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302" r:id="rId4"/>
    <p:sldId id="325" r:id="rId5"/>
    <p:sldId id="288" r:id="rId6"/>
    <p:sldId id="289" r:id="rId7"/>
    <p:sldId id="320" r:id="rId8"/>
    <p:sldId id="306" r:id="rId9"/>
    <p:sldId id="328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1" r:id="rId24"/>
    <p:sldId id="322" r:id="rId25"/>
    <p:sldId id="323" r:id="rId26"/>
    <p:sldId id="324" r:id="rId27"/>
    <p:sldId id="281" r:id="rId28"/>
    <p:sldId id="287" r:id="rId29"/>
    <p:sldId id="303" r:id="rId30"/>
    <p:sldId id="304" r:id="rId31"/>
    <p:sldId id="326" r:id="rId32"/>
    <p:sldId id="327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3982"/>
  </p:normalViewPr>
  <p:slideViewPr>
    <p:cSldViewPr snapToGrid="0" snapToObjects="1">
      <p:cViewPr>
        <p:scale>
          <a:sx n="90" d="100"/>
          <a:sy n="9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9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2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6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08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36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4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4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18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1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1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5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6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00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problems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565484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have </a:t>
            </a:r>
            <a:r>
              <a:rPr lang="en-US" dirty="0" err="1" smtClean="0"/>
              <a:t>sb</a:t>
            </a:r>
            <a:r>
              <a:rPr lang="en-US" dirty="0" smtClean="0"/>
              <a:t> do </a:t>
            </a:r>
            <a:r>
              <a:rPr lang="en-US" dirty="0" err="1" smtClean="0"/>
              <a:t>sth</a:t>
            </a:r>
            <a:r>
              <a:rPr lang="en-US" dirty="0" smtClean="0"/>
              <a:t> and therefore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cracker (</a:t>
            </a:r>
            <a:r>
              <a:rPr lang="en-US" dirty="0" err="1" smtClean="0"/>
              <a:t>syn</a:t>
            </a:r>
            <a:r>
              <a:rPr lang="en-US" dirty="0" smtClean="0"/>
              <a:t> hacker)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3390238"/>
            <a:ext cx="1057199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someone who illegally breaks into a computer system in order to steal information or stop the system from working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properly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A cracker can also eavesdrop using wiretapping, radio, or auxiliary ports on computers, which are used by network programs.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56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if a computer crashes, or if you crash the computer, it suddenly stops working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The system crashed and I lost three </a:t>
            </a:r>
            <a:r>
              <a:rPr lang="en-US" sz="2000" dirty="0" smtClean="0"/>
              <a:t>hours </a:t>
            </a:r>
            <a:r>
              <a:rPr lang="en-US" sz="2000" dirty="0"/>
              <a:t>worth of work</a:t>
            </a:r>
            <a:r>
              <a:rPr lang="en-US" sz="2000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en-US" sz="2000" dirty="0"/>
              <a:t>Files can be lost if the system suddenly crashes</a:t>
            </a:r>
            <a:r>
              <a:rPr lang="en-US" sz="2000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en-US" sz="2000" dirty="0"/>
              <a:t>Hundreds of hospital records were wiped out when the network crashed</a:t>
            </a:r>
            <a:r>
              <a:rPr lang="en-US" sz="2000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en-US" sz="2000" dirty="0"/>
              <a:t>I installed the new program and my computer crashed</a:t>
            </a:r>
            <a:r>
              <a:rPr lang="en-US" sz="2000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en-US" sz="2000" dirty="0"/>
              <a:t>The memory was completely overloaded, causing the system to crash</a:t>
            </a:r>
            <a:r>
              <a:rPr lang="en-US" sz="2000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an </a:t>
            </a:r>
            <a:r>
              <a:rPr lang="en-US" sz="2000" dirty="0"/>
              <a:t>error which crashed the whole system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301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cybercrime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criminal activity that involves the use of computers or the Internet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Even though cybercrime is perhaps the fastest-growing industry of the new economy, most businesses are not taking adequate precautions.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24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relating to or used for discovering what is wrong with someone or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something</a:t>
            </a:r>
          </a:p>
          <a:p>
            <a:pPr>
              <a:lnSpc>
                <a:spcPts val="2700"/>
              </a:lnSpc>
            </a:pP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diagnostic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software tests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show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effectively a computer or computer system is operating, looks for problems with the computer’s processes, and shows you the results of the tests and checks it does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diagnostic </a:t>
            </a:r>
            <a:r>
              <a:rPr lang="en-US" sz="2000" dirty="0" smtClean="0"/>
              <a:t>tests/tools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Their </a:t>
            </a:r>
            <a:r>
              <a:rPr lang="en-US" sz="2000" dirty="0"/>
              <a:t>exclusive diagnostic software is designed to troubleshoot most hard drive issues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lnSpc>
                <a:spcPts val="2700"/>
              </a:lnSpc>
            </a:pPr>
            <a:r>
              <a:rPr lang="en-US" sz="2000" dirty="0" smtClean="0"/>
              <a:t>diagnostic </a:t>
            </a:r>
            <a:r>
              <a:rPr lang="en-US" sz="2000" dirty="0"/>
              <a:t>programs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31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disinfect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to run a special computer program to get rid of a computer virus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a process by which a computer automatically corrects mistakes in data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At the time, there were no real error correction algorithms at all. Instead programmers relied on error detection - if you can detect that some data contains an error, at least you can ask for the data again.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39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756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a message that appears on a computer screen which tells you that you have done something wrong or that the program cannot do what you want it to do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0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756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when a computer screen freezes, you cannot move any of the images, etc. on it, because there is a problem with the system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16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a computer program that records all the keys that a user hits so that it is possible to discover secret information such as code words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It’s the </a:t>
            </a:r>
            <a:r>
              <a:rPr lang="en-US" sz="2000" dirty="0" err="1"/>
              <a:t>keylogger</a:t>
            </a:r>
            <a:r>
              <a:rPr lang="en-US" sz="2000" dirty="0"/>
              <a:t> used by secret services worldwide</a:t>
            </a:r>
            <a:r>
              <a:rPr lang="en-US" sz="2000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en-US" sz="2000" dirty="0" err="1" smtClean="0"/>
              <a:t>Keyloggers</a:t>
            </a:r>
            <a:r>
              <a:rPr lang="en-US" sz="2000" dirty="0" smtClean="0"/>
              <a:t> </a:t>
            </a:r>
            <a:r>
              <a:rPr lang="en-US" sz="2000" dirty="0"/>
              <a:t>may be used by employers to check on their employees</a:t>
            </a:r>
            <a:r>
              <a:rPr lang="en-US" sz="2000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en-US" sz="2000" dirty="0" err="1" smtClean="0"/>
              <a:t>Keylogger</a:t>
            </a:r>
            <a:r>
              <a:rPr lang="en-US" sz="2000" dirty="0" smtClean="0"/>
              <a:t> </a:t>
            </a:r>
            <a:r>
              <a:rPr lang="en-US" sz="2000" dirty="0"/>
              <a:t>spy software tracks all activity on the computer.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522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software that is designed to get onto a computer and cause harm to the information there or problems with the way it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works</a:t>
            </a:r>
          </a:p>
          <a:p>
            <a:pPr>
              <a:lnSpc>
                <a:spcPts val="2700"/>
              </a:lnSpc>
            </a:pPr>
            <a:endParaRPr lang="en-US" sz="2000" i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en-US" sz="2000" dirty="0"/>
              <a:t>The best-known types of malware, viruses and worms, are known for the manner in which they spread, rather than any specific types of behavior</a:t>
            </a:r>
            <a:r>
              <a:rPr lang="en-US" sz="2000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Trojan horse malware</a:t>
            </a:r>
          </a:p>
        </p:txBody>
      </p:sp>
    </p:spTree>
    <p:extLst>
      <p:ext uri="{BB962C8B-B14F-4D97-AF65-F5344CB8AC3E}">
        <p14:creationId xmlns:p14="http://schemas.microsoft.com/office/powerpoint/2010/main" val="2042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437639"/>
            <a:ext cx="10264348" cy="4004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What are the most effective ways to get across information?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Is there anything that eats you up?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What are the things that usually wear you </a:t>
            </a:r>
            <a:r>
              <a:rPr lang="en-US" dirty="0"/>
              <a:t>o</a:t>
            </a:r>
            <a:r>
              <a:rPr lang="en-US" dirty="0" smtClean="0"/>
              <a:t>ut?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How often do you have somebody over?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Remember a situation when you backed out of something you promised.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Are you getting on with your course subject?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What are 5 things you can’t do without in your life?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Who is that person that picks on you the most in your life?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Why do people make fun of each other, especially kids?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Have you ever passed out?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Imagine that you were late for an hour for a date, what would be the best way to make up for it?</a:t>
            </a:r>
          </a:p>
        </p:txBody>
      </p:sp>
    </p:spTree>
    <p:extLst>
      <p:ext uri="{BB962C8B-B14F-4D97-AF65-F5344CB8AC3E}">
        <p14:creationId xmlns:p14="http://schemas.microsoft.com/office/powerpoint/2010/main" val="5033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information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that is not wanted and that can make it difficult for the important or useful information to be seen clearly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There is some noise in the data which needs to be reduced.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2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a fault that happens because a number or data item (for example, the result of a calculation) is too large for the computer to represent it exactly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There are two types of </a:t>
            </a:r>
            <a:r>
              <a:rPr lang="en-US" sz="2000" b="1" dirty="0"/>
              <a:t>overflow errors</a:t>
            </a:r>
            <a:r>
              <a:rPr lang="en-US" sz="2000" dirty="0"/>
              <a:t>; one has to do with the internal memory stack of the program, and the other has to do with the amount of memory used to store data.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168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smtClean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put too great a demand on a computer, an electrical system, etc. causing it to fail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The lights went out because the system was overloaded.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989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a small piece of code (= instructions that a computer can understand) which can be added to a computer program to improve it or to correct a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fault</a:t>
            </a:r>
          </a:p>
          <a:p>
            <a:pPr>
              <a:lnSpc>
                <a:spcPts val="2700"/>
              </a:lnSpc>
            </a:pPr>
            <a:endParaRPr lang="en-US" dirty="0" smtClean="0"/>
          </a:p>
          <a:p>
            <a:pPr>
              <a:lnSpc>
                <a:spcPts val="2700"/>
              </a:lnSpc>
            </a:pPr>
            <a:r>
              <a:rPr lang="en-US" sz="2000" dirty="0"/>
              <a:t>Follow the instructions below to download and install the patch.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42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error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756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an error or fault that makes a program or operating system stop working, but that can often be corrected by switching the computer off then on again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433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troubleshoot (something) (computing) to identify and correct faults in a computer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The IT helpline is there to troubleshoot your PC’s problems.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3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a computer program that is a type of virus and that spreads across a network by copying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itself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That means worms can spread much faster than viruses.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428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91389" y="579922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</a:t>
            </a:r>
            <a:r>
              <a:rPr lang="en-US" dirty="0" err="1" smtClean="0"/>
              <a:t>sb</a:t>
            </a:r>
            <a:r>
              <a:rPr lang="en-US" dirty="0" smtClean="0"/>
              <a:t> do </a:t>
            </a:r>
            <a:r>
              <a:rPr lang="en-US" dirty="0" err="1" smtClean="0"/>
              <a:t>sth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9059" y="4834355"/>
            <a:ext cx="75584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			HAVE</a:t>
            </a:r>
          </a:p>
          <a:p>
            <a:r>
              <a:rPr lang="en-US" dirty="0" smtClean="0"/>
              <a:t>HE			HAS			SOMEBODY		</a:t>
            </a:r>
            <a:r>
              <a:rPr lang="en-US" strike="sngStrike" dirty="0" smtClean="0">
                <a:solidFill>
                  <a:srgbClr val="FF0000"/>
                </a:solidFill>
              </a:rPr>
              <a:t>TO</a:t>
            </a:r>
            <a:r>
              <a:rPr lang="en-US" dirty="0" smtClean="0"/>
              <a:t>		____V1____.</a:t>
            </a:r>
          </a:p>
          <a:p>
            <a:r>
              <a:rPr lang="en-US" dirty="0" smtClean="0"/>
              <a:t>SHE		HAD</a:t>
            </a:r>
            <a:br>
              <a:rPr lang="en-US" dirty="0" smtClean="0"/>
            </a:br>
            <a:r>
              <a:rPr lang="en-US" dirty="0" smtClean="0"/>
              <a:t>THEY		WILL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8109" y="877248"/>
            <a:ext cx="3211980" cy="664819"/>
          </a:xfrm>
        </p:spPr>
        <p:txBody>
          <a:bodyPr/>
          <a:lstStyle/>
          <a:p>
            <a:pPr algn="ctr"/>
            <a:r>
              <a:rPr lang="en-US" dirty="0" smtClean="0"/>
              <a:t>Have </a:t>
            </a:r>
            <a:r>
              <a:rPr lang="mr-IN" dirty="0" smtClean="0"/>
              <a:t>–</a:t>
            </a:r>
            <a:r>
              <a:rPr lang="en-US" dirty="0" smtClean="0"/>
              <a:t> force </a:t>
            </a:r>
            <a:r>
              <a:rPr lang="en-US" dirty="0" err="1" smtClean="0"/>
              <a:t>sb</a:t>
            </a:r>
            <a:r>
              <a:rPr lang="en-US" dirty="0" smtClean="0"/>
              <a:t> to do </a:t>
            </a:r>
            <a:r>
              <a:rPr lang="en-US" dirty="0" err="1" smtClean="0"/>
              <a:t>sth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(AM = MAKE)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7289" y="2728847"/>
            <a:ext cx="670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Children had their parents settle down and become responsible.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Peter always has his wife cut down on eating at night.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My mother will have me look in on our relatives.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Have him return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2088" y="701825"/>
            <a:ext cx="5702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 </a:t>
            </a:r>
            <a:r>
              <a:rPr lang="en-US" sz="2000" i="1" dirty="0"/>
              <a:t>have somebody do something</a:t>
            </a:r>
            <a:r>
              <a:rPr lang="en-US" sz="2000" dirty="0"/>
              <a:t> most commonly means to cause somebody to do something (</a:t>
            </a:r>
            <a:r>
              <a:rPr lang="en-US" sz="2000" dirty="0" err="1"/>
              <a:t>eg</a:t>
            </a:r>
            <a:r>
              <a:rPr lang="en-US" sz="2000" dirty="0"/>
              <a:t>, ask, force, pay).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18710" y="57992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therefore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problems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8213" y="561874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and their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38541" y="3463461"/>
            <a:ext cx="7781297" cy="115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He was guilty of murder therefore he was put in prison.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The channel wasn’t corrupted and broadcast only true news therefore it was closed.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Jack has let me down several times therefore I will not trust him anymore.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1433" y="834181"/>
            <a:ext cx="1881860" cy="664819"/>
          </a:xfrm>
        </p:spPr>
        <p:txBody>
          <a:bodyPr/>
          <a:lstStyle/>
          <a:p>
            <a:pPr algn="ctr"/>
            <a:r>
              <a:rPr lang="en-US" dirty="0" smtClean="0"/>
              <a:t>Therefore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73696" y="834181"/>
            <a:ext cx="4484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means as a result of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sth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that has just been mentioned’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73643" y="581050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computer 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58298" y="2943769"/>
            <a:ext cx="102842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Alan: </a:t>
            </a:r>
            <a:r>
              <a:rPr lang="en-US" sz="1600" dirty="0"/>
              <a:t>Nice car, Francis</a:t>
            </a:r>
            <a:r>
              <a:rPr lang="en-US" sz="1600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Francis</a:t>
            </a:r>
            <a:r>
              <a:rPr lang="en-US" sz="1600" b="1" dirty="0"/>
              <a:t>: </a:t>
            </a:r>
            <a:r>
              <a:rPr lang="en-US" sz="1600" dirty="0"/>
              <a:t>Thanks Al, I bought it last week and I’m really enjoying it</a:t>
            </a:r>
            <a:r>
              <a:rPr lang="en-US" sz="1600" dirty="0" smtClean="0"/>
              <a:t>!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Alan</a:t>
            </a:r>
            <a:r>
              <a:rPr lang="en-US" sz="1600" b="1" dirty="0"/>
              <a:t>: </a:t>
            </a:r>
            <a:r>
              <a:rPr lang="en-US" sz="1600" dirty="0"/>
              <a:t>It looks cool, how much was it</a:t>
            </a:r>
            <a:r>
              <a:rPr lang="en-US" sz="16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Francis</a:t>
            </a:r>
            <a:r>
              <a:rPr lang="en-US" sz="1600" b="1" dirty="0"/>
              <a:t>: </a:t>
            </a:r>
            <a:r>
              <a:rPr lang="en-US" sz="1600" dirty="0"/>
              <a:t>It cost a lot of money, 30,000 pounds, but it has all the bells and whistles as well</a:t>
            </a:r>
            <a:r>
              <a:rPr lang="en-US" sz="1600" dirty="0" smtClean="0"/>
              <a:t>!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Alan: </a:t>
            </a:r>
            <a:r>
              <a:rPr lang="en-US" sz="1600" dirty="0" smtClean="0"/>
              <a:t>Oh </a:t>
            </a:r>
            <a:r>
              <a:rPr lang="en-US" sz="1600" dirty="0"/>
              <a:t>wow, what does it have</a:t>
            </a:r>
            <a:r>
              <a:rPr lang="en-US" sz="16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Francis</a:t>
            </a:r>
            <a:r>
              <a:rPr lang="en-US" sz="1600" b="1" dirty="0"/>
              <a:t>: </a:t>
            </a:r>
            <a:r>
              <a:rPr lang="en-US" sz="1600" dirty="0"/>
              <a:t>Well, with this model I get in-car </a:t>
            </a:r>
            <a:r>
              <a:rPr lang="en-US" sz="1600" dirty="0" err="1"/>
              <a:t>wifi</a:t>
            </a:r>
            <a:r>
              <a:rPr lang="en-US" sz="1600" dirty="0"/>
              <a:t>, heated seats and a satellite radio.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68815" y="834181"/>
            <a:ext cx="2887096" cy="664819"/>
          </a:xfrm>
        </p:spPr>
        <p:txBody>
          <a:bodyPr/>
          <a:lstStyle/>
          <a:p>
            <a:r>
              <a:rPr lang="en-US"/>
              <a:t>Bells and whistles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8759" y="1062983"/>
            <a:ext cx="5926667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When something has bells and whistles on it, it means that it has lots of cool 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features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9999" y="2989510"/>
            <a:ext cx="107403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at least one </a:t>
            </a:r>
            <a:r>
              <a:rPr lang="en-US" dirty="0" smtClean="0"/>
              <a:t>sentence with each new word.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Make 8 sentences with a sentence pattern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Make 3 sentences with a small word and an idiom.</a:t>
            </a:r>
          </a:p>
          <a:p>
            <a:pPr marL="342900" indent="-342900">
              <a:buAutoNum type="arabicPeriod" startAt="3"/>
            </a:pPr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Essay: answer 1 random question at your preference (from the conversation list)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words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782560"/>
            <a:ext cx="9711245" cy="3139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 smtClean="0"/>
              <a:t>antivirus </a:t>
            </a:r>
          </a:p>
          <a:p>
            <a:r>
              <a:rPr lang="en-US" dirty="0" smtClean="0"/>
              <a:t>botnet </a:t>
            </a:r>
          </a:p>
          <a:p>
            <a:r>
              <a:rPr lang="en-US" dirty="0" smtClean="0"/>
              <a:t>bug </a:t>
            </a:r>
          </a:p>
          <a:p>
            <a:r>
              <a:rPr lang="en-US" dirty="0" smtClean="0"/>
              <a:t>corrupt </a:t>
            </a:r>
          </a:p>
          <a:p>
            <a:r>
              <a:rPr lang="en-US" dirty="0" smtClean="0"/>
              <a:t>cracker </a:t>
            </a:r>
          </a:p>
          <a:p>
            <a:r>
              <a:rPr lang="en-US" dirty="0" smtClean="0"/>
              <a:t>crash</a:t>
            </a:r>
          </a:p>
          <a:p>
            <a:r>
              <a:rPr lang="en-US" dirty="0" smtClean="0"/>
              <a:t>cybercrime </a:t>
            </a:r>
          </a:p>
          <a:p>
            <a:r>
              <a:rPr lang="en-US" dirty="0" smtClean="0"/>
              <a:t>debug </a:t>
            </a:r>
          </a:p>
          <a:p>
            <a:r>
              <a:rPr lang="en-US" dirty="0" smtClean="0"/>
              <a:t>diagnostic </a:t>
            </a:r>
          </a:p>
          <a:p>
            <a:r>
              <a:rPr lang="en-US" dirty="0" smtClean="0"/>
              <a:t>disinfect </a:t>
            </a:r>
          </a:p>
          <a:p>
            <a:r>
              <a:rPr lang="en-US" dirty="0" smtClean="0"/>
              <a:t>error </a:t>
            </a:r>
            <a:r>
              <a:rPr lang="en-US" dirty="0"/>
              <a:t>correction 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message </a:t>
            </a:r>
            <a:endParaRPr lang="en-US" dirty="0" smtClean="0"/>
          </a:p>
          <a:p>
            <a:r>
              <a:rPr lang="en-US" dirty="0" smtClean="0"/>
              <a:t>freeze </a:t>
            </a:r>
          </a:p>
          <a:p>
            <a:r>
              <a:rPr lang="en-US" dirty="0" err="1" smtClean="0"/>
              <a:t>keylogger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malware </a:t>
            </a:r>
          </a:p>
          <a:p>
            <a:r>
              <a:rPr lang="en-US" dirty="0" smtClean="0"/>
              <a:t>noise </a:t>
            </a:r>
          </a:p>
          <a:p>
            <a:r>
              <a:rPr lang="en-US" dirty="0" smtClean="0"/>
              <a:t>overflow </a:t>
            </a:r>
          </a:p>
          <a:p>
            <a:r>
              <a:rPr lang="en-US" dirty="0" smtClean="0"/>
              <a:t>overload </a:t>
            </a:r>
          </a:p>
          <a:p>
            <a:r>
              <a:rPr lang="en-US" dirty="0" smtClean="0"/>
              <a:t>patch </a:t>
            </a:r>
          </a:p>
          <a:p>
            <a:r>
              <a:rPr lang="en-US" dirty="0" smtClean="0"/>
              <a:t>soft </a:t>
            </a:r>
            <a:r>
              <a:rPr lang="en-US" dirty="0"/>
              <a:t>error </a:t>
            </a:r>
          </a:p>
          <a:p>
            <a:r>
              <a:rPr lang="en-US" dirty="0" smtClean="0"/>
              <a:t>troubleshoot </a:t>
            </a:r>
          </a:p>
          <a:p>
            <a:r>
              <a:rPr lang="en-US" dirty="0" smtClean="0"/>
              <a:t>worm</a:t>
            </a:r>
          </a:p>
        </p:txBody>
      </p:sp>
    </p:spTree>
    <p:extLst>
      <p:ext uri="{BB962C8B-B14F-4D97-AF65-F5344CB8AC3E}">
        <p14:creationId xmlns:p14="http://schemas.microsoft.com/office/powerpoint/2010/main" val="14026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1585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used in order to prevent computer viruses from harming a computer or computer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</a:p>
          <a:p>
            <a:endParaRPr lang="en-US" sz="2000" dirty="0"/>
          </a:p>
          <a:p>
            <a:r>
              <a:rPr lang="en-US" sz="2000" dirty="0" smtClean="0"/>
              <a:t>anti-virus </a:t>
            </a:r>
            <a:r>
              <a:rPr lang="en-US" sz="2000" dirty="0"/>
              <a:t>software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719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a large number of computers that someone has secretly gained control of and uses to do things such as send spam. The word "botnet" is a combination of the words "robot" and "network".</a:t>
            </a:r>
            <a:endParaRPr lang="en-US" sz="2000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a fault in the system of instructions that operates a computer </a:t>
            </a:r>
            <a:endParaRPr lang="en-US" sz="20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ts val="2700"/>
              </a:lnSpc>
            </a:pP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 smtClean="0"/>
              <a:t>a </a:t>
            </a:r>
            <a:r>
              <a:rPr lang="en-US" sz="2000" dirty="0"/>
              <a:t>bug in the </a:t>
            </a:r>
            <a:r>
              <a:rPr lang="en-US" sz="2000" dirty="0" smtClean="0"/>
              <a:t>software/ debug</a:t>
            </a:r>
          </a:p>
          <a:p>
            <a:pPr>
              <a:lnSpc>
                <a:spcPts val="2700"/>
              </a:lnSpc>
            </a:pPr>
            <a:endParaRPr lang="en-US" sz="2000" dirty="0"/>
          </a:p>
          <a:p>
            <a:pPr>
              <a:lnSpc>
                <a:spcPts val="2700"/>
              </a:lnSpc>
            </a:pPr>
            <a:r>
              <a:rPr lang="en-US" sz="2000" dirty="0"/>
              <a:t>Some chips contained a bug that caused computers to crash frequently</a:t>
            </a:r>
            <a:r>
              <a:rPr lang="en-US" sz="2000" dirty="0" smtClean="0"/>
              <a:t>.</a:t>
            </a:r>
          </a:p>
          <a:p>
            <a:pPr>
              <a:lnSpc>
                <a:spcPts val="2700"/>
              </a:lnSpc>
            </a:pPr>
            <a:r>
              <a:rPr lang="en-US" sz="2000" dirty="0"/>
              <a:t>The program suffers from some minor bugs, but is still better than the first version.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01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(debugged, debugging, debugger)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to remove the bugs (=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mistakes, faults)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from a computer program </a:t>
            </a:r>
            <a:endParaRPr lang="en-US" dirty="0" smtClean="0"/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sz="2000" dirty="0"/>
              <a:t>As a system gets larger the logic becomes more obscure, modification more risky and debugging increasingly </a:t>
            </a:r>
            <a:r>
              <a:rPr lang="en-US" sz="2000" dirty="0" smtClean="0"/>
              <a:t>problematic.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Before </a:t>
            </a:r>
            <a:r>
              <a:rPr lang="en-US" sz="2000" dirty="0"/>
              <a:t>long, the firm acquired a reputation as a top provider of programming and debugging </a:t>
            </a:r>
            <a:r>
              <a:rPr lang="en-US" sz="2000" dirty="0" smtClean="0"/>
              <a:t>services.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debuggers allow users to download and debug source code in </a:t>
            </a:r>
            <a:r>
              <a:rPr lang="en-US" sz="2000" dirty="0" smtClean="0"/>
              <a:t>real-time.</a:t>
            </a:r>
          </a:p>
        </p:txBody>
      </p:sp>
    </p:spTree>
    <p:extLst>
      <p:ext uri="{BB962C8B-B14F-4D97-AF65-F5344CB8AC3E}">
        <p14:creationId xmlns:p14="http://schemas.microsoft.com/office/powerpoint/2010/main" val="963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2916104"/>
            <a:ext cx="10571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to change the information in a computer, so that the computer does not work properly anymore</a:t>
            </a:r>
            <a:endParaRPr lang="en-US" dirty="0"/>
          </a:p>
          <a:p>
            <a:pPr>
              <a:lnSpc>
                <a:spcPts val="2700"/>
              </a:lnSpc>
            </a:pPr>
            <a:endParaRPr lang="en-US" sz="2000" dirty="0"/>
          </a:p>
          <a:p>
            <a:pPr>
              <a:lnSpc>
                <a:spcPts val="2700"/>
              </a:lnSpc>
            </a:pPr>
            <a:r>
              <a:rPr lang="en-US" sz="2000" dirty="0"/>
              <a:t>a virus which corrupts the data on your hard drive</a:t>
            </a:r>
          </a:p>
        </p:txBody>
      </p:sp>
    </p:spTree>
    <p:extLst>
      <p:ext uri="{BB962C8B-B14F-4D97-AF65-F5344CB8AC3E}">
        <p14:creationId xmlns:p14="http://schemas.microsoft.com/office/powerpoint/2010/main" val="15928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5055</TotalTime>
  <Words>1356</Words>
  <Application>Microsoft Macintosh PowerPoint</Application>
  <PresentationFormat>Widescreen</PresentationFormat>
  <Paragraphs>198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Mangal</vt:lpstr>
      <vt:lpstr>Wingdings 2</vt:lpstr>
      <vt:lpstr>Arial</vt:lpstr>
      <vt:lpstr>Quotable</vt:lpstr>
      <vt:lpstr>Computer problems </vt:lpstr>
      <vt:lpstr>Conversation</vt:lpstr>
      <vt:lpstr>Computer problems</vt:lpstr>
      <vt:lpstr>List of words</vt:lpstr>
      <vt:lpstr>anti-virus</vt:lpstr>
      <vt:lpstr>botnet</vt:lpstr>
      <vt:lpstr>bug</vt:lpstr>
      <vt:lpstr>debug (debugged, debugging, debugger)</vt:lpstr>
      <vt:lpstr>corrupt</vt:lpstr>
      <vt:lpstr>cracker (syn hacker)</vt:lpstr>
      <vt:lpstr>crash</vt:lpstr>
      <vt:lpstr>cybercrime</vt:lpstr>
      <vt:lpstr>diagnostic</vt:lpstr>
      <vt:lpstr>disinfect</vt:lpstr>
      <vt:lpstr>error correction</vt:lpstr>
      <vt:lpstr>error message</vt:lpstr>
      <vt:lpstr>freeze</vt:lpstr>
      <vt:lpstr>keylogger</vt:lpstr>
      <vt:lpstr>malware</vt:lpstr>
      <vt:lpstr>noise</vt:lpstr>
      <vt:lpstr>overflow</vt:lpstr>
      <vt:lpstr>overload</vt:lpstr>
      <vt:lpstr>patch</vt:lpstr>
      <vt:lpstr>soft error</vt:lpstr>
      <vt:lpstr>troubleshoot</vt:lpstr>
      <vt:lpstr>worm</vt:lpstr>
      <vt:lpstr>Grammar</vt:lpstr>
      <vt:lpstr>Have – force sb to do sth (AM = MAKE)</vt:lpstr>
      <vt:lpstr>Small word</vt:lpstr>
      <vt:lpstr>Therefore</vt:lpstr>
      <vt:lpstr>Idioms</vt:lpstr>
      <vt:lpstr>Bells and whistles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dcterms:created xsi:type="dcterms:W3CDTF">2018-04-28T05:30:35Z</dcterms:created>
  <dcterms:modified xsi:type="dcterms:W3CDTF">2018-12-08T13:52:53Z</dcterms:modified>
</cp:coreProperties>
</file>