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0" r:id="rId3"/>
    <p:sldId id="281" r:id="rId4"/>
    <p:sldId id="282" r:id="rId5"/>
    <p:sldId id="302" r:id="rId6"/>
    <p:sldId id="328" r:id="rId7"/>
    <p:sldId id="329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071"/>
  </p:normalViewPr>
  <p:slideViewPr>
    <p:cSldViewPr snapToGrid="0" snapToObjects="1">
      <p:cViewPr varScale="1">
        <p:scale>
          <a:sx n="86" d="100"/>
          <a:sy n="86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 and conditionals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4713" y="5651405"/>
            <a:ext cx="23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Reviewing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000" y="2785982"/>
            <a:ext cx="10750629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At your previous job, were you asked to act as something, when it wasn’t actually your job to do?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kind of difficulties do usually people experience in team work?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have you been doing in order to advance knowledge of your subject/working sphere?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In your opinion, what is the best way to administer a department of 10 employees in comparison to a department of 100 employees?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What amount of time do you allocate to each sphere of your life in order to keep it balanced?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Tell me of a situation when you applied your fresh knowledge to your workflow.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r>
              <a:rPr lang="en-US" dirty="0" smtClean="0"/>
              <a:t>Give me one example of a famous company that was able to blend </a:t>
            </a:r>
            <a:r>
              <a:rPr lang="en-US" dirty="0"/>
              <a:t>traditional approaches with new </a:t>
            </a:r>
            <a:r>
              <a:rPr lang="en-US" dirty="0" smtClean="0"/>
              <a:t>insights in a successful way.</a:t>
            </a:r>
          </a:p>
          <a:p>
            <a:pPr marL="342900" indent="-342900">
              <a:lnSpc>
                <a:spcPts val="2760"/>
              </a:lnSpc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what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15" y="566930"/>
            <a:ext cx="10571998" cy="970450"/>
          </a:xfrm>
        </p:spPr>
        <p:txBody>
          <a:bodyPr/>
          <a:lstStyle/>
          <a:p>
            <a:r>
              <a:rPr lang="en-US" dirty="0" smtClean="0"/>
              <a:t>List of words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715" y="2706358"/>
            <a:ext cx="8638800" cy="34440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love (with)</a:t>
            </a:r>
          </a:p>
          <a:p>
            <a:r>
              <a:rPr lang="en-US" dirty="0"/>
              <a:t>in trouble</a:t>
            </a:r>
          </a:p>
          <a:p>
            <a:r>
              <a:rPr lang="en-US" dirty="0"/>
              <a:t>in danger</a:t>
            </a:r>
          </a:p>
          <a:p>
            <a:r>
              <a:rPr lang="en-US" dirty="0"/>
              <a:t>in doubt</a:t>
            </a:r>
          </a:p>
          <a:p>
            <a:r>
              <a:rPr lang="en-US" dirty="0"/>
              <a:t>in public</a:t>
            </a:r>
          </a:p>
          <a:p>
            <a:r>
              <a:rPr lang="en-US" dirty="0"/>
              <a:t>in private</a:t>
            </a:r>
          </a:p>
          <a:p>
            <a:r>
              <a:rPr lang="en-US" dirty="0"/>
              <a:t>in debt</a:t>
            </a:r>
          </a:p>
          <a:p>
            <a:r>
              <a:rPr lang="en-US" dirty="0"/>
              <a:t>in a hurry</a:t>
            </a:r>
          </a:p>
          <a:p>
            <a:r>
              <a:rPr lang="en-US" dirty="0"/>
              <a:t>in tears</a:t>
            </a:r>
          </a:p>
          <a:p>
            <a:r>
              <a:rPr lang="en-US" dirty="0"/>
              <a:t>in fear (of)</a:t>
            </a:r>
          </a:p>
          <a:p>
            <a:r>
              <a:rPr lang="en-US" dirty="0"/>
              <a:t>in apathy (towards)</a:t>
            </a:r>
          </a:p>
          <a:p>
            <a:r>
              <a:rPr lang="en-US" dirty="0"/>
              <a:t>in euphoria (of)</a:t>
            </a:r>
          </a:p>
          <a:p>
            <a:r>
              <a:rPr lang="en-US" dirty="0"/>
              <a:t>in sympathy (with)</a:t>
            </a:r>
          </a:p>
          <a:p>
            <a:r>
              <a:rPr lang="en-US" dirty="0"/>
              <a:t>in conflict (with)</a:t>
            </a:r>
          </a:p>
          <a:p>
            <a:r>
              <a:rPr lang="en-US" dirty="0"/>
              <a:t>in harmony (with)</a:t>
            </a:r>
          </a:p>
          <a:p>
            <a:r>
              <a:rPr lang="en-US" dirty="0"/>
              <a:t>in good condition</a:t>
            </a:r>
          </a:p>
          <a:p>
            <a:r>
              <a:rPr lang="en-US" dirty="0"/>
              <a:t>in good health</a:t>
            </a:r>
          </a:p>
          <a:p>
            <a:r>
              <a:rPr lang="en-US" dirty="0"/>
              <a:t>in a good mood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29925" y="565140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Conditionals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dirty="0" smtClean="0"/>
              <a:t>Conditional 0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i="1" dirty="0"/>
              <a:t>If I have a fever, my mother gives me pills.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When my neighbor goes on a business trip, he asks me to care for his pets.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Whenever my roommate is bored, she calls her friends and they hang out in the city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RULES , LAWS, HABITS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   </a:t>
            </a:r>
            <a:r>
              <a:rPr lang="en-US" b="1" dirty="0" smtClean="0"/>
              <a:t>			</a:t>
            </a:r>
            <a:r>
              <a:rPr lang="en-US" b="1" dirty="0"/>
              <a:t> I ___________, </a:t>
            </a:r>
            <a:r>
              <a:rPr lang="en-US" b="1" dirty="0" smtClean="0"/>
              <a:t>	I 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/>
              <a:t>WHEN    </a:t>
            </a:r>
            <a:r>
              <a:rPr lang="en-US" b="1" dirty="0" smtClean="0"/>
              <a:t>	</a:t>
            </a:r>
            <a:r>
              <a:rPr lang="en-US" b="1" dirty="0"/>
              <a:t> </a:t>
            </a:r>
            <a:r>
              <a:rPr lang="en-US" b="1" dirty="0" smtClean="0"/>
              <a:t>	HE </a:t>
            </a:r>
            <a:r>
              <a:rPr lang="en-US" b="1" dirty="0"/>
              <a:t>___________S, HE ___________S.</a:t>
            </a:r>
          </a:p>
          <a:p>
            <a:pPr marL="0" indent="0">
              <a:buNone/>
            </a:pPr>
            <a:r>
              <a:rPr lang="en-US" b="1" dirty="0" smtClean="0"/>
              <a:t>WHENEVER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90600"/>
            <a:ext cx="3547533" cy="597634"/>
          </a:xfrm>
        </p:spPr>
        <p:txBody>
          <a:bodyPr/>
          <a:lstStyle/>
          <a:p>
            <a:pPr algn="ctr"/>
            <a:r>
              <a:rPr lang="en-US" sz="2800" smtClean="0"/>
              <a:t>Conditional 1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3151" y="2229976"/>
            <a:ext cx="10208407" cy="23513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i="1" dirty="0"/>
              <a:t>If he asks me out, we will stroll along the river.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When I meet the one, I will propose to her on the beach at the sunset.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If Bill’s friend convinces him, he will accept his viewpoint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5633" y="446089"/>
            <a:ext cx="6252633" cy="1703346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FUTURE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073151" y="4661830"/>
            <a:ext cx="10035115" cy="17033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IF    </a:t>
            </a:r>
            <a:r>
              <a:rPr lang="en-US" b="1" dirty="0" smtClean="0"/>
              <a:t>		</a:t>
            </a:r>
            <a:r>
              <a:rPr lang="en-US" b="1" dirty="0"/>
              <a:t> I ___________, </a:t>
            </a:r>
            <a:r>
              <a:rPr lang="en-US" b="1" dirty="0" smtClean="0"/>
              <a:t>		I 	WILL</a:t>
            </a:r>
            <a:r>
              <a:rPr lang="en-US" b="1" dirty="0"/>
              <a:t>___________.</a:t>
            </a:r>
          </a:p>
          <a:p>
            <a:pPr marL="0" indent="0">
              <a:buNone/>
            </a:pPr>
            <a:r>
              <a:rPr lang="en-US" b="1" dirty="0"/>
              <a:t>WHEN     HE ___________S, </a:t>
            </a:r>
            <a:r>
              <a:rPr lang="en-US" b="1" dirty="0" smtClean="0"/>
              <a:t>		HE 	WILL </a:t>
            </a:r>
            <a:r>
              <a:rPr lang="en-US" b="1" dirty="0"/>
              <a:t>___________.</a:t>
            </a:r>
          </a:p>
        </p:txBody>
      </p:sp>
    </p:spTree>
    <p:extLst>
      <p:ext uri="{BB962C8B-B14F-4D97-AF65-F5344CB8AC3E}">
        <p14:creationId xmlns:p14="http://schemas.microsoft.com/office/powerpoint/2010/main" val="13043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9999" y="2989510"/>
            <a:ext cx="10740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Make at least one </a:t>
            </a:r>
            <a:r>
              <a:rPr lang="en-US" dirty="0" smtClean="0"/>
              <a:t>sentence with each new word 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3 sentences with each sentence </a:t>
            </a:r>
            <a:r>
              <a:rPr lang="en-US" dirty="0" smtClean="0"/>
              <a:t>pattern</a:t>
            </a:r>
            <a:r>
              <a:rPr lang="en-US" dirty="0"/>
              <a:t/>
            </a:r>
            <a:br>
              <a:rPr lang="en-US" dirty="0"/>
            </a:br>
            <a:endParaRPr lang="ru-RU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5495</TotalTime>
  <Words>331</Words>
  <Application>Microsoft Macintosh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Quotable</vt:lpstr>
      <vt:lpstr>Conditions and conditionals</vt:lpstr>
      <vt:lpstr>Conversation</vt:lpstr>
      <vt:lpstr>In what condition</vt:lpstr>
      <vt:lpstr>List of words</vt:lpstr>
      <vt:lpstr>Grammar</vt:lpstr>
      <vt:lpstr>Conditional 0</vt:lpstr>
      <vt:lpstr>Conditional 1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</cp:revision>
  <dcterms:created xsi:type="dcterms:W3CDTF">2018-04-28T05:30:35Z</dcterms:created>
  <dcterms:modified xsi:type="dcterms:W3CDTF">2018-12-28T16:38:30Z</dcterms:modified>
</cp:coreProperties>
</file>