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9" r:id="rId2"/>
    <p:sldId id="333" r:id="rId3"/>
    <p:sldId id="281" r:id="rId4"/>
    <p:sldId id="282" r:id="rId5"/>
    <p:sldId id="302" r:id="rId6"/>
    <p:sldId id="328" r:id="rId7"/>
    <p:sldId id="329" r:id="rId8"/>
    <p:sldId id="330" r:id="rId9"/>
    <p:sldId id="331" r:id="rId10"/>
    <p:sldId id="332" r:id="rId11"/>
    <p:sldId id="30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99"/>
    <p:restoredTop sz="93980"/>
  </p:normalViewPr>
  <p:slideViewPr>
    <p:cSldViewPr snapToGrid="0" snapToObjects="1">
      <p:cViewPr>
        <p:scale>
          <a:sx n="118" d="100"/>
          <a:sy n="118" d="100"/>
        </p:scale>
        <p:origin x="88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D6E6E-6750-4E4D-B778-E64D11E491E1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1A044-88D8-4049-941A-AC7FCC35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2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77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12/29/18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Have idioms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94713" y="5651405"/>
            <a:ext cx="2375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Reviewing conditionals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990600"/>
            <a:ext cx="3547533" cy="597634"/>
          </a:xfrm>
        </p:spPr>
        <p:txBody>
          <a:bodyPr/>
          <a:lstStyle/>
          <a:p>
            <a:pPr algn="ctr"/>
            <a:r>
              <a:rPr lang="en-US" sz="2800" dirty="0" smtClean="0"/>
              <a:t>Conditional 3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73151" y="2229976"/>
            <a:ext cx="10208407" cy="23513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i="1" dirty="0"/>
              <a:t>If we had fixed our trouble in relationship, we wouldn’t have broken up.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i="1" dirty="0"/>
              <a:t>If he hadn’t cheated on me, I wouldn’t have broken his laptop.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i="1" dirty="0"/>
              <a:t>If James had got drunk at the stag party, he could have picked up some girls at the pub.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i="1" dirty="0"/>
              <a:t>If he had proposed to her earlier, she wouldn’t have run away with her lover</a:t>
            </a:r>
            <a:r>
              <a:rPr lang="en-US" i="1" dirty="0" smtClean="0"/>
              <a:t>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55633" y="446089"/>
            <a:ext cx="6252633" cy="170334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UNREAL PAST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073151" y="4661830"/>
            <a:ext cx="10035115" cy="170334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b="1" dirty="0" smtClean="0"/>
              <a:t>IF   </a:t>
            </a:r>
            <a:r>
              <a:rPr lang="en-US" b="1" dirty="0"/>
              <a:t>I </a:t>
            </a:r>
            <a:r>
              <a:rPr lang="en-US" b="1" dirty="0" smtClean="0"/>
              <a:t>	HAD </a:t>
            </a:r>
            <a:r>
              <a:rPr lang="en-US" b="1" dirty="0"/>
              <a:t>___________(ED), </a:t>
            </a:r>
            <a:r>
              <a:rPr lang="en-US" b="1" dirty="0" smtClean="0"/>
              <a:t>	I </a:t>
            </a:r>
            <a:r>
              <a:rPr lang="en-US" b="1" dirty="0"/>
              <a:t> </a:t>
            </a:r>
            <a:r>
              <a:rPr lang="en-US" b="1" dirty="0" smtClean="0"/>
              <a:t>	WOULD </a:t>
            </a:r>
            <a:r>
              <a:rPr lang="en-US" b="1" dirty="0"/>
              <a:t>  HAVE ___________(ED).</a:t>
            </a:r>
          </a:p>
          <a:p>
            <a:pPr marL="0" indent="0">
              <a:buNone/>
            </a:pPr>
            <a:r>
              <a:rPr lang="en-US" b="1" dirty="0"/>
              <a:t>             </a:t>
            </a:r>
            <a:r>
              <a:rPr lang="en-US" b="1" dirty="0" smtClean="0"/>
              <a:t>						COULD</a:t>
            </a:r>
          </a:p>
          <a:p>
            <a:pPr marL="0" indent="0">
              <a:buNone/>
            </a:pPr>
            <a:r>
              <a:rPr lang="en-US" b="1" dirty="0" smtClean="0"/>
              <a:t>IF   </a:t>
            </a:r>
            <a:r>
              <a:rPr lang="en-US" b="1" dirty="0"/>
              <a:t>I </a:t>
            </a:r>
            <a:r>
              <a:rPr lang="en-US" b="1" dirty="0" smtClean="0"/>
              <a:t>	HADN’T </a:t>
            </a:r>
            <a:r>
              <a:rPr lang="en-US" b="1" dirty="0"/>
              <a:t>___________(ED),  I </a:t>
            </a:r>
            <a:r>
              <a:rPr lang="en-US" b="1" dirty="0" smtClean="0"/>
              <a:t>	WOULDN’T </a:t>
            </a:r>
            <a:r>
              <a:rPr lang="en-US" b="1" dirty="0"/>
              <a:t>HAVE___________(ED).</a:t>
            </a:r>
          </a:p>
        </p:txBody>
      </p:sp>
    </p:spTree>
    <p:extLst>
      <p:ext uri="{BB962C8B-B14F-4D97-AF65-F5344CB8AC3E}">
        <p14:creationId xmlns:p14="http://schemas.microsoft.com/office/powerpoint/2010/main" val="185701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9999" y="2989510"/>
            <a:ext cx="107403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Make at least one </a:t>
            </a:r>
            <a:r>
              <a:rPr lang="en-US" dirty="0" smtClean="0"/>
              <a:t>sentence or one small dialogue with each idiom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Make 5 sentences with each conditional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Essay</a:t>
            </a:r>
            <a:r>
              <a:rPr lang="en-US" smtClean="0"/>
              <a:t>: </a:t>
            </a:r>
            <a:r>
              <a:rPr lang="en-US"/>
              <a:t>In your opinion what is the secret of being in harmony with your body and </a:t>
            </a:r>
            <a:r>
              <a:rPr lang="en-US"/>
              <a:t>mind</a:t>
            </a:r>
            <a:r>
              <a:rPr lang="en-US" smtClean="0"/>
              <a:t>?</a:t>
            </a:r>
            <a:r>
              <a:rPr lang="en-US" dirty="0"/>
              <a:t/>
            </a:r>
            <a:br>
              <a:rPr lang="en-US" dirty="0"/>
            </a:br>
            <a:endParaRPr lang="ru-RU" dirty="0" smtClean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0" y="2606101"/>
            <a:ext cx="1075062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760"/>
              </a:lnSpc>
              <a:buAutoNum type="arabicPeriod"/>
            </a:pPr>
            <a:r>
              <a:rPr lang="en-US" dirty="0" smtClean="0"/>
              <a:t>Are you in love with </a:t>
            </a:r>
            <a:r>
              <a:rPr lang="en-US" dirty="0" err="1" smtClean="0"/>
              <a:t>sb</a:t>
            </a:r>
            <a:r>
              <a:rPr lang="en-US" dirty="0" smtClean="0"/>
              <a:t> now? Have you ever been in love?</a:t>
            </a:r>
          </a:p>
          <a:p>
            <a:pPr marL="342900" indent="-342900">
              <a:lnSpc>
                <a:spcPts val="2760"/>
              </a:lnSpc>
              <a:buAutoNum type="arabicPeriod"/>
            </a:pPr>
            <a:r>
              <a:rPr lang="en-US" dirty="0" smtClean="0"/>
              <a:t>Tell me about the situation when you were in trouble</a:t>
            </a:r>
            <a:r>
              <a:rPr lang="ru-RU" dirty="0"/>
              <a:t>.</a:t>
            </a:r>
            <a:endParaRPr lang="en-US" dirty="0" smtClean="0"/>
          </a:p>
          <a:p>
            <a:pPr marL="342900" indent="-342900">
              <a:lnSpc>
                <a:spcPts val="2760"/>
              </a:lnSpc>
              <a:buAutoNum type="arabicPeriod"/>
            </a:pPr>
            <a:r>
              <a:rPr lang="en-US" dirty="0" smtClean="0"/>
              <a:t>What do animals usually do when they are in danger?</a:t>
            </a:r>
          </a:p>
          <a:p>
            <a:pPr marL="342900" indent="-342900">
              <a:lnSpc>
                <a:spcPts val="2760"/>
              </a:lnSpc>
              <a:buAutoNum type="arabicPeriod"/>
            </a:pPr>
            <a:r>
              <a:rPr lang="en-US" dirty="0" smtClean="0"/>
              <a:t>Whenever you are in doubt you should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</a:p>
          <a:p>
            <a:pPr marL="342900" indent="-342900">
              <a:lnSpc>
                <a:spcPts val="2760"/>
              </a:lnSpc>
              <a:buAutoNum type="arabicPeriod"/>
            </a:pPr>
            <a:r>
              <a:rPr lang="en-US" dirty="0" smtClean="0"/>
              <a:t>Are you afraid of speaking in public?</a:t>
            </a:r>
          </a:p>
          <a:p>
            <a:pPr marL="342900" indent="-342900">
              <a:lnSpc>
                <a:spcPts val="2760"/>
              </a:lnSpc>
              <a:buAutoNum type="arabicPeriod"/>
            </a:pPr>
            <a:r>
              <a:rPr lang="en-US" dirty="0" smtClean="0"/>
              <a:t>Do you feel that you are in debt to someone?</a:t>
            </a:r>
          </a:p>
          <a:p>
            <a:pPr marL="342900" indent="-342900">
              <a:lnSpc>
                <a:spcPts val="2760"/>
              </a:lnSpc>
              <a:buAutoNum type="arabicPeriod"/>
            </a:pPr>
            <a:r>
              <a:rPr lang="en-US" dirty="0" smtClean="0"/>
              <a:t>Are you in apathy towards </a:t>
            </a:r>
            <a:r>
              <a:rPr lang="en-US" dirty="0"/>
              <a:t>a</a:t>
            </a:r>
            <a:r>
              <a:rPr lang="en-US" dirty="0" smtClean="0"/>
              <a:t>nything?</a:t>
            </a:r>
          </a:p>
          <a:p>
            <a:pPr marL="342900" indent="-342900">
              <a:lnSpc>
                <a:spcPts val="2760"/>
              </a:lnSpc>
              <a:buAutoNum type="arabicPeriod"/>
            </a:pPr>
            <a:r>
              <a:rPr lang="en-US" dirty="0" smtClean="0"/>
              <a:t>Tell me about your situation when you were in euphoria.</a:t>
            </a:r>
          </a:p>
          <a:p>
            <a:pPr marL="342900" indent="-342900">
              <a:lnSpc>
                <a:spcPts val="2760"/>
              </a:lnSpc>
              <a:buAutoNum type="arabicPeriod"/>
            </a:pPr>
            <a:r>
              <a:rPr lang="en-US" dirty="0" smtClean="0"/>
              <a:t>Tell me about two countries that are in conflict with each other</a:t>
            </a:r>
          </a:p>
          <a:p>
            <a:pPr marL="342900" indent="-342900">
              <a:lnSpc>
                <a:spcPts val="2760"/>
              </a:lnSpc>
              <a:buAutoNum type="arabicPeriod"/>
            </a:pPr>
            <a:r>
              <a:rPr lang="en-US" dirty="0" smtClean="0"/>
              <a:t>In your opinion what is the secret of being in harmony with your body and mind?</a:t>
            </a:r>
          </a:p>
          <a:p>
            <a:pPr marL="342900" indent="-342900">
              <a:lnSpc>
                <a:spcPts val="2760"/>
              </a:lnSpc>
              <a:buAutoNum type="arabicPeriod"/>
            </a:pPr>
            <a:endParaRPr lang="en-US" dirty="0" smtClean="0"/>
          </a:p>
          <a:p>
            <a:pPr marL="342900" indent="-342900">
              <a:lnSpc>
                <a:spcPts val="2760"/>
              </a:lnSpc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042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Phrases with have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3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15" y="566930"/>
            <a:ext cx="10571998" cy="970450"/>
          </a:xfrm>
        </p:spPr>
        <p:txBody>
          <a:bodyPr/>
          <a:lstStyle/>
          <a:p>
            <a:r>
              <a:rPr lang="en-US" dirty="0" smtClean="0"/>
              <a:t>List of </a:t>
            </a:r>
            <a:r>
              <a:rPr lang="en-US" dirty="0"/>
              <a:t>p</a:t>
            </a:r>
            <a:r>
              <a:rPr lang="en-US" dirty="0" smtClean="0"/>
              <a:t>hrases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6715" y="2706358"/>
            <a:ext cx="8638800" cy="286232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dirty="0" smtClean="0"/>
              <a:t>have a bad temper</a:t>
            </a:r>
          </a:p>
          <a:p>
            <a:r>
              <a:rPr lang="en-US" dirty="0" smtClean="0"/>
              <a:t>have a good sense of humor</a:t>
            </a:r>
          </a:p>
          <a:p>
            <a:r>
              <a:rPr lang="en-US" dirty="0" smtClean="0"/>
              <a:t>have the nerve to do </a:t>
            </a:r>
            <a:r>
              <a:rPr lang="en-US" dirty="0" err="1" smtClean="0"/>
              <a:t>sth</a:t>
            </a:r>
            <a:endParaRPr lang="en-US" dirty="0" smtClean="0"/>
          </a:p>
          <a:p>
            <a:r>
              <a:rPr lang="en-US" dirty="0" smtClean="0"/>
              <a:t>have a sweet tooth</a:t>
            </a:r>
          </a:p>
          <a:p>
            <a:r>
              <a:rPr lang="en-US" dirty="0" smtClean="0"/>
              <a:t>have an ear for music</a:t>
            </a:r>
          </a:p>
          <a:p>
            <a:r>
              <a:rPr lang="en-US" dirty="0" smtClean="0"/>
              <a:t>have an eye for details</a:t>
            </a:r>
          </a:p>
          <a:p>
            <a:r>
              <a:rPr lang="en-US" dirty="0" smtClean="0"/>
              <a:t>have one’s brain on ice</a:t>
            </a:r>
          </a:p>
          <a:p>
            <a:r>
              <a:rPr lang="en-US" dirty="0" smtClean="0"/>
              <a:t>have green fingers</a:t>
            </a:r>
          </a:p>
          <a:p>
            <a:r>
              <a:rPr lang="en-US" dirty="0" smtClean="0"/>
              <a:t>have no conscience</a:t>
            </a:r>
          </a:p>
          <a:p>
            <a:r>
              <a:rPr lang="en-US" dirty="0" smtClean="0"/>
              <a:t>have sharp claws</a:t>
            </a:r>
          </a:p>
          <a:p>
            <a:r>
              <a:rPr lang="en-US" dirty="0" smtClean="0"/>
              <a:t>have strong stomach</a:t>
            </a:r>
          </a:p>
          <a:p>
            <a:r>
              <a:rPr lang="en-US" dirty="0" smtClean="0"/>
              <a:t>have an edge on</a:t>
            </a:r>
          </a:p>
          <a:p>
            <a:r>
              <a:rPr lang="en-US" dirty="0" smtClean="0"/>
              <a:t>have fingers crossed</a:t>
            </a:r>
          </a:p>
          <a:p>
            <a:r>
              <a:rPr lang="en-US" dirty="0"/>
              <a:t>have a chip on your </a:t>
            </a:r>
            <a:r>
              <a:rPr lang="en-US" dirty="0" smtClean="0"/>
              <a:t>shoulder</a:t>
            </a:r>
          </a:p>
          <a:p>
            <a:r>
              <a:rPr lang="en-US" dirty="0" smtClean="0"/>
              <a:t>have </a:t>
            </a:r>
            <a:r>
              <a:rPr lang="en-US" dirty="0"/>
              <a:t>an ax to grind</a:t>
            </a:r>
          </a:p>
          <a:p>
            <a:r>
              <a:rPr lang="en-US" dirty="0"/>
              <a:t>have egg on one's </a:t>
            </a:r>
            <a:r>
              <a:rPr lang="en-US" dirty="0" smtClean="0"/>
              <a:t>face</a:t>
            </a:r>
          </a:p>
          <a:p>
            <a:r>
              <a:rPr lang="en-US" dirty="0"/>
              <a:t>have your tail between your </a:t>
            </a:r>
            <a:r>
              <a:rPr lang="en-US" dirty="0" smtClean="0"/>
              <a:t>legs</a:t>
            </a:r>
            <a:endParaRPr lang="en-US" dirty="0"/>
          </a:p>
          <a:p>
            <a:r>
              <a:rPr lang="en-US" dirty="0"/>
              <a:t>have other fish to fry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11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conditional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886990" y="5662291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1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990600"/>
            <a:ext cx="3547533" cy="597634"/>
          </a:xfrm>
        </p:spPr>
        <p:txBody>
          <a:bodyPr/>
          <a:lstStyle/>
          <a:p>
            <a:pPr algn="ctr"/>
            <a:r>
              <a:rPr lang="en-US" sz="2800" dirty="0" smtClean="0"/>
              <a:t>Conditional 0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73151" y="2229976"/>
            <a:ext cx="10208407" cy="23513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</a:pPr>
            <a:r>
              <a:rPr lang="en-US" i="1" dirty="0"/>
              <a:t>If I have a fever, my mother gives me pills.</a:t>
            </a:r>
          </a:p>
          <a:p>
            <a:pPr>
              <a:lnSpc>
                <a:spcPct val="150000"/>
              </a:lnSpc>
            </a:pPr>
            <a:r>
              <a:rPr lang="en-US" i="1" dirty="0"/>
              <a:t>When my neighbor goes on a business trip, he asks me to care for his pets.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i="1" dirty="0"/>
              <a:t>Whenever my roommate is bored, she calls her friends and they hang out in the city</a:t>
            </a:r>
            <a:r>
              <a:rPr lang="en-US" i="1" dirty="0" smtClean="0"/>
              <a:t>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55633" y="446089"/>
            <a:ext cx="6252633" cy="170334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RULES , LAWS, HABITS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073151" y="4661830"/>
            <a:ext cx="10035115" cy="170334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IF    </a:t>
            </a:r>
            <a:r>
              <a:rPr lang="en-US" b="1" dirty="0" smtClean="0"/>
              <a:t>			</a:t>
            </a:r>
            <a:r>
              <a:rPr lang="en-US" b="1" dirty="0"/>
              <a:t> I ___________, </a:t>
            </a:r>
            <a:r>
              <a:rPr lang="en-US" b="1" dirty="0" smtClean="0"/>
              <a:t>	I </a:t>
            </a:r>
            <a:r>
              <a:rPr lang="en-US" b="1" dirty="0"/>
              <a:t>___________.</a:t>
            </a:r>
          </a:p>
          <a:p>
            <a:pPr marL="0" indent="0">
              <a:buNone/>
            </a:pPr>
            <a:r>
              <a:rPr lang="en-US" b="1" dirty="0"/>
              <a:t>WHEN    </a:t>
            </a:r>
            <a:r>
              <a:rPr lang="en-US" b="1" dirty="0" smtClean="0"/>
              <a:t>	</a:t>
            </a:r>
            <a:r>
              <a:rPr lang="en-US" b="1" dirty="0"/>
              <a:t> </a:t>
            </a:r>
            <a:r>
              <a:rPr lang="en-US" b="1" dirty="0" smtClean="0"/>
              <a:t>	HE </a:t>
            </a:r>
            <a:r>
              <a:rPr lang="en-US" b="1" dirty="0"/>
              <a:t>___________S, HE ___________S.</a:t>
            </a:r>
          </a:p>
          <a:p>
            <a:pPr marL="0" indent="0">
              <a:buNone/>
            </a:pPr>
            <a:r>
              <a:rPr lang="en-US" b="1" dirty="0" smtClean="0"/>
              <a:t>WHENEVER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64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990600"/>
            <a:ext cx="3547533" cy="597634"/>
          </a:xfrm>
        </p:spPr>
        <p:txBody>
          <a:bodyPr/>
          <a:lstStyle/>
          <a:p>
            <a:pPr algn="ctr"/>
            <a:r>
              <a:rPr lang="en-US" sz="2800" smtClean="0"/>
              <a:t>Conditional 1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73151" y="2229976"/>
            <a:ext cx="10208407" cy="23513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</a:pPr>
            <a:r>
              <a:rPr lang="en-US" i="1" dirty="0"/>
              <a:t>If he asks me out, we will stroll along the river.</a:t>
            </a:r>
          </a:p>
          <a:p>
            <a:pPr>
              <a:lnSpc>
                <a:spcPct val="150000"/>
              </a:lnSpc>
            </a:pPr>
            <a:r>
              <a:rPr lang="en-US" i="1" dirty="0"/>
              <a:t>When I meet the one, I will propose to her on the beach at the sunset.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i="1" dirty="0"/>
              <a:t>If Bill’s friend convinces him, he will accept his viewpoint</a:t>
            </a:r>
            <a:r>
              <a:rPr lang="en-US" i="1" dirty="0" smtClean="0"/>
              <a:t>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55633" y="446089"/>
            <a:ext cx="6252633" cy="1703346"/>
          </a:xfrm>
        </p:spPr>
        <p:txBody>
          <a:bodyPr/>
          <a:lstStyle/>
          <a:p>
            <a:pPr marL="0" indent="0" algn="ctr">
              <a:buNone/>
            </a:pPr>
            <a:r>
              <a:rPr lang="en-US" smtClean="0"/>
              <a:t>FUTURE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073151" y="4661830"/>
            <a:ext cx="10035115" cy="170334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IF    </a:t>
            </a:r>
            <a:r>
              <a:rPr lang="en-US" b="1" dirty="0" smtClean="0"/>
              <a:t>		</a:t>
            </a:r>
            <a:r>
              <a:rPr lang="en-US" b="1" dirty="0"/>
              <a:t> I ___________, </a:t>
            </a:r>
            <a:r>
              <a:rPr lang="en-US" b="1" dirty="0" smtClean="0"/>
              <a:t>		I 	WILL</a:t>
            </a:r>
            <a:r>
              <a:rPr lang="en-US" b="1" dirty="0"/>
              <a:t>___________.</a:t>
            </a:r>
          </a:p>
          <a:p>
            <a:pPr marL="0" indent="0">
              <a:buNone/>
            </a:pPr>
            <a:r>
              <a:rPr lang="en-US" b="1" dirty="0"/>
              <a:t>WHEN     HE ___________S, </a:t>
            </a:r>
            <a:r>
              <a:rPr lang="en-US" b="1" dirty="0" smtClean="0"/>
              <a:t>		HE 	WILL </a:t>
            </a:r>
            <a:r>
              <a:rPr lang="en-US" b="1" dirty="0"/>
              <a:t>___________.</a:t>
            </a:r>
          </a:p>
        </p:txBody>
      </p:sp>
    </p:spTree>
    <p:extLst>
      <p:ext uri="{BB962C8B-B14F-4D97-AF65-F5344CB8AC3E}">
        <p14:creationId xmlns:p14="http://schemas.microsoft.com/office/powerpoint/2010/main" val="130433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990600"/>
            <a:ext cx="3547533" cy="597634"/>
          </a:xfrm>
        </p:spPr>
        <p:txBody>
          <a:bodyPr/>
          <a:lstStyle/>
          <a:p>
            <a:pPr algn="ctr"/>
            <a:r>
              <a:rPr lang="en-US" sz="2800" dirty="0" smtClean="0"/>
              <a:t>Conditional 2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73151" y="2229976"/>
            <a:ext cx="10208407" cy="23513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</a:pPr>
            <a:r>
              <a:rPr lang="en-US" i="1" dirty="0"/>
              <a:t>If he had a car, he wouldn’t go to work by metro.</a:t>
            </a:r>
          </a:p>
          <a:p>
            <a:pPr>
              <a:lnSpc>
                <a:spcPct val="150000"/>
              </a:lnSpc>
            </a:pPr>
            <a:r>
              <a:rPr lang="en-US" i="1" dirty="0"/>
              <a:t>If I shaved my beard, I would look like a 15-year-old boy.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i="1" dirty="0"/>
              <a:t>If they didn’t live in the Carpathians, they couldn’t ski every winter</a:t>
            </a:r>
            <a:r>
              <a:rPr lang="en-US" i="1" dirty="0" smtClean="0"/>
              <a:t>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55633" y="446089"/>
            <a:ext cx="6252633" cy="170334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UNREAL PRESENT OR FUTURE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073151" y="4661830"/>
            <a:ext cx="10035115" cy="170334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IF     I </a:t>
            </a:r>
            <a:r>
              <a:rPr lang="en-US" b="1" dirty="0" smtClean="0"/>
              <a:t>	___________(</a:t>
            </a:r>
            <a:r>
              <a:rPr lang="en-US" b="1" dirty="0"/>
              <a:t>ED), </a:t>
            </a:r>
            <a:r>
              <a:rPr lang="en-US" b="1" dirty="0" smtClean="0"/>
              <a:t>		I 	WOULD</a:t>
            </a:r>
            <a:r>
              <a:rPr lang="en-US" b="1" dirty="0"/>
              <a:t>___________.</a:t>
            </a:r>
          </a:p>
          <a:p>
            <a:pPr marL="0" indent="0">
              <a:buNone/>
            </a:pPr>
            <a:r>
              <a:rPr lang="en-US" b="1" dirty="0"/>
              <a:t>    </a:t>
            </a:r>
            <a:r>
              <a:rPr lang="en-US" b="1" dirty="0" smtClean="0"/>
              <a:t>	HE 						HE	 </a:t>
            </a:r>
            <a:r>
              <a:rPr lang="en-US" b="1" dirty="0"/>
              <a:t>COULD</a:t>
            </a:r>
          </a:p>
        </p:txBody>
      </p:sp>
    </p:spTree>
    <p:extLst>
      <p:ext uri="{BB962C8B-B14F-4D97-AF65-F5344CB8AC3E}">
        <p14:creationId xmlns:p14="http://schemas.microsoft.com/office/powerpoint/2010/main" val="43984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990600"/>
            <a:ext cx="3547533" cy="597634"/>
          </a:xfrm>
        </p:spPr>
        <p:txBody>
          <a:bodyPr/>
          <a:lstStyle/>
          <a:p>
            <a:pPr algn="ctr"/>
            <a:r>
              <a:rPr lang="en-US" sz="2800" dirty="0" smtClean="0"/>
              <a:t>Conditional 2.1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73151" y="2229976"/>
            <a:ext cx="10208407" cy="23513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i="1" dirty="0"/>
              <a:t>If I were younger, I would take part in this competition.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i="1" dirty="0"/>
              <a:t>If it weren’t raining, we could have a barbecue outdoors.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i="1" dirty="0"/>
              <a:t>If he were a mayor, he could find a solution to all problems.</a:t>
            </a:r>
            <a:r>
              <a:rPr lang="en-US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55633" y="446089"/>
            <a:ext cx="6252633" cy="170334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UNREAL PRESENT OR FUTURE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073151" y="4661830"/>
            <a:ext cx="10035115" cy="170334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IF  </a:t>
            </a:r>
            <a:r>
              <a:rPr lang="en-US" b="1" dirty="0" smtClean="0"/>
              <a:t>	</a:t>
            </a:r>
            <a:r>
              <a:rPr lang="en-US" b="1" dirty="0"/>
              <a:t> I </a:t>
            </a:r>
            <a:r>
              <a:rPr lang="en-US" b="1" dirty="0" smtClean="0"/>
              <a:t>	WERE </a:t>
            </a:r>
            <a:r>
              <a:rPr lang="en-US" b="1" dirty="0"/>
              <a:t> ___________,   </a:t>
            </a:r>
            <a:r>
              <a:rPr lang="en-US" b="1" dirty="0" smtClean="0"/>
              <a:t>	I 	WOULD </a:t>
            </a:r>
            <a:r>
              <a:rPr lang="en-US" b="1" dirty="0"/>
              <a:t>___________.</a:t>
            </a:r>
          </a:p>
          <a:p>
            <a:pPr marL="0" indent="0">
              <a:buNone/>
            </a:pPr>
            <a:r>
              <a:rPr lang="en-US" b="1" dirty="0" smtClean="0"/>
              <a:t>	SHE </a:t>
            </a:r>
            <a:r>
              <a:rPr lang="en-US" b="1" dirty="0"/>
              <a:t>       </a:t>
            </a:r>
            <a:r>
              <a:rPr lang="en-US" b="1" dirty="0" smtClean="0"/>
              <a:t>						</a:t>
            </a:r>
            <a:r>
              <a:rPr lang="en-US" b="1" dirty="0"/>
              <a:t> COULD</a:t>
            </a:r>
          </a:p>
        </p:txBody>
      </p:sp>
    </p:spTree>
    <p:extLst>
      <p:ext uri="{BB962C8B-B14F-4D97-AF65-F5344CB8AC3E}">
        <p14:creationId xmlns:p14="http://schemas.microsoft.com/office/powerpoint/2010/main" val="88263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8300</TotalTime>
  <Words>518</Words>
  <Application>Microsoft Macintosh PowerPoint</Application>
  <PresentationFormat>Widescreen</PresentationFormat>
  <Paragraphs>82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Corbel</vt:lpstr>
      <vt:lpstr>Mangal</vt:lpstr>
      <vt:lpstr>Wingdings 2</vt:lpstr>
      <vt:lpstr>Quotable</vt:lpstr>
      <vt:lpstr>Have idioms</vt:lpstr>
      <vt:lpstr>Conversation</vt:lpstr>
      <vt:lpstr>Phrases with have</vt:lpstr>
      <vt:lpstr>List of phrases</vt:lpstr>
      <vt:lpstr>Review conditional</vt:lpstr>
      <vt:lpstr>Conditional 0</vt:lpstr>
      <vt:lpstr>Conditional 1</vt:lpstr>
      <vt:lpstr>Conditional 2</vt:lpstr>
      <vt:lpstr>Conditional 2.1</vt:lpstr>
      <vt:lpstr>Conditional 3</vt:lpstr>
      <vt:lpstr>Homework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91</cp:revision>
  <dcterms:created xsi:type="dcterms:W3CDTF">2018-04-28T05:30:35Z</dcterms:created>
  <dcterms:modified xsi:type="dcterms:W3CDTF">2018-12-29T13:32:05Z</dcterms:modified>
</cp:coreProperties>
</file>