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9" r:id="rId2"/>
    <p:sldId id="337" r:id="rId3"/>
    <p:sldId id="340" r:id="rId4"/>
    <p:sldId id="280" r:id="rId5"/>
    <p:sldId id="338" r:id="rId6"/>
    <p:sldId id="339" r:id="rId7"/>
    <p:sldId id="333" r:id="rId8"/>
    <p:sldId id="342" r:id="rId9"/>
    <p:sldId id="345" r:id="rId10"/>
    <p:sldId id="344" r:id="rId11"/>
    <p:sldId id="34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13"/>
    <p:restoredTop sz="94082"/>
  </p:normalViewPr>
  <p:slideViewPr>
    <p:cSldViewPr snapToGrid="0" snapToObjects="1">
      <p:cViewPr>
        <p:scale>
          <a:sx n="118" d="100"/>
          <a:sy n="118" d="100"/>
        </p:scale>
        <p:origin x="20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2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lishpage.com/conditional/conditional10.htm" TargetMode="External"/><Relationship Id="rId4" Type="http://schemas.openxmlformats.org/officeDocument/2006/relationships/hyperlink" Target="https://www.examenglish.com/grammar/mixed_conditionals.htm" TargetMode="External"/><Relationship Id="rId5" Type="http://schemas.openxmlformats.org/officeDocument/2006/relationships/hyperlink" Target="http://engblog.ru/mixed-condition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nglishpage.com/conditional/mixedcondition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michael_bierut_the_genius_of_the_london_tube_map?referrer=playlist-small_thing_big_idea&amp;utm_campaign=tedspread-sharetrade-b&amp;utm_medium=referral&amp;utm_source=tedcomshare" TargetMode="External"/><Relationship Id="rId4" Type="http://schemas.openxmlformats.org/officeDocument/2006/relationships/hyperlink" Target="https://www.ted.com/talks/paola_antonelli_the_3_000_year_history_of_the_hoodie?referrer=playlist-small_thing_big_idea" TargetMode="External"/><Relationship Id="rId5" Type="http://schemas.openxmlformats.org/officeDocument/2006/relationships/hyperlink" Target="https://www.ted.com/talks/caroline_weaver_why_the_pencil_is_perfect?referrer=playlist-small_thing_big_ide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4713" y="5651405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Mixed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616" y="588936"/>
            <a:ext cx="3064896" cy="1285584"/>
          </a:xfrm>
        </p:spPr>
        <p:txBody>
          <a:bodyPr/>
          <a:lstStyle/>
          <a:p>
            <a:r>
              <a:rPr lang="en-US" sz="2400" dirty="0" smtClean="0"/>
              <a:t>Past result of present or continuing condition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5599" y="464948"/>
            <a:ext cx="6252633" cy="1720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 + simple past	perfect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conditional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thing happened	that thing would have happened.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6154" y="3224949"/>
            <a:ext cx="10208407" cy="25510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If I were prepared, I would have given the presentation.</a:t>
            </a:r>
          </a:p>
          <a:p>
            <a:r>
              <a:rPr lang="en-US" sz="2400" dirty="0"/>
              <a:t>If I understood Spanish, I would have watched the movie without subtitles.</a:t>
            </a:r>
          </a:p>
          <a:p>
            <a:r>
              <a:rPr lang="en-US" sz="2400" dirty="0"/>
              <a:t>If I read the book, I would have participated in the discussion.</a:t>
            </a:r>
          </a:p>
        </p:txBody>
      </p:sp>
    </p:spTree>
    <p:extLst>
      <p:ext uri="{BB962C8B-B14F-4D97-AF65-F5344CB8AC3E}">
        <p14:creationId xmlns:p14="http://schemas.microsoft.com/office/powerpoint/2010/main" val="6771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74513" y="396239"/>
            <a:ext cx="10208407" cy="61112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 she wasn't afraid of flying she wouldn't have travelled by boat.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I'd have been able to translate the letter if my Italian was better.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 I was a good cook, I'd have invited them to lunch.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 the elephant wasn't in love with the mouse, she'd have trodden on him by now.</a:t>
            </a:r>
          </a:p>
          <a:p>
            <a:endParaRPr lang="en-US" sz="2400" dirty="0" smtClean="0"/>
          </a:p>
          <a:p>
            <a:r>
              <a:rPr lang="en-US" sz="2400" dirty="0"/>
              <a:t>If I wasn't afraid of spiders, I would have picked it up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 </a:t>
            </a:r>
            <a:r>
              <a:rPr lang="en-US" sz="2400" dirty="0"/>
              <a:t>would have picked it up if I wasn't afraid of </a:t>
            </a:r>
            <a:r>
              <a:rPr lang="en-US" sz="2400" dirty="0" smtClean="0"/>
              <a:t>spiders.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we didn't trust him we would have sacked him months ago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would have sacked him months ago if we didn't trust him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I wasn't in the middle of another meeting, I would have been happy to help you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 </a:t>
            </a:r>
            <a:r>
              <a:rPr lang="en-US" sz="2400" dirty="0"/>
              <a:t>would have been happy to help you if I wasn't in the middle of another meeting.</a:t>
            </a:r>
          </a:p>
        </p:txBody>
      </p:sp>
    </p:spTree>
    <p:extLst>
      <p:ext uri="{BB962C8B-B14F-4D97-AF65-F5344CB8AC3E}">
        <p14:creationId xmlns:p14="http://schemas.microsoft.com/office/powerpoint/2010/main" val="418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0000" y="2593270"/>
            <a:ext cx="1074031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Make 5 sentences with each mixed conditional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Translate the second part of Conditional sentences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Essay: See yellow highlighted question #6 in the Discussion section</a:t>
            </a:r>
            <a:endParaRPr lang="ru-RU" dirty="0" smtClean="0"/>
          </a:p>
          <a:p>
            <a:pPr marL="342900" indent="-342900">
              <a:buFontTx/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en-US" dirty="0" smtClean="0"/>
              <a:t>Follow the links below in order to learn more about the conditional sentences</a:t>
            </a:r>
          </a:p>
          <a:p>
            <a:pPr marL="342900" indent="-342900">
              <a:buAutoNum type="arabicPeriod"/>
            </a:pP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www.englishpage.com/conditional/mixedconditional.html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www.englishpage.com/conditional/conditional10.htm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www.examenglish.com/grammar/mixed_conditionals.htm</a:t>
            </a:r>
            <a:r>
              <a:rPr lang="ru-RU" dirty="0" smtClean="0"/>
              <a:t>  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engblog.ru/mixed-conditionals</a:t>
            </a:r>
            <a:endParaRPr lang="ru-RU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ru-RU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watch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1722" y="5724100"/>
            <a:ext cx="286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Curious stories </a:t>
            </a:r>
            <a:r>
              <a:rPr lang="en-US" smtClean="0">
                <a:solidFill>
                  <a:srgbClr val="FFFF00"/>
                </a:solidFill>
              </a:rPr>
              <a:t>of inventions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links below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684" y="2415868"/>
            <a:ext cx="107506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FFFF00"/>
                </a:solidFill>
                <a:hlinkClick r:id="rId3"/>
              </a:rPr>
              <a:t>www.ted.com/talks/michael_bierut_the_genius_of_the_london_tube_map?referrer=playlist-small_thing_big_idea&amp;utm_campaign=tedspread-sharetrade-b&amp;utm_medium=referral&amp;utm_source=tedcomshare</a:t>
            </a:r>
            <a:endParaRPr lang="en-US" dirty="0" smtClean="0">
              <a:solidFill>
                <a:srgbClr val="FFFF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rgbClr val="FFFF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FFFF00"/>
                </a:solidFill>
                <a:hlinkClick r:id="rId4"/>
              </a:rPr>
              <a:t>www.ted.com/talks/paola_antonelli_the_3_000_year_history_of_the_hoodie?referrer=playlist-small_thing_big_idea</a:t>
            </a:r>
            <a:endParaRPr lang="ru-RU" dirty="0" smtClean="0">
              <a:solidFill>
                <a:srgbClr val="FFFF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FFFF00"/>
                </a:solidFill>
                <a:hlinkClick r:id="rId5"/>
              </a:rPr>
              <a:t>www.ted.com/talks/caroline_weaver_why_the_pencil_is_perfect?referrer=playlist-small_thing_big_idea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discuss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684" y="2415868"/>
            <a:ext cx="1075062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do you think of these inventions?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modern inventions do you consider to be the most useful?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are the ones you think bring the most </a:t>
            </a:r>
            <a:r>
              <a:rPr lang="en-US" dirty="0" smtClean="0"/>
              <a:t>entertainment?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great inventions do you think actually helped to change the world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incredible stories of inventions do you know?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Can you come up with </a:t>
            </a:r>
            <a:r>
              <a:rPr lang="en-US" dirty="0" smtClean="0">
                <a:solidFill>
                  <a:srgbClr val="FFFF00"/>
                </a:solidFill>
              </a:rPr>
              <a:t>any </a:t>
            </a:r>
            <a:r>
              <a:rPr lang="en-US" dirty="0">
                <a:solidFill>
                  <a:srgbClr val="FFFF00"/>
                </a:solidFill>
              </a:rPr>
              <a:t>exciting </a:t>
            </a:r>
            <a:r>
              <a:rPr lang="en-US" dirty="0" smtClean="0">
                <a:solidFill>
                  <a:srgbClr val="FFFF00"/>
                </a:solidFill>
              </a:rPr>
              <a:t>idea (something </a:t>
            </a:r>
            <a:r>
              <a:rPr lang="en-US" dirty="0">
                <a:solidFill>
                  <a:srgbClr val="FFFF00"/>
                </a:solidFill>
              </a:rPr>
              <a:t>that someday can possibly become a great invention too)</a:t>
            </a:r>
          </a:p>
        </p:txBody>
      </p:sp>
    </p:spTree>
    <p:extLst>
      <p:ext uri="{BB962C8B-B14F-4D97-AF65-F5344CB8AC3E}">
        <p14:creationId xmlns:p14="http://schemas.microsoft.com/office/powerpoint/2010/main" val="6226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3183" y="1717159"/>
            <a:ext cx="113429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Если бы она усерднее училась в прошлом году, то блестяще сдала бы те экзамены.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Если бы я увидел тебя вчера, то пригласил бы в кино.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Если погода солнечная, мы ходим на пляж.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Он приедет вовремя, если выйдет из дома в 5 вечера.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Дима помог бы мне, если бы у него было сейчас время.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Они не простудились бы, если бы одели теплые свитера.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На твоем месте, я был бы благодарен.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Если я не устал, я иду куда-нибудь гулять.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Если бы они встретили меня завтра, то предложили бы мне принять участие в конкурсе.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Если бы ты был лучшим оратором, то ты бы не переживал насчет презентации в понедельник.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Если увидишь Тома, попроси его позвонить мне.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Я бы получил эту работу, если бы не провалил интервью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Если бы у меня была машина, я бы не ездил на общественном транспорте.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Если бы он знал, что ты вчера был дома, он бы зашел. </a:t>
            </a:r>
            <a:endParaRPr lang="ru-RU" b="0" i="0" u="none" strike="noStrike" dirty="0">
              <a:effectLst/>
              <a:latin typeface="Calibr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20783" y="596537"/>
            <a:ext cx="7178220" cy="5976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Translate together with your partner (part 1)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9086" y="1717159"/>
            <a:ext cx="113429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Будь я на твоем месте, я бы стал просить ее помочь.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Я куплю хлеб, если магазин все еще будет открыт.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На твоем месте я бы последовал совету родителей.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Если ты звонишь на номера того же оператора, это дешевле.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Если мы приедем рано, будет не трудно купить билеты на концерт.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Если бы у меня было 5 тысяч евро, я бы отправился на Гаити (</a:t>
            </a:r>
            <a:r>
              <a:rPr lang="ru-RU" dirty="0" err="1"/>
              <a:t>Haiti</a:t>
            </a:r>
            <a:r>
              <a:rPr lang="ru-RU" dirty="0"/>
              <a:t>).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Если бы мне не нужно было идти, я бы с удовольствием поболтал с тобой.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Тебе следует заняться чем-то новым, если тебе скучно.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Этот пирог был бы вкуснее, если бы ты добавил больше сахара.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Если бы у меня было больше друзей, я был бы счастливее.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Если мы пойдем куда –</a:t>
            </a:r>
            <a:r>
              <a:rPr lang="ru-RU" dirty="0" err="1"/>
              <a:t>нибудь</a:t>
            </a:r>
            <a:r>
              <a:rPr lang="ru-RU" dirty="0"/>
              <a:t> поесть (</a:t>
            </a:r>
            <a:r>
              <a:rPr lang="ru-RU" dirty="0" err="1"/>
              <a:t>go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a</a:t>
            </a:r>
            <a:r>
              <a:rPr lang="ru-RU" dirty="0"/>
              <a:t> </a:t>
            </a:r>
            <a:r>
              <a:rPr lang="ru-RU" dirty="0" err="1"/>
              <a:t>meal</a:t>
            </a:r>
            <a:r>
              <a:rPr lang="ru-RU" dirty="0"/>
              <a:t>), давай пойдем в ресторан.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Растение засыхает, если ты не поливаешь его.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Если я сплю мало ночью, я засыпаю на уроках. (</a:t>
            </a:r>
            <a:r>
              <a:rPr lang="ru-RU" dirty="0" err="1"/>
              <a:t>feel</a:t>
            </a:r>
            <a:r>
              <a:rPr lang="ru-RU" dirty="0"/>
              <a:t> </a:t>
            </a:r>
            <a:r>
              <a:rPr lang="ru-RU" dirty="0" err="1"/>
              <a:t>sleepy</a:t>
            </a:r>
            <a:r>
              <a:rPr lang="ru-RU" dirty="0"/>
              <a:t>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/>
              <a:t>Каждый раз, когда приходит пятница Том напивается с друзьями в баре.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623" y="611777"/>
            <a:ext cx="7178220" cy="5976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Translate together with your partner (part 2)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conditional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8286" y="5561151"/>
            <a:ext cx="9455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Sometimes conditional sentences can be a combination of two clauses each referring to different times. These are called mixed conditionals. The "if" clause is not the same time as the result clause.</a:t>
            </a:r>
          </a:p>
        </p:txBody>
      </p:sp>
    </p:spTree>
    <p:extLst>
      <p:ext uri="{BB962C8B-B14F-4D97-AF65-F5344CB8AC3E}">
        <p14:creationId xmlns:p14="http://schemas.microsoft.com/office/powerpoint/2010/main" val="863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613" y="1064899"/>
            <a:ext cx="2832422" cy="683217"/>
          </a:xfrm>
        </p:spPr>
        <p:txBody>
          <a:bodyPr/>
          <a:lstStyle/>
          <a:p>
            <a:r>
              <a:rPr lang="en-US" sz="2800" smtClean="0"/>
              <a:t>Present </a:t>
            </a:r>
            <a:r>
              <a:rPr lang="en-US" sz="2800" dirty="0" smtClean="0"/>
              <a:t>result of a past condition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5599" y="446088"/>
            <a:ext cx="6252633" cy="1703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 + past perfect	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present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conditional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6433" y="3039285"/>
            <a:ext cx="10208407" cy="25510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If I had eaten breakfast, I wouldn't be so hungry right now.</a:t>
            </a:r>
          </a:p>
          <a:p>
            <a:r>
              <a:rPr lang="en-US" sz="2400" dirty="0"/>
              <a:t>If she had won this tournament, she would be the champion.</a:t>
            </a:r>
          </a:p>
          <a:p>
            <a:r>
              <a:rPr lang="en-US" sz="2400" dirty="0"/>
              <a:t>If he had worn a jacket, he would not be so cold.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922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74513" y="396239"/>
            <a:ext cx="10208407" cy="61112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If I had studied I would have my driving license.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(but I didn't study and now I don't have my license)</a:t>
            </a:r>
          </a:p>
          <a:p>
            <a:r>
              <a:rPr lang="en-US" sz="2400" dirty="0"/>
              <a:t>I would be a millionaire now if I had taken that job.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(but I didn't take the job and I'm not a millionaire)</a:t>
            </a:r>
          </a:p>
          <a:p>
            <a:r>
              <a:rPr lang="en-US" sz="2400" dirty="0"/>
              <a:t>If you had spent all your money, you wouldn't buy this jacket.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(but you didn't spend all your money and now you can buy this jacket)</a:t>
            </a:r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I had worked harder at school, I would have a better job now.</a:t>
            </a:r>
          </a:p>
          <a:p>
            <a:r>
              <a:rPr lang="en-US" sz="2400" dirty="0"/>
              <a:t>I would have a better job now if I had worked harder at school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If we had looked at the map we wouldn't be lost.</a:t>
            </a:r>
          </a:p>
          <a:p>
            <a:r>
              <a:rPr lang="en-US" sz="2400" dirty="0"/>
              <a:t>We wouldn't be lost if we had looked at the map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If you had caught that plane you would be dead now.</a:t>
            </a:r>
          </a:p>
          <a:p>
            <a:r>
              <a:rPr lang="en-US" sz="2400" dirty="0"/>
              <a:t>You would be dead now if you had caught that plane.</a:t>
            </a:r>
          </a:p>
        </p:txBody>
      </p:sp>
    </p:spTree>
    <p:extLst>
      <p:ext uri="{BB962C8B-B14F-4D97-AF65-F5344CB8AC3E}">
        <p14:creationId xmlns:p14="http://schemas.microsoft.com/office/powerpoint/2010/main" val="17549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8783</TotalTime>
  <Words>913</Words>
  <Application>Microsoft Macintosh PowerPoint</Application>
  <PresentationFormat>Widescreen</PresentationFormat>
  <Paragraphs>101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Quotable</vt:lpstr>
      <vt:lpstr>Inventions</vt:lpstr>
      <vt:lpstr>Let’s watch</vt:lpstr>
      <vt:lpstr>Follow the links below</vt:lpstr>
      <vt:lpstr>Let’s discuss</vt:lpstr>
      <vt:lpstr>PowerPoint Presentation</vt:lpstr>
      <vt:lpstr>PowerPoint Presentation</vt:lpstr>
      <vt:lpstr>Mixed conditional</vt:lpstr>
      <vt:lpstr>Present result of a past condition</vt:lpstr>
      <vt:lpstr>PowerPoint Presentation</vt:lpstr>
      <vt:lpstr>Past result of present or continuing condition</vt:lpstr>
      <vt:lpstr>PowerPoint Presentation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97</cp:revision>
  <dcterms:created xsi:type="dcterms:W3CDTF">2018-04-28T05:30:35Z</dcterms:created>
  <dcterms:modified xsi:type="dcterms:W3CDTF">2019-01-05T11:50:28Z</dcterms:modified>
</cp:coreProperties>
</file>