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9" r:id="rId2"/>
    <p:sldId id="280" r:id="rId3"/>
    <p:sldId id="302" r:id="rId4"/>
    <p:sldId id="340" r:id="rId5"/>
    <p:sldId id="333" r:id="rId6"/>
    <p:sldId id="334" r:id="rId7"/>
    <p:sldId id="30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7"/>
    <p:restoredTop sz="94071"/>
  </p:normalViewPr>
  <p:slideViewPr>
    <p:cSldViewPr snapToGrid="0" snapToObjects="1">
      <p:cViewPr>
        <p:scale>
          <a:sx n="84" d="100"/>
          <a:sy n="84" d="100"/>
        </p:scale>
        <p:origin x="264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D6E6E-6750-4E4D-B778-E64D11E491E1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A044-88D8-4049-941A-AC7FCC35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2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640" y="5715000"/>
            <a:ext cx="26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like/as if and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684" y="2492068"/>
            <a:ext cx="1075062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are the three best apps on your phone</a:t>
            </a:r>
            <a:r>
              <a:rPr lang="en-US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How many </a:t>
            </a:r>
            <a:r>
              <a:rPr lang="en-US" dirty="0"/>
              <a:t>apps do you have on your phone</a:t>
            </a:r>
            <a:r>
              <a:rPr lang="en-US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most annoying app you have tried</a:t>
            </a:r>
            <a:r>
              <a:rPr lang="en-US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app seemed like magic the first time you used it</a:t>
            </a:r>
            <a:r>
              <a:rPr lang="en-US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strangest app you have heard of or tried</a:t>
            </a:r>
            <a:r>
              <a:rPr lang="en-US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app has helped society the most? Which one has hurt society the most</a:t>
            </a:r>
            <a:r>
              <a:rPr lang="en-US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most useful app on your phone</a:t>
            </a:r>
            <a:r>
              <a:rPr lang="en-US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apps have changed your life a lot</a:t>
            </a:r>
            <a:r>
              <a:rPr lang="en-US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do app makers do that really annoys you?</a:t>
            </a:r>
          </a:p>
        </p:txBody>
      </p:sp>
    </p:spTree>
    <p:extLst>
      <p:ext uri="{BB962C8B-B14F-4D97-AF65-F5344CB8AC3E}">
        <p14:creationId xmlns:p14="http://schemas.microsoft.com/office/powerpoint/2010/main" val="6226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03070" y="5753731"/>
            <a:ext cx="125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280" y="671691"/>
            <a:ext cx="10820400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400" dirty="0" smtClean="0"/>
              <a:t>reference</a:t>
            </a:r>
          </a:p>
          <a:p>
            <a:r>
              <a:rPr lang="en-US" sz="2400" dirty="0" smtClean="0"/>
              <a:t>educational background</a:t>
            </a:r>
          </a:p>
          <a:p>
            <a:r>
              <a:rPr lang="en-US" sz="2400" dirty="0" smtClean="0"/>
              <a:t>calling</a:t>
            </a:r>
          </a:p>
          <a:p>
            <a:r>
              <a:rPr lang="en-US" sz="2400" dirty="0" smtClean="0"/>
              <a:t>career ladder</a:t>
            </a:r>
          </a:p>
          <a:p>
            <a:r>
              <a:rPr lang="en-US" sz="2400" dirty="0" smtClean="0"/>
              <a:t>engage</a:t>
            </a:r>
          </a:p>
          <a:p>
            <a:r>
              <a:rPr lang="en-US" sz="2400" dirty="0" smtClean="0"/>
              <a:t>collaboration</a:t>
            </a:r>
          </a:p>
          <a:p>
            <a:r>
              <a:rPr lang="en-US" sz="2400" dirty="0" smtClean="0"/>
              <a:t>livelihood</a:t>
            </a:r>
          </a:p>
          <a:p>
            <a:r>
              <a:rPr lang="en-US" sz="2400" dirty="0" smtClean="0"/>
              <a:t>off-site</a:t>
            </a:r>
          </a:p>
          <a:p>
            <a:r>
              <a:rPr lang="en-US" sz="2400" dirty="0" smtClean="0"/>
              <a:t>probation</a:t>
            </a:r>
          </a:p>
          <a:p>
            <a:r>
              <a:rPr lang="en-US" sz="2400" dirty="0" smtClean="0"/>
              <a:t>professional development</a:t>
            </a:r>
          </a:p>
          <a:p>
            <a:r>
              <a:rPr lang="en-US" sz="2400" dirty="0" smtClean="0"/>
              <a:t>prospects</a:t>
            </a:r>
          </a:p>
          <a:p>
            <a:r>
              <a:rPr lang="en-US" sz="2400" dirty="0" smtClean="0"/>
              <a:t>workload</a:t>
            </a:r>
          </a:p>
          <a:p>
            <a:r>
              <a:rPr lang="en-US" sz="2400" dirty="0" smtClean="0"/>
              <a:t>criminal/felony record</a:t>
            </a:r>
          </a:p>
          <a:p>
            <a:r>
              <a:rPr lang="en-US" sz="2400" dirty="0" smtClean="0"/>
              <a:t>assign </a:t>
            </a:r>
            <a:r>
              <a:rPr lang="en-US" sz="2400" dirty="0" err="1" smtClean="0"/>
              <a:t>sb</a:t>
            </a:r>
            <a:r>
              <a:rPr lang="en-US" sz="2400" dirty="0" smtClean="0"/>
              <a:t> to do </a:t>
            </a:r>
            <a:r>
              <a:rPr lang="en-US" sz="2400" dirty="0" err="1" smtClean="0"/>
              <a:t>sth</a:t>
            </a:r>
            <a:endParaRPr lang="en-US" sz="2400" dirty="0" smtClean="0"/>
          </a:p>
          <a:p>
            <a:r>
              <a:rPr lang="en-US" sz="2400" dirty="0" smtClean="0"/>
              <a:t>give in one’s notice</a:t>
            </a:r>
          </a:p>
          <a:p>
            <a:r>
              <a:rPr lang="en-US" sz="2400" dirty="0" smtClean="0"/>
              <a:t>be on unemployment benefit/welfare</a:t>
            </a:r>
          </a:p>
          <a:p>
            <a:r>
              <a:rPr lang="en-US" sz="2400" dirty="0" smtClean="0"/>
              <a:t>be on (un)paid leave</a:t>
            </a:r>
          </a:p>
          <a:p>
            <a:r>
              <a:rPr lang="en-US" sz="2400" dirty="0" smtClean="0"/>
              <a:t>be on a ____month trial period</a:t>
            </a:r>
          </a:p>
          <a:p>
            <a:r>
              <a:rPr lang="en-US" sz="2400" dirty="0" smtClean="0"/>
              <a:t>semi-skilled</a:t>
            </a:r>
          </a:p>
          <a:p>
            <a:r>
              <a:rPr lang="en-US" sz="2400" dirty="0" smtClean="0"/>
              <a:t>(un) supervised</a:t>
            </a:r>
          </a:p>
          <a:p>
            <a:r>
              <a:rPr lang="en-US" sz="2400" dirty="0" smtClean="0"/>
              <a:t>hourly rate</a:t>
            </a:r>
          </a:p>
          <a:p>
            <a:r>
              <a:rPr lang="en-US" sz="2400" dirty="0" smtClean="0"/>
              <a:t>be made redundant</a:t>
            </a:r>
          </a:p>
          <a:p>
            <a:r>
              <a:rPr lang="en-US" sz="2400" dirty="0" smtClean="0"/>
              <a:t>work under pressure</a:t>
            </a:r>
          </a:p>
          <a:p>
            <a:r>
              <a:rPr lang="en-US" sz="2400" dirty="0" smtClean="0"/>
              <a:t>flextime</a:t>
            </a:r>
          </a:p>
          <a:p>
            <a:r>
              <a:rPr lang="en-US" sz="2400" dirty="0" smtClean="0"/>
              <a:t>training</a:t>
            </a:r>
          </a:p>
          <a:p>
            <a:r>
              <a:rPr lang="en-US" sz="2400" dirty="0" smtClean="0"/>
              <a:t>resign</a:t>
            </a:r>
          </a:p>
          <a:p>
            <a:r>
              <a:rPr lang="en-US" sz="2400" dirty="0" smtClean="0"/>
              <a:t>working permit</a:t>
            </a:r>
          </a:p>
        </p:txBody>
      </p:sp>
    </p:spTree>
    <p:extLst>
      <p:ext uri="{BB962C8B-B14F-4D97-AF65-F5344CB8AC3E}">
        <p14:creationId xmlns:p14="http://schemas.microsoft.com/office/powerpoint/2010/main" val="4447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737" y="836299"/>
            <a:ext cx="1934023" cy="683217"/>
          </a:xfrm>
        </p:spPr>
        <p:txBody>
          <a:bodyPr/>
          <a:lstStyle/>
          <a:p>
            <a:pPr algn="ctr"/>
            <a:r>
              <a:rPr lang="en-US" sz="2800" smtClean="0"/>
              <a:t>like/as if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2155" y="3385088"/>
            <a:ext cx="10208407" cy="25510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5599" y="667843"/>
            <a:ext cx="6797801" cy="1703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 was late for work. It doesn’t sound like him.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You don’t sound as if you were in love with Mary.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Peter didn’t sound like he was happy about his last vacation.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2155" y="2675434"/>
            <a:ext cx="103878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dirty="0" smtClean="0"/>
              <a:t>IT DOESN’T 	SOUND	 LIKE ______.</a:t>
            </a:r>
          </a:p>
          <a:p>
            <a:pPr lvl="3"/>
            <a:r>
              <a:rPr lang="en-US" dirty="0" smtClean="0"/>
              <a:t>	SEEM</a:t>
            </a:r>
          </a:p>
          <a:p>
            <a:pPr lvl="3"/>
            <a:r>
              <a:rPr lang="en-US" dirty="0"/>
              <a:t>	</a:t>
            </a:r>
            <a:r>
              <a:rPr lang="en-US" dirty="0" smtClean="0"/>
              <a:t>LOOK</a:t>
            </a:r>
            <a:endParaRPr lang="ru-RU" dirty="0" smtClean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marL="342900" indent="-342900">
              <a:buAutoNum type="alphaUcParenR"/>
            </a:pPr>
            <a:r>
              <a:rPr lang="en-US" dirty="0" smtClean="0"/>
              <a:t>YOU DON’T</a:t>
            </a:r>
            <a:r>
              <a:rPr lang="en-US" dirty="0"/>
              <a:t>	SOUND	 LIKE 	</a:t>
            </a:r>
            <a:r>
              <a:rPr lang="en-US" dirty="0" smtClean="0"/>
              <a:t>YOU 	______.</a:t>
            </a:r>
            <a:br>
              <a:rPr lang="en-US" dirty="0" smtClean="0"/>
            </a:br>
            <a:r>
              <a:rPr lang="en-US" dirty="0" smtClean="0"/>
              <a:t>HE </a:t>
            </a:r>
            <a:r>
              <a:rPr lang="en-US" dirty="0"/>
              <a:t>DOESN’T		</a:t>
            </a:r>
            <a:r>
              <a:rPr lang="en-US" dirty="0" smtClean="0"/>
              <a:t>	AS IF			______(ED)</a:t>
            </a:r>
          </a:p>
          <a:p>
            <a:pPr lvl="3"/>
            <a:r>
              <a:rPr lang="en-US" dirty="0"/>
              <a:t>	</a:t>
            </a:r>
            <a:r>
              <a:rPr lang="en-US" dirty="0" smtClean="0"/>
              <a:t>						WILL ______.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marL="342900" indent="-342900">
              <a:buAutoNum type="alphaUcParenR"/>
            </a:pPr>
            <a:r>
              <a:rPr lang="en-US" dirty="0" smtClean="0"/>
              <a:t>THEY DIDN’T</a:t>
            </a:r>
            <a:r>
              <a:rPr lang="en-US" dirty="0"/>
              <a:t>	SOUND	 LIKE 	</a:t>
            </a:r>
            <a:r>
              <a:rPr lang="en-US" dirty="0" smtClean="0"/>
              <a:t>THEY </a:t>
            </a:r>
            <a:r>
              <a:rPr lang="en-US" dirty="0"/>
              <a:t>	</a:t>
            </a:r>
            <a:r>
              <a:rPr lang="en-US" dirty="0" smtClean="0"/>
              <a:t>______ (ED)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dirty="0"/>
              <a:t>			AS IF			</a:t>
            </a:r>
            <a:r>
              <a:rPr lang="en-US" dirty="0" smtClean="0"/>
              <a:t>HAD______(</a:t>
            </a:r>
            <a:r>
              <a:rPr lang="en-US" dirty="0"/>
              <a:t>ED)</a:t>
            </a:r>
          </a:p>
          <a:p>
            <a:pPr lvl="3"/>
            <a:r>
              <a:rPr lang="en-US" dirty="0"/>
              <a:t>						</a:t>
            </a:r>
            <a:r>
              <a:rPr lang="en-US"/>
              <a:t>	</a:t>
            </a:r>
            <a:r>
              <a:rPr lang="en-US" smtClean="0"/>
              <a:t>WOULD </a:t>
            </a:r>
            <a:r>
              <a:rPr lang="en-US" dirty="0"/>
              <a:t>______.</a:t>
            </a:r>
            <a:endParaRPr lang="ru-RU" dirty="0"/>
          </a:p>
          <a:p>
            <a:pPr lvl="3"/>
            <a:endParaRPr lang="ru-RU" dirty="0"/>
          </a:p>
          <a:p>
            <a:pPr lvl="3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510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0000" y="2593270"/>
            <a:ext cx="107403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Make 2 sentences with each new word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Make 4 sentences with each grammar </a:t>
            </a:r>
            <a:r>
              <a:rPr lang="en-US" dirty="0" smtClean="0"/>
              <a:t>item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Briefly answer the questions in the discussion section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10456</TotalTime>
  <Words>218</Words>
  <Application>Microsoft Macintosh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 2</vt:lpstr>
      <vt:lpstr>Quotable</vt:lpstr>
      <vt:lpstr>Career</vt:lpstr>
      <vt:lpstr>Let’s talk</vt:lpstr>
      <vt:lpstr>Career</vt:lpstr>
      <vt:lpstr>PowerPoint Presentation</vt:lpstr>
      <vt:lpstr>Grammar</vt:lpstr>
      <vt:lpstr>like/as if</vt:lpstr>
      <vt:lpstr>Homework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112</cp:revision>
  <dcterms:created xsi:type="dcterms:W3CDTF">2018-04-28T05:30:35Z</dcterms:created>
  <dcterms:modified xsi:type="dcterms:W3CDTF">2019-01-19T13:39:42Z</dcterms:modified>
</cp:coreProperties>
</file>