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unknown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7BA81-1EA9-434A-A6D6-D4BE53F0FF75}">
  <a:tblStyle styleId="{BDF7BA81-1EA9-434A-A6D6-D4BE53F0FF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3162" y="17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6CD2C3-52D2-3E62-4EAA-278B8FC9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41F45255-739D-AC1D-DC32-1B2BE864E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CD1377DE-356B-29CF-4819-3E4FEB80E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07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Архитектор 1С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EF382B-9769-137B-DB61-34688173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6" y="777003"/>
            <a:ext cx="5067808" cy="4110654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2AEACD6-7BC4-4550-DEDF-D783B8AC44EE}"/>
              </a:ext>
            </a:extLst>
          </p:cNvPr>
          <p:cNvSpPr/>
          <p:nvPr/>
        </p:nvSpPr>
        <p:spPr>
          <a:xfrm>
            <a:off x="4478266" y="717237"/>
            <a:ext cx="4136068" cy="615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91580" y="2842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A63E3-557E-0AC5-4C52-61127FA9CEE0}"/>
              </a:ext>
            </a:extLst>
          </p:cNvPr>
          <p:cNvSpPr txBox="1"/>
          <p:nvPr/>
        </p:nvSpPr>
        <p:spPr>
          <a:xfrm>
            <a:off x="4547309" y="970438"/>
            <a:ext cx="4136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https://github.com/DmKochurov/proekt_sert.git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172C-BA6E-7A05-68D7-5867E2263C81}"/>
              </a:ext>
            </a:extLst>
          </p:cNvPr>
          <p:cNvSpPr txBox="1"/>
          <p:nvPr/>
        </p:nvSpPr>
        <p:spPr>
          <a:xfrm>
            <a:off x="4478266" y="7172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tx1"/>
                </a:solidFill>
              </a:rPr>
              <a:t>Репозиторий </a:t>
            </a:r>
            <a:r>
              <a:rPr lang="en-US" u="sng" dirty="0">
                <a:solidFill>
                  <a:schemeClr val="tx1"/>
                </a:solidFill>
              </a:rPr>
              <a:t>GitHub:</a:t>
            </a:r>
            <a:endParaRPr lang="ru-RU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133666011"/>
              </p:ext>
            </p:extLst>
          </p:nvPr>
        </p:nvGraphicFramePr>
        <p:xfrm>
          <a:off x="952500" y="1544194"/>
          <a:ext cx="7239000" cy="1731426"/>
        </p:xfrm>
        <a:graphic>
          <a:graphicData uri="http://schemas.openxmlformats.org/drawingml/2006/table">
            <a:tbl>
              <a:tblPr>
                <a:noFill/>
                <a:tableStyleId>{BDF7BA81-1EA9-434A-A6D6-D4BE53F0FF75}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Недостаточны знания в программировании. Требуется уделить время тому, чтобы самостоятельно программировать.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Требуется улучшить экспертизу в администрировании (в части настройки своего рабочего места были проблемы).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работу с брокерами сообщений (в частности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(Не удалось применить в проектной работе брокеры сообщений.)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400" b="0" dirty="0"/>
              <a:t>Организация выдачи и списания подарочных сертификатов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Кочуров Дмитрий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Системный аналитик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«Транс Синергия»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49034C-F882-E1EF-3765-38E62A5E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15" r="8036" b="27311"/>
          <a:stretch/>
        </p:blipFill>
        <p:spPr>
          <a:xfrm>
            <a:off x="967783" y="2928886"/>
            <a:ext cx="1656052" cy="15584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383058129"/>
              </p:ext>
            </p:extLst>
          </p:nvPr>
        </p:nvGraphicFramePr>
        <p:xfrm>
          <a:off x="952500" y="2058925"/>
          <a:ext cx="7239000" cy="1068010"/>
        </p:xfrm>
        <a:graphic>
          <a:graphicData uri="http://schemas.openxmlformats.org/drawingml/2006/table">
            <a:tbl>
              <a:tblPr>
                <a:noFill/>
                <a:tableStyleId>{BDF7BA81-1EA9-434A-A6D6-D4BE53F0FF75}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Вести автоматизированный учет подарочных сертификатов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Увеличить прозрачность учета подарочных сертификатов за счет исключения человеческого фактора (в отчетности)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134833516"/>
              </p:ext>
            </p:extLst>
          </p:nvPr>
        </p:nvGraphicFramePr>
        <p:xfrm>
          <a:off x="952500" y="1544194"/>
          <a:ext cx="7239000" cy="2065636"/>
        </p:xfrm>
        <a:graphic>
          <a:graphicData uri="http://schemas.openxmlformats.org/drawingml/2006/table">
            <a:tbl>
              <a:tblPr>
                <a:noFill/>
                <a:tableStyleId>{BDF7BA81-1EA9-434A-A6D6-D4BE53F0FF75}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учет подарочных сертификатов в 2 плоскостях: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База «Учета» (производить выпуск сертификатов, назначение номинала сертификатам, отражение в БУ и УУ);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База «Продажи» (производить прием сертификатов на реализацию, реализация сертификатов, применение сертификатов в качестве платежного средства)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обмен посредством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 основной базой и базами «Продажи»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894425680"/>
              </p:ext>
            </p:extLst>
          </p:nvPr>
        </p:nvGraphicFramePr>
        <p:xfrm>
          <a:off x="952500" y="1544194"/>
          <a:ext cx="7239000" cy="2293474"/>
        </p:xfrm>
        <a:graphic>
          <a:graphicData uri="http://schemas.openxmlformats.org/drawingml/2006/table">
            <a:tbl>
              <a:tblPr>
                <a:noFill/>
                <a:tableStyleId>{BDF7BA81-1EA9-434A-A6D6-D4BE53F0FF75}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(планировалось. Не успел реализовать)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Выбрана была для реализации обмена ввиду того, что: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Выполняется оперативнее типового обмена 1С;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теряет данные очереди, пока они не приняты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consumer’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ом (важно для передачи информации от торговых точек в общую базу по проданным и использованным сертификатам)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Внешняя компонента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PinkRabbitMQ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Бесплатный продукт, функциональности которого достаточно для реализации задуманной задачи.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07311" y="103308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 (База «Учет»)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048CB9-8155-C7D4-1695-65DCE91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9" y="758051"/>
            <a:ext cx="3979116" cy="16061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A75FE5-1C1E-211B-6C03-2E22107B6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52" y="758051"/>
            <a:ext cx="4756119" cy="16061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69A5A9-EA97-BBBA-41DC-93194E308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352" y="2460432"/>
            <a:ext cx="4756119" cy="16459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E4FCE4-BCAF-CA82-5BFF-E691271D2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29" y="2460432"/>
            <a:ext cx="3979116" cy="1524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3E4B4C0E-1026-BFD3-B958-E96D35DF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AFF77E20-F639-83A3-9E3B-BAC8D173E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93" y="0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 (База «Продажа»)</a:t>
            </a:r>
            <a:endParaRPr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0AC35-93B7-CA1C-DC1E-279F300D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9" y="2697955"/>
            <a:ext cx="5827523" cy="19295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77604D-2C8B-2498-2309-D742585C0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9" y="696966"/>
            <a:ext cx="4453554" cy="18667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0F99C7-21D2-3C32-D04F-C3447F9AD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710" y="696966"/>
            <a:ext cx="4359097" cy="18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377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323</Words>
  <Application>Microsoft Office PowerPoint</Application>
  <PresentationFormat>Экран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Roboto</vt:lpstr>
      <vt:lpstr>Courier New</vt:lpstr>
      <vt:lpstr>Светлая тема</vt:lpstr>
      <vt:lpstr>Архитектор 1С </vt:lpstr>
      <vt:lpstr>Меня хорошо видно &amp; слышно?</vt:lpstr>
      <vt:lpstr>Защита проекта Тема: Организация выдачи и списания подарочных сертификатов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 (База «Учет»)</vt:lpstr>
      <vt:lpstr>Что получилось (База «Продажа»)</vt:lpstr>
      <vt:lpstr>Схемы (архитектура, БД) 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Кочуров Дмитрий Андреевич</cp:lastModifiedBy>
  <cp:revision>3</cp:revision>
  <dcterms:modified xsi:type="dcterms:W3CDTF">2024-11-20T23:56:47Z</dcterms:modified>
</cp:coreProperties>
</file>