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7671-7F21-F62C-649E-A2FCAFB9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EF478-1D0F-D550-4F8C-E8DA70B6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B4CEF-C50B-1B1A-CAF1-CBC65345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8ABA5-EA95-0D1C-283C-CAE52F88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4E4CF-0DD1-FDFB-BA39-9002AC0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6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173F2-04C6-1AD0-C0A5-7A7A5893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CEB824-8B23-EE29-CD14-82D14C10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BF277-BFA2-A3A0-15ED-3E56F06D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40CCC-1805-FC8A-6664-FC673C8B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21CBC5-22AF-48FF-54A7-F5CE71E5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D032A2-C667-AA89-4485-F67206202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FA227-0FFC-E9EC-5165-9F73317E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E6DD5-F5C6-E6D6-BB16-8548438B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E3BC4-30F9-85DE-18AF-6466A1B2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B2D6A-A7F2-F245-5911-5349EDE4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39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8549-1915-7BB3-75B4-BC89A91A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12F0B-B93A-AB11-9773-C6438900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134BD-74C5-CF9F-0A1C-A2523D95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C8D23-6E76-D5FF-7E78-1E7BC6FC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55AAB0-532D-3643-EC6F-AD2FF1C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80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9BB96-E34E-10AA-DB8C-A4B7EB34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1CFB1-BF3F-3247-D9D7-F19254F8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2DAE1-4863-2421-DBE5-EE84B7F2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72AA3-A605-B969-A1F9-7C9746F1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B2DDE-10E1-4AEA-CB7B-7D7822D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4571-CFEF-F885-81CA-D8326D55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1B9BA-BC2D-16E4-7475-D3C5E33C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AE8C9-40B4-D870-6F20-62CB1F15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19D3CB-F962-1B70-C6D2-2DE6623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35B80-B943-327B-2DA9-A0097224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3A0A7E-D816-A97D-9A9D-45B4542B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08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B4668-7280-E19D-2FF6-8186BC3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E55BF-1DA1-90B8-018F-4DFA2481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6ABDA7-7681-5EAB-C4D6-FA57441B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ED5132-5AF9-554A-AFC5-E418D696A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56F3BC-6AF0-F5E1-879B-A76719BA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6B337E-F106-B0B1-A66B-D3DDC372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FD76BF-3145-4041-BE2D-C1F0B148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3B567-562D-419B-DB1D-485F596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4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99F76-458F-D826-EF82-5416D92E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E21F7C-CFD6-9FEC-2548-48CFB69B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A926D6-930A-D58C-204A-0D29B3BF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A868BC-631C-FBB3-2AB3-03384B4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0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88E1B0-0F70-B178-2A65-544FD022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2D8361-1D82-21AF-F971-4E87B2C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10A65-3C16-29CC-78BF-6E63E156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E4F51-7C78-2D8B-359B-CD4BE2F2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7B05D-8F3B-3993-8F2A-996585F1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D6ABE-59AB-0A6D-3F4B-94C2BD97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D514E5-0D40-6EB5-984C-C9CEDBC3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FB25E-218E-C709-FBAC-5951A1D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1119D-41E4-5F9B-6B1B-751E47AF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3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F82C-3121-C4D1-53E4-09B7BCB1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1E9254-CC1A-21E3-AE58-AC19F21EA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11873C-E033-AFF3-E189-CD2FE1F1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235A9-DD9E-2CC7-2A28-9EF7A787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3960E-AFA8-0586-5823-B05F9A39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42502-6BE6-9157-6B08-AFCF654C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1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D0C8D2-A208-5CA3-09BF-D5D666F8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EDC95A-DFF0-E83D-B517-ACD0B8BD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DCC83-AA64-56A1-9E37-CFFAC55E9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CAB7A-0CE4-45EF-934B-7E004E9774A7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6072B-63B0-6A8E-2FE3-946612C3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C8F3F-9443-449B-79A8-7A6CCF77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6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610CF5BA-231F-FAE6-5539-4E406DC29956}"/>
              </a:ext>
            </a:extLst>
          </p:cNvPr>
          <p:cNvGrpSpPr/>
          <p:nvPr/>
        </p:nvGrpSpPr>
        <p:grpSpPr>
          <a:xfrm>
            <a:off x="3474720" y="255730"/>
            <a:ext cx="2484000" cy="2484000"/>
            <a:chOff x="3474720" y="327289"/>
            <a:chExt cx="2560320" cy="248875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15C185C-96CE-E4AA-4C98-389AB78BE4E9}"/>
                </a:ext>
              </a:extLst>
            </p:cNvPr>
            <p:cNvSpPr>
              <a:spLocks/>
            </p:cNvSpPr>
            <p:nvPr/>
          </p:nvSpPr>
          <p:spPr>
            <a:xfrm>
              <a:off x="3474720" y="327289"/>
              <a:ext cx="1089329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97339A4-284A-AD08-6291-CD27A18839C2}"/>
                </a:ext>
              </a:extLst>
            </p:cNvPr>
            <p:cNvSpPr>
              <a:spLocks/>
            </p:cNvSpPr>
            <p:nvPr/>
          </p:nvSpPr>
          <p:spPr>
            <a:xfrm>
              <a:off x="4564049" y="327289"/>
              <a:ext cx="1470991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6F9B4047-BE96-7E89-635D-2DE610495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656" y="121380"/>
            <a:ext cx="2880000" cy="2880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ECC9702-8DD9-9753-F1B1-F65A3DC4DA67}"/>
              </a:ext>
            </a:extLst>
          </p:cNvPr>
          <p:cNvGrpSpPr/>
          <p:nvPr/>
        </p:nvGrpSpPr>
        <p:grpSpPr>
          <a:xfrm>
            <a:off x="6393664" y="255730"/>
            <a:ext cx="2484000" cy="2485021"/>
            <a:chOff x="6393664" y="327289"/>
            <a:chExt cx="2484000" cy="248502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A3A05CC-17DE-919D-579E-1F3BF412B2BD}"/>
                </a:ext>
              </a:extLst>
            </p:cNvPr>
            <p:cNvSpPr>
              <a:spLocks/>
            </p:cNvSpPr>
            <p:nvPr/>
          </p:nvSpPr>
          <p:spPr>
            <a:xfrm>
              <a:off x="6393664" y="1261807"/>
              <a:ext cx="1089329" cy="155050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8DE1BD5-47F3-3CFB-4BEE-E5DA56F5C6F0}"/>
                </a:ext>
              </a:extLst>
            </p:cNvPr>
            <p:cNvSpPr>
              <a:spLocks/>
            </p:cNvSpPr>
            <p:nvPr/>
          </p:nvSpPr>
          <p:spPr>
            <a:xfrm>
              <a:off x="6393664" y="327289"/>
              <a:ext cx="2484000" cy="93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3E1CCE-5E22-AA85-DA95-E10795F1F542}"/>
              </a:ext>
            </a:extLst>
          </p:cNvPr>
          <p:cNvSpPr>
            <a:spLocks/>
          </p:cNvSpPr>
          <p:nvPr/>
        </p:nvSpPr>
        <p:spPr>
          <a:xfrm>
            <a:off x="9274478" y="255730"/>
            <a:ext cx="2484000" cy="9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FE66CEFD-CEC9-C6AF-0AA6-0AFB62A4B32D}"/>
              </a:ext>
            </a:extLst>
          </p:cNvPr>
          <p:cNvGrpSpPr/>
          <p:nvPr/>
        </p:nvGrpSpPr>
        <p:grpSpPr>
          <a:xfrm>
            <a:off x="9272256" y="4152083"/>
            <a:ext cx="2484000" cy="2484000"/>
            <a:chOff x="9272256" y="3945347"/>
            <a:chExt cx="2484000" cy="248650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884C54A-990A-DC13-1EA5-3AD237E5C7CC}"/>
                </a:ext>
              </a:extLst>
            </p:cNvPr>
            <p:cNvSpPr>
              <a:spLocks/>
            </p:cNvSpPr>
            <p:nvPr/>
          </p:nvSpPr>
          <p:spPr>
            <a:xfrm>
              <a:off x="9272256" y="4849766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677D9AB-F2E3-858B-272B-D4720C7EFB48}"/>
                </a:ext>
              </a:extLst>
            </p:cNvPr>
            <p:cNvSpPr>
              <a:spLocks/>
            </p:cNvSpPr>
            <p:nvPr/>
          </p:nvSpPr>
          <p:spPr>
            <a:xfrm>
              <a:off x="9272256" y="3945347"/>
              <a:ext cx="2484000" cy="93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381D97E-8D87-703A-B5D3-1B0A2C175F0B}"/>
                </a:ext>
              </a:extLst>
            </p:cNvPr>
            <p:cNvSpPr>
              <a:spLocks/>
            </p:cNvSpPr>
            <p:nvPr/>
          </p:nvSpPr>
          <p:spPr>
            <a:xfrm>
              <a:off x="10964256" y="4881347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48498A6-A5D6-9AC6-D7AD-28DF93786417}"/>
              </a:ext>
            </a:extLst>
          </p:cNvPr>
          <p:cNvGrpSpPr/>
          <p:nvPr/>
        </p:nvGrpSpPr>
        <p:grpSpPr>
          <a:xfrm>
            <a:off x="672447" y="4152083"/>
            <a:ext cx="2484000" cy="2484000"/>
            <a:chOff x="556999" y="3480486"/>
            <a:chExt cx="2560321" cy="248875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71E5D47-7E1B-7E5C-8627-FDAB061E7C1B}"/>
                </a:ext>
              </a:extLst>
            </p:cNvPr>
            <p:cNvSpPr>
              <a:spLocks/>
            </p:cNvSpPr>
            <p:nvPr/>
          </p:nvSpPr>
          <p:spPr>
            <a:xfrm>
              <a:off x="556999" y="3480486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EABC592-35ED-F4B6-38F2-D7A95623510A}"/>
                </a:ext>
              </a:extLst>
            </p:cNvPr>
            <p:cNvSpPr>
              <a:spLocks/>
            </p:cNvSpPr>
            <p:nvPr/>
          </p:nvSpPr>
          <p:spPr>
            <a:xfrm>
              <a:off x="1349000" y="3480486"/>
              <a:ext cx="1768320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F21B31D-7C54-99AC-E78B-9A4A4C1AA22B}"/>
                </a:ext>
              </a:extLst>
            </p:cNvPr>
            <p:cNvSpPr>
              <a:spLocks/>
            </p:cNvSpPr>
            <p:nvPr/>
          </p:nvSpPr>
          <p:spPr>
            <a:xfrm>
              <a:off x="2325320" y="4418741"/>
              <a:ext cx="792000" cy="155050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F37741D-30F1-C514-CF2F-4B7B2510C21D}"/>
              </a:ext>
            </a:extLst>
          </p:cNvPr>
          <p:cNvGrpSpPr>
            <a:grpSpLocks/>
          </p:cNvGrpSpPr>
          <p:nvPr/>
        </p:nvGrpSpPr>
        <p:grpSpPr>
          <a:xfrm>
            <a:off x="3551040" y="4152083"/>
            <a:ext cx="2484000" cy="2484000"/>
            <a:chOff x="159840" y="195621"/>
            <a:chExt cx="2559099" cy="2488758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63B4EDE-B235-4353-6508-2354D36C2347}"/>
                </a:ext>
              </a:extLst>
            </p:cNvPr>
            <p:cNvSpPr>
              <a:spLocks/>
            </p:cNvSpPr>
            <p:nvPr/>
          </p:nvSpPr>
          <p:spPr>
            <a:xfrm>
              <a:off x="159840" y="195622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E0591BF-0FCA-E4BC-930F-7489B3618661}"/>
                </a:ext>
              </a:extLst>
            </p:cNvPr>
            <p:cNvSpPr>
              <a:spLocks/>
            </p:cNvSpPr>
            <p:nvPr/>
          </p:nvSpPr>
          <p:spPr>
            <a:xfrm>
              <a:off x="951841" y="195622"/>
              <a:ext cx="975097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6FC80-DE29-2F5B-6D0B-9615BBFF5EF7}"/>
                </a:ext>
              </a:extLst>
            </p:cNvPr>
            <p:cNvSpPr>
              <a:spLocks/>
            </p:cNvSpPr>
            <p:nvPr/>
          </p:nvSpPr>
          <p:spPr>
            <a:xfrm>
              <a:off x="1926939" y="195621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26D73A2-097F-D45C-789D-7EA8907C920D}"/>
              </a:ext>
            </a:extLst>
          </p:cNvPr>
          <p:cNvGrpSpPr>
            <a:grpSpLocks/>
          </p:cNvGrpSpPr>
          <p:nvPr/>
        </p:nvGrpSpPr>
        <p:grpSpPr>
          <a:xfrm>
            <a:off x="6393664" y="4156349"/>
            <a:ext cx="2484000" cy="2484000"/>
            <a:chOff x="159839" y="195621"/>
            <a:chExt cx="2559100" cy="2488758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8BFFF2F6-81C8-32DE-894B-50EB8394C219}"/>
                </a:ext>
              </a:extLst>
            </p:cNvPr>
            <p:cNvSpPr>
              <a:spLocks/>
            </p:cNvSpPr>
            <p:nvPr/>
          </p:nvSpPr>
          <p:spPr>
            <a:xfrm>
              <a:off x="159840" y="1133875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1CF3221-4E28-B6A7-D29A-5C410A1CEDC5}"/>
                </a:ext>
              </a:extLst>
            </p:cNvPr>
            <p:cNvSpPr>
              <a:spLocks/>
            </p:cNvSpPr>
            <p:nvPr/>
          </p:nvSpPr>
          <p:spPr>
            <a:xfrm>
              <a:off x="159839" y="195622"/>
              <a:ext cx="1767099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18ED479A-AF4C-FE4D-4A4F-466AE5DE366C}"/>
                </a:ext>
              </a:extLst>
            </p:cNvPr>
            <p:cNvSpPr>
              <a:spLocks/>
            </p:cNvSpPr>
            <p:nvPr/>
          </p:nvSpPr>
          <p:spPr>
            <a:xfrm>
              <a:off x="1926939" y="195621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2E06DFA-6CE7-7670-7619-7833867CAED5}"/>
              </a:ext>
            </a:extLst>
          </p:cNvPr>
          <p:cNvSpPr/>
          <p:nvPr/>
        </p:nvSpPr>
        <p:spPr>
          <a:xfrm>
            <a:off x="9274478" y="1430738"/>
            <a:ext cx="2484000" cy="24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32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69E882F1-DFE8-14B1-B5BA-CE54B1688EA2}"/>
              </a:ext>
            </a:extLst>
          </p:cNvPr>
          <p:cNvSpPr/>
          <p:nvPr/>
        </p:nvSpPr>
        <p:spPr>
          <a:xfrm>
            <a:off x="5747635" y="340315"/>
            <a:ext cx="2484000" cy="248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Diagrama de flujo: retraso 6">
            <a:extLst>
              <a:ext uri="{FF2B5EF4-FFF2-40B4-BE49-F238E27FC236}">
                <a16:creationId xmlns:a16="http://schemas.microsoft.com/office/drawing/2014/main" id="{BE1D3D90-4321-932E-08D4-E0A9F55AABA5}"/>
              </a:ext>
            </a:extLst>
          </p:cNvPr>
          <p:cNvSpPr/>
          <p:nvPr/>
        </p:nvSpPr>
        <p:spPr>
          <a:xfrm>
            <a:off x="8520067" y="327288"/>
            <a:ext cx="2484000" cy="248400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en L 8">
            <a:extLst>
              <a:ext uri="{FF2B5EF4-FFF2-40B4-BE49-F238E27FC236}">
                <a16:creationId xmlns:a16="http://schemas.microsoft.com/office/drawing/2014/main" id="{7D524882-AE02-4CBD-9369-30E6A8F46686}"/>
              </a:ext>
            </a:extLst>
          </p:cNvPr>
          <p:cNvSpPr/>
          <p:nvPr/>
        </p:nvSpPr>
        <p:spPr>
          <a:xfrm>
            <a:off x="3050303" y="3043530"/>
            <a:ext cx="2484000" cy="1440000"/>
          </a:xfrm>
          <a:prstGeom prst="corner">
            <a:avLst>
              <a:gd name="adj1" fmla="val 64475"/>
              <a:gd name="adj2" fmla="val 5729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7B23CC2C-BD7E-465B-C3FD-17E5D80A52D7}"/>
              </a:ext>
            </a:extLst>
          </p:cNvPr>
          <p:cNvSpPr/>
          <p:nvPr/>
        </p:nvSpPr>
        <p:spPr>
          <a:xfrm rot="5400000">
            <a:off x="565582" y="327183"/>
            <a:ext cx="4955588" cy="4981852"/>
          </a:xfrm>
          <a:prstGeom prst="pie">
            <a:avLst>
              <a:gd name="adj1" fmla="val 10819757"/>
              <a:gd name="adj2" fmla="val 162123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Diagrama de flujo: entrada manual 18">
            <a:extLst>
              <a:ext uri="{FF2B5EF4-FFF2-40B4-BE49-F238E27FC236}">
                <a16:creationId xmlns:a16="http://schemas.microsoft.com/office/drawing/2014/main" id="{9B866730-2F64-0C35-9953-275DF7F682B5}"/>
              </a:ext>
            </a:extLst>
          </p:cNvPr>
          <p:cNvSpPr/>
          <p:nvPr/>
        </p:nvSpPr>
        <p:spPr>
          <a:xfrm rot="5400000">
            <a:off x="3572303" y="4169717"/>
            <a:ext cx="1439999" cy="2484000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superiores, una redondeada y la otra cortada 19">
            <a:extLst>
              <a:ext uri="{FF2B5EF4-FFF2-40B4-BE49-F238E27FC236}">
                <a16:creationId xmlns:a16="http://schemas.microsoft.com/office/drawing/2014/main" id="{EBE7EF77-9C75-5B0C-8F12-569A920D1C7D}"/>
              </a:ext>
            </a:extLst>
          </p:cNvPr>
          <p:cNvSpPr/>
          <p:nvPr/>
        </p:nvSpPr>
        <p:spPr>
          <a:xfrm flipH="1">
            <a:off x="5747635" y="3043530"/>
            <a:ext cx="2484000" cy="144000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sp>
        <p:nvSpPr>
          <p:cNvPr id="22" name="Diagrama de flujo: terminador 21">
            <a:extLst>
              <a:ext uri="{FF2B5EF4-FFF2-40B4-BE49-F238E27FC236}">
                <a16:creationId xmlns:a16="http://schemas.microsoft.com/office/drawing/2014/main" id="{A21B771E-F215-ED5C-8132-E0A2E4010174}"/>
              </a:ext>
            </a:extLst>
          </p:cNvPr>
          <p:cNvSpPr/>
          <p:nvPr/>
        </p:nvSpPr>
        <p:spPr>
          <a:xfrm>
            <a:off x="5747636" y="4691716"/>
            <a:ext cx="2484000" cy="143999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051 w 19176"/>
              <a:gd name="connsiteY0" fmla="*/ 0 h 21600"/>
              <a:gd name="connsiteX1" fmla="*/ 15701 w 19176"/>
              <a:gd name="connsiteY1" fmla="*/ 0 h 21600"/>
              <a:gd name="connsiteX2" fmla="*/ 19176 w 19176"/>
              <a:gd name="connsiteY2" fmla="*/ 10800 h 21600"/>
              <a:gd name="connsiteX3" fmla="*/ 15701 w 19176"/>
              <a:gd name="connsiteY3" fmla="*/ 21600 h 21600"/>
              <a:gd name="connsiteX4" fmla="*/ 1051 w 19176"/>
              <a:gd name="connsiteY4" fmla="*/ 21600 h 21600"/>
              <a:gd name="connsiteX5" fmla="*/ 428 w 19176"/>
              <a:gd name="connsiteY5" fmla="*/ 10649 h 21600"/>
              <a:gd name="connsiteX6" fmla="*/ 1051 w 19176"/>
              <a:gd name="connsiteY6" fmla="*/ 0 h 21600"/>
              <a:gd name="connsiteX0" fmla="*/ 1051 w 19176"/>
              <a:gd name="connsiteY0" fmla="*/ 0 h 21600"/>
              <a:gd name="connsiteX1" fmla="*/ 15701 w 19176"/>
              <a:gd name="connsiteY1" fmla="*/ 0 h 21600"/>
              <a:gd name="connsiteX2" fmla="*/ 19176 w 19176"/>
              <a:gd name="connsiteY2" fmla="*/ 10800 h 21600"/>
              <a:gd name="connsiteX3" fmla="*/ 15701 w 19176"/>
              <a:gd name="connsiteY3" fmla="*/ 21600 h 21600"/>
              <a:gd name="connsiteX4" fmla="*/ 1051 w 19176"/>
              <a:gd name="connsiteY4" fmla="*/ 21600 h 21600"/>
              <a:gd name="connsiteX5" fmla="*/ 428 w 19176"/>
              <a:gd name="connsiteY5" fmla="*/ 10649 h 21600"/>
              <a:gd name="connsiteX6" fmla="*/ 1051 w 19176"/>
              <a:gd name="connsiteY6" fmla="*/ 0 h 21600"/>
              <a:gd name="connsiteX0" fmla="*/ 623 w 18748"/>
              <a:gd name="connsiteY0" fmla="*/ 0 h 21600"/>
              <a:gd name="connsiteX1" fmla="*/ 15273 w 18748"/>
              <a:gd name="connsiteY1" fmla="*/ 0 h 21600"/>
              <a:gd name="connsiteX2" fmla="*/ 18748 w 18748"/>
              <a:gd name="connsiteY2" fmla="*/ 10800 h 21600"/>
              <a:gd name="connsiteX3" fmla="*/ 15273 w 18748"/>
              <a:gd name="connsiteY3" fmla="*/ 21600 h 21600"/>
              <a:gd name="connsiteX4" fmla="*/ 623 w 18748"/>
              <a:gd name="connsiteY4" fmla="*/ 21600 h 21600"/>
              <a:gd name="connsiteX5" fmla="*/ 0 w 18748"/>
              <a:gd name="connsiteY5" fmla="*/ 10649 h 21600"/>
              <a:gd name="connsiteX6" fmla="*/ 623 w 18748"/>
              <a:gd name="connsiteY6" fmla="*/ 0 h 21600"/>
              <a:gd name="connsiteX0" fmla="*/ 1831 w 19956"/>
              <a:gd name="connsiteY0" fmla="*/ 0 h 21600"/>
              <a:gd name="connsiteX1" fmla="*/ 16481 w 19956"/>
              <a:gd name="connsiteY1" fmla="*/ 0 h 21600"/>
              <a:gd name="connsiteX2" fmla="*/ 19956 w 19956"/>
              <a:gd name="connsiteY2" fmla="*/ 10800 h 21600"/>
              <a:gd name="connsiteX3" fmla="*/ 16481 w 19956"/>
              <a:gd name="connsiteY3" fmla="*/ 21600 h 21600"/>
              <a:gd name="connsiteX4" fmla="*/ 1831 w 19956"/>
              <a:gd name="connsiteY4" fmla="*/ 21600 h 21600"/>
              <a:gd name="connsiteX5" fmla="*/ 1831 w 19956"/>
              <a:gd name="connsiteY5" fmla="*/ 0 h 21600"/>
              <a:gd name="connsiteX0" fmla="*/ 1076 w 19201"/>
              <a:gd name="connsiteY0" fmla="*/ 0 h 21600"/>
              <a:gd name="connsiteX1" fmla="*/ 15726 w 19201"/>
              <a:gd name="connsiteY1" fmla="*/ 0 h 21600"/>
              <a:gd name="connsiteX2" fmla="*/ 19201 w 19201"/>
              <a:gd name="connsiteY2" fmla="*/ 10800 h 21600"/>
              <a:gd name="connsiteX3" fmla="*/ 15726 w 19201"/>
              <a:gd name="connsiteY3" fmla="*/ 21600 h 21600"/>
              <a:gd name="connsiteX4" fmla="*/ 1076 w 19201"/>
              <a:gd name="connsiteY4" fmla="*/ 21600 h 21600"/>
              <a:gd name="connsiteX5" fmla="*/ 1076 w 19201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125"/>
              <a:gd name="connsiteY0" fmla="*/ 0 h 22273"/>
              <a:gd name="connsiteX1" fmla="*/ 14650 w 18125"/>
              <a:gd name="connsiteY1" fmla="*/ 0 h 22273"/>
              <a:gd name="connsiteX2" fmla="*/ 18125 w 18125"/>
              <a:gd name="connsiteY2" fmla="*/ 10800 h 22273"/>
              <a:gd name="connsiteX3" fmla="*/ 14650 w 18125"/>
              <a:gd name="connsiteY3" fmla="*/ 21600 h 22273"/>
              <a:gd name="connsiteX4" fmla="*/ 0 w 18125"/>
              <a:gd name="connsiteY4" fmla="*/ 21600 h 22273"/>
              <a:gd name="connsiteX5" fmla="*/ 0 w 18125"/>
              <a:gd name="connsiteY5" fmla="*/ 0 h 22273"/>
              <a:gd name="connsiteX0" fmla="*/ 0 w 18125"/>
              <a:gd name="connsiteY0" fmla="*/ 0 h 21617"/>
              <a:gd name="connsiteX1" fmla="*/ 14650 w 18125"/>
              <a:gd name="connsiteY1" fmla="*/ 0 h 21617"/>
              <a:gd name="connsiteX2" fmla="*/ 18125 w 18125"/>
              <a:gd name="connsiteY2" fmla="*/ 10800 h 21617"/>
              <a:gd name="connsiteX3" fmla="*/ 14650 w 18125"/>
              <a:gd name="connsiteY3" fmla="*/ 21600 h 21617"/>
              <a:gd name="connsiteX4" fmla="*/ 0 w 18125"/>
              <a:gd name="connsiteY4" fmla="*/ 21600 h 21617"/>
              <a:gd name="connsiteX5" fmla="*/ 0 w 18125"/>
              <a:gd name="connsiteY5" fmla="*/ 0 h 21617"/>
              <a:gd name="connsiteX0" fmla="*/ 10 w 18135"/>
              <a:gd name="connsiteY0" fmla="*/ 0 h 21600"/>
              <a:gd name="connsiteX1" fmla="*/ 14660 w 18135"/>
              <a:gd name="connsiteY1" fmla="*/ 0 h 21600"/>
              <a:gd name="connsiteX2" fmla="*/ 18135 w 18135"/>
              <a:gd name="connsiteY2" fmla="*/ 10800 h 21600"/>
              <a:gd name="connsiteX3" fmla="*/ 14660 w 18135"/>
              <a:gd name="connsiteY3" fmla="*/ 21600 h 21600"/>
              <a:gd name="connsiteX4" fmla="*/ 10 w 18135"/>
              <a:gd name="connsiteY4" fmla="*/ 21600 h 21600"/>
              <a:gd name="connsiteX5" fmla="*/ 10 w 18135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10 w 18135"/>
              <a:gd name="connsiteY0" fmla="*/ 0 h 21600"/>
              <a:gd name="connsiteX1" fmla="*/ 14660 w 18135"/>
              <a:gd name="connsiteY1" fmla="*/ 0 h 21600"/>
              <a:gd name="connsiteX2" fmla="*/ 18135 w 18135"/>
              <a:gd name="connsiteY2" fmla="*/ 10800 h 21600"/>
              <a:gd name="connsiteX3" fmla="*/ 14660 w 18135"/>
              <a:gd name="connsiteY3" fmla="*/ 21600 h 21600"/>
              <a:gd name="connsiteX4" fmla="*/ 10 w 18135"/>
              <a:gd name="connsiteY4" fmla="*/ 21600 h 21600"/>
              <a:gd name="connsiteX5" fmla="*/ 10 w 18135"/>
              <a:gd name="connsiteY5" fmla="*/ 0 h 21600"/>
              <a:gd name="connsiteX0" fmla="*/ 36 w 18161"/>
              <a:gd name="connsiteY0" fmla="*/ 0 h 21600"/>
              <a:gd name="connsiteX1" fmla="*/ 14686 w 18161"/>
              <a:gd name="connsiteY1" fmla="*/ 0 h 21600"/>
              <a:gd name="connsiteX2" fmla="*/ 18161 w 18161"/>
              <a:gd name="connsiteY2" fmla="*/ 10800 h 21600"/>
              <a:gd name="connsiteX3" fmla="*/ 14686 w 18161"/>
              <a:gd name="connsiteY3" fmla="*/ 21600 h 21600"/>
              <a:gd name="connsiteX4" fmla="*/ 36 w 18161"/>
              <a:gd name="connsiteY4" fmla="*/ 21600 h 21600"/>
              <a:gd name="connsiteX5" fmla="*/ 36 w 18161"/>
              <a:gd name="connsiteY5" fmla="*/ 0 h 21600"/>
              <a:gd name="connsiteX0" fmla="*/ 17 w 18142"/>
              <a:gd name="connsiteY0" fmla="*/ 0 h 21600"/>
              <a:gd name="connsiteX1" fmla="*/ 14667 w 18142"/>
              <a:gd name="connsiteY1" fmla="*/ 0 h 21600"/>
              <a:gd name="connsiteX2" fmla="*/ 18142 w 18142"/>
              <a:gd name="connsiteY2" fmla="*/ 10800 h 21600"/>
              <a:gd name="connsiteX3" fmla="*/ 14667 w 18142"/>
              <a:gd name="connsiteY3" fmla="*/ 21600 h 21600"/>
              <a:gd name="connsiteX4" fmla="*/ 17 w 18142"/>
              <a:gd name="connsiteY4" fmla="*/ 21600 h 21600"/>
              <a:gd name="connsiteX5" fmla="*/ 17 w 18142"/>
              <a:gd name="connsiteY5" fmla="*/ 0 h 21600"/>
              <a:gd name="connsiteX0" fmla="*/ 2595 w 20720"/>
              <a:gd name="connsiteY0" fmla="*/ 0 h 21600"/>
              <a:gd name="connsiteX1" fmla="*/ 17245 w 20720"/>
              <a:gd name="connsiteY1" fmla="*/ 0 h 21600"/>
              <a:gd name="connsiteX2" fmla="*/ 20720 w 20720"/>
              <a:gd name="connsiteY2" fmla="*/ 10800 h 21600"/>
              <a:gd name="connsiteX3" fmla="*/ 17245 w 20720"/>
              <a:gd name="connsiteY3" fmla="*/ 21600 h 21600"/>
              <a:gd name="connsiteX4" fmla="*/ 2595 w 20720"/>
              <a:gd name="connsiteY4" fmla="*/ 21600 h 21600"/>
              <a:gd name="connsiteX5" fmla="*/ 2595 w 20720"/>
              <a:gd name="connsiteY5" fmla="*/ 0 h 21600"/>
              <a:gd name="connsiteX0" fmla="*/ 1086 w 19211"/>
              <a:gd name="connsiteY0" fmla="*/ 0 h 21600"/>
              <a:gd name="connsiteX1" fmla="*/ 15736 w 19211"/>
              <a:gd name="connsiteY1" fmla="*/ 0 h 21600"/>
              <a:gd name="connsiteX2" fmla="*/ 19211 w 19211"/>
              <a:gd name="connsiteY2" fmla="*/ 10800 h 21600"/>
              <a:gd name="connsiteX3" fmla="*/ 15736 w 19211"/>
              <a:gd name="connsiteY3" fmla="*/ 21600 h 21600"/>
              <a:gd name="connsiteX4" fmla="*/ 1086 w 19211"/>
              <a:gd name="connsiteY4" fmla="*/ 21600 h 21600"/>
              <a:gd name="connsiteX5" fmla="*/ 1086 w 19211"/>
              <a:gd name="connsiteY5" fmla="*/ 0 h 21600"/>
              <a:gd name="connsiteX0" fmla="*/ 2595 w 20720"/>
              <a:gd name="connsiteY0" fmla="*/ 0 h 21600"/>
              <a:gd name="connsiteX1" fmla="*/ 17245 w 20720"/>
              <a:gd name="connsiteY1" fmla="*/ 0 h 21600"/>
              <a:gd name="connsiteX2" fmla="*/ 20720 w 20720"/>
              <a:gd name="connsiteY2" fmla="*/ 10800 h 21600"/>
              <a:gd name="connsiteX3" fmla="*/ 17245 w 20720"/>
              <a:gd name="connsiteY3" fmla="*/ 21600 h 21600"/>
              <a:gd name="connsiteX4" fmla="*/ 2595 w 20720"/>
              <a:gd name="connsiteY4" fmla="*/ 21600 h 21600"/>
              <a:gd name="connsiteX5" fmla="*/ 2595 w 20720"/>
              <a:gd name="connsiteY5" fmla="*/ 0 h 21600"/>
              <a:gd name="connsiteX0" fmla="*/ 1086 w 19211"/>
              <a:gd name="connsiteY0" fmla="*/ 0 h 21600"/>
              <a:gd name="connsiteX1" fmla="*/ 15736 w 19211"/>
              <a:gd name="connsiteY1" fmla="*/ 0 h 21600"/>
              <a:gd name="connsiteX2" fmla="*/ 19211 w 19211"/>
              <a:gd name="connsiteY2" fmla="*/ 10800 h 21600"/>
              <a:gd name="connsiteX3" fmla="*/ 15736 w 19211"/>
              <a:gd name="connsiteY3" fmla="*/ 21600 h 21600"/>
              <a:gd name="connsiteX4" fmla="*/ 1086 w 19211"/>
              <a:gd name="connsiteY4" fmla="*/ 21600 h 21600"/>
              <a:gd name="connsiteX5" fmla="*/ 1086 w 19211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890"/>
              <a:gd name="connsiteY0" fmla="*/ 0 h 21600"/>
              <a:gd name="connsiteX1" fmla="*/ 14650 w 18890"/>
              <a:gd name="connsiteY1" fmla="*/ 0 h 21600"/>
              <a:gd name="connsiteX2" fmla="*/ 18890 w 18890"/>
              <a:gd name="connsiteY2" fmla="*/ 10991 h 21600"/>
              <a:gd name="connsiteX3" fmla="*/ 14650 w 18890"/>
              <a:gd name="connsiteY3" fmla="*/ 21600 h 21600"/>
              <a:gd name="connsiteX4" fmla="*/ 0 w 18890"/>
              <a:gd name="connsiteY4" fmla="*/ 21600 h 21600"/>
              <a:gd name="connsiteX5" fmla="*/ 0 w 18890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0" h="21600">
                <a:moveTo>
                  <a:pt x="0" y="0"/>
                </a:moveTo>
                <a:lnTo>
                  <a:pt x="14650" y="0"/>
                </a:lnTo>
                <a:cubicBezTo>
                  <a:pt x="16569" y="0"/>
                  <a:pt x="18890" y="5026"/>
                  <a:pt x="18890" y="10991"/>
                </a:cubicBezTo>
                <a:cubicBezTo>
                  <a:pt x="18890" y="16956"/>
                  <a:pt x="16569" y="21600"/>
                  <a:pt x="1465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en L 22">
            <a:extLst>
              <a:ext uri="{FF2B5EF4-FFF2-40B4-BE49-F238E27FC236}">
                <a16:creationId xmlns:a16="http://schemas.microsoft.com/office/drawing/2014/main" id="{4BECD6B3-59CD-7F2C-6AA8-A22E6AB1BFB6}"/>
              </a:ext>
            </a:extLst>
          </p:cNvPr>
          <p:cNvSpPr/>
          <p:nvPr/>
        </p:nvSpPr>
        <p:spPr>
          <a:xfrm>
            <a:off x="8520068" y="3043530"/>
            <a:ext cx="2484000" cy="1440000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4000" h="1440000">
                <a:moveTo>
                  <a:pt x="0" y="0"/>
                </a:moveTo>
                <a:lnTo>
                  <a:pt x="825091" y="0"/>
                </a:lnTo>
                <a:cubicBezTo>
                  <a:pt x="826905" y="104628"/>
                  <a:pt x="824136" y="81153"/>
                  <a:pt x="823958" y="180683"/>
                </a:cubicBezTo>
                <a:cubicBezTo>
                  <a:pt x="823732" y="306837"/>
                  <a:pt x="813585" y="504154"/>
                  <a:pt x="1195432" y="509295"/>
                </a:cubicBezTo>
                <a:lnTo>
                  <a:pt x="2484000" y="511560"/>
                </a:lnTo>
                <a:lnTo>
                  <a:pt x="2484000" y="1440000"/>
                </a:lnTo>
                <a:lnTo>
                  <a:pt x="0" y="14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orma en L 22">
            <a:extLst>
              <a:ext uri="{FF2B5EF4-FFF2-40B4-BE49-F238E27FC236}">
                <a16:creationId xmlns:a16="http://schemas.microsoft.com/office/drawing/2014/main" id="{69853A4B-B4DE-7E5C-1B7C-097ECB1A40D5}"/>
              </a:ext>
            </a:extLst>
          </p:cNvPr>
          <p:cNvSpPr/>
          <p:nvPr/>
        </p:nvSpPr>
        <p:spPr>
          <a:xfrm>
            <a:off x="8520068" y="4708632"/>
            <a:ext cx="2484000" cy="1440000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904920 w 2484000"/>
              <a:gd name="connsiteY2" fmla="*/ 311653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4000" h="1442382">
                <a:moveTo>
                  <a:pt x="0" y="2382"/>
                </a:moveTo>
                <a:lnTo>
                  <a:pt x="615542" y="0"/>
                </a:lnTo>
                <a:cubicBezTo>
                  <a:pt x="717369" y="118916"/>
                  <a:pt x="738024" y="141441"/>
                  <a:pt x="871582" y="271172"/>
                </a:cubicBezTo>
                <a:cubicBezTo>
                  <a:pt x="1078944" y="466256"/>
                  <a:pt x="1127909" y="504155"/>
                  <a:pt x="1338307" y="509296"/>
                </a:cubicBezTo>
                <a:lnTo>
                  <a:pt x="2484000" y="513942"/>
                </a:lnTo>
                <a:lnTo>
                  <a:pt x="2484000" y="1442382"/>
                </a:lnTo>
                <a:lnTo>
                  <a:pt x="0" y="1442382"/>
                </a:lnTo>
                <a:lnTo>
                  <a:pt x="0" y="23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superiores, una redondeada y la otra cortada 24">
            <a:extLst>
              <a:ext uri="{FF2B5EF4-FFF2-40B4-BE49-F238E27FC236}">
                <a16:creationId xmlns:a16="http://schemas.microsoft.com/office/drawing/2014/main" id="{59433A6C-A6AC-09E9-3EE0-81BEC2D2309C}"/>
              </a:ext>
            </a:extLst>
          </p:cNvPr>
          <p:cNvSpPr/>
          <p:nvPr/>
        </p:nvSpPr>
        <p:spPr>
          <a:xfrm>
            <a:off x="356482" y="344784"/>
            <a:ext cx="2484000" cy="2484288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Diagrama de flujo: terminador 21">
            <a:extLst>
              <a:ext uri="{FF2B5EF4-FFF2-40B4-BE49-F238E27FC236}">
                <a16:creationId xmlns:a16="http://schemas.microsoft.com/office/drawing/2014/main" id="{71B52912-4473-7D36-C52C-93A05D6732B9}"/>
              </a:ext>
            </a:extLst>
          </p:cNvPr>
          <p:cNvSpPr/>
          <p:nvPr/>
        </p:nvSpPr>
        <p:spPr>
          <a:xfrm>
            <a:off x="356482" y="4691715"/>
            <a:ext cx="2484000" cy="143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07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41B8286-6138-8444-38F4-C394CF2BD4B5}"/>
              </a:ext>
            </a:extLst>
          </p:cNvPr>
          <p:cNvGrpSpPr/>
          <p:nvPr/>
        </p:nvGrpSpPr>
        <p:grpSpPr>
          <a:xfrm>
            <a:off x="222250" y="193675"/>
            <a:ext cx="2484000" cy="1440000"/>
            <a:chOff x="222250" y="193675"/>
            <a:chExt cx="2484000" cy="1440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1453C7-3831-4989-4DAC-2C5F59536C89}"/>
                </a:ext>
              </a:extLst>
            </p:cNvPr>
            <p:cNvSpPr/>
            <p:nvPr/>
          </p:nvSpPr>
          <p:spPr>
            <a:xfrm>
              <a:off x="222250" y="193675"/>
              <a:ext cx="2484000" cy="144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C5ACD6B-CD91-3B45-FC5F-D62F4AE6F99E}"/>
                </a:ext>
              </a:extLst>
            </p:cNvPr>
            <p:cNvSpPr/>
            <p:nvPr/>
          </p:nvSpPr>
          <p:spPr>
            <a:xfrm>
              <a:off x="1309688" y="536575"/>
              <a:ext cx="117951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D6B445B6-1604-D7F0-117E-42648822B804}"/>
                </a:ext>
              </a:extLst>
            </p:cNvPr>
            <p:cNvSpPr/>
            <p:nvPr/>
          </p:nvSpPr>
          <p:spPr>
            <a:xfrm>
              <a:off x="1845469" y="311150"/>
              <a:ext cx="107950" cy="10795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472FBCE-0B06-8AEA-2DC2-14B36BA8C2A2}"/>
              </a:ext>
            </a:extLst>
          </p:cNvPr>
          <p:cNvGrpSpPr/>
          <p:nvPr/>
        </p:nvGrpSpPr>
        <p:grpSpPr>
          <a:xfrm>
            <a:off x="2957830" y="193675"/>
            <a:ext cx="2484000" cy="1440000"/>
            <a:chOff x="2957830" y="193675"/>
            <a:chExt cx="2484000" cy="1440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107B6A6-F4F2-C5A7-1DE8-99F67E6A5011}"/>
                </a:ext>
              </a:extLst>
            </p:cNvPr>
            <p:cNvSpPr/>
            <p:nvPr/>
          </p:nvSpPr>
          <p:spPr>
            <a:xfrm>
              <a:off x="2957830" y="193675"/>
              <a:ext cx="2484000" cy="144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7BCAE66-49F3-71C0-005E-C262F418F073}"/>
                </a:ext>
              </a:extLst>
            </p:cNvPr>
            <p:cNvSpPr/>
            <p:nvPr/>
          </p:nvSpPr>
          <p:spPr>
            <a:xfrm>
              <a:off x="4045268" y="536575"/>
              <a:ext cx="117951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B2FC44C-BF9E-7D86-269C-AB843CC3BD28}"/>
              </a:ext>
            </a:extLst>
          </p:cNvPr>
          <p:cNvSpPr>
            <a:spLocks/>
          </p:cNvSpPr>
          <p:nvPr/>
        </p:nvSpPr>
        <p:spPr>
          <a:xfrm>
            <a:off x="5693410" y="193675"/>
            <a:ext cx="1220985" cy="2484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C7E4DD3-8F4E-5027-25D6-FE7C98391C22}"/>
              </a:ext>
            </a:extLst>
          </p:cNvPr>
          <p:cNvSpPr>
            <a:spLocks/>
          </p:cNvSpPr>
          <p:nvPr/>
        </p:nvSpPr>
        <p:spPr>
          <a:xfrm>
            <a:off x="6914395" y="193675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Diagrama de flujo: entrada manual 36">
            <a:extLst>
              <a:ext uri="{FF2B5EF4-FFF2-40B4-BE49-F238E27FC236}">
                <a16:creationId xmlns:a16="http://schemas.microsoft.com/office/drawing/2014/main" id="{8A668D58-D2B9-4F4C-4C08-1E5E9954D7F1}"/>
              </a:ext>
            </a:extLst>
          </p:cNvPr>
          <p:cNvSpPr/>
          <p:nvPr/>
        </p:nvSpPr>
        <p:spPr>
          <a:xfrm rot="10800000" flipV="1">
            <a:off x="8424541" y="200337"/>
            <a:ext cx="1439999" cy="2484000"/>
          </a:xfrm>
          <a:prstGeom prst="flowChartManualInp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Diagrama de flujo: entrada manual 37">
            <a:extLst>
              <a:ext uri="{FF2B5EF4-FFF2-40B4-BE49-F238E27FC236}">
                <a16:creationId xmlns:a16="http://schemas.microsoft.com/office/drawing/2014/main" id="{005157D5-6C9B-B673-6CAE-AAC47DAF8F89}"/>
              </a:ext>
            </a:extLst>
          </p:cNvPr>
          <p:cNvSpPr/>
          <p:nvPr/>
        </p:nvSpPr>
        <p:spPr>
          <a:xfrm rot="16200000">
            <a:off x="8957653" y="-327052"/>
            <a:ext cx="1439999" cy="248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7 w 10000"/>
              <a:gd name="connsiteY0" fmla="*/ 577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 w 10000"/>
              <a:gd name="connsiteY4" fmla="*/ 577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" y="5777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" y="8592"/>
                  <a:pt x="11" y="7185"/>
                  <a:pt x="17" y="57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CFEEF514-F433-ECBD-F28A-A48D701F3880}"/>
              </a:ext>
            </a:extLst>
          </p:cNvPr>
          <p:cNvGrpSpPr/>
          <p:nvPr/>
        </p:nvGrpSpPr>
        <p:grpSpPr>
          <a:xfrm>
            <a:off x="9317728" y="1283247"/>
            <a:ext cx="161334" cy="260482"/>
            <a:chOff x="9303650" y="1285629"/>
            <a:chExt cx="161334" cy="260482"/>
          </a:xfrm>
        </p:grpSpPr>
        <p:sp>
          <p:nvSpPr>
            <p:cNvPr id="52" name="Diagrama de flujo: conector 51">
              <a:extLst>
                <a:ext uri="{FF2B5EF4-FFF2-40B4-BE49-F238E27FC236}">
                  <a16:creationId xmlns:a16="http://schemas.microsoft.com/office/drawing/2014/main" id="{4DA8E563-45A8-5EE9-1202-D413806B2F6D}"/>
                </a:ext>
              </a:extLst>
            </p:cNvPr>
            <p:cNvSpPr/>
            <p:nvPr/>
          </p:nvSpPr>
          <p:spPr>
            <a:xfrm rot="18888775">
              <a:off x="9303650" y="1438239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0F5DB33-75B8-EB20-39AF-6C9907372B3B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9366539" y="1384074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F98A8A2-1D5D-09FF-1195-B2CE58D6CE3A}"/>
              </a:ext>
            </a:extLst>
          </p:cNvPr>
          <p:cNvGrpSpPr/>
          <p:nvPr/>
        </p:nvGrpSpPr>
        <p:grpSpPr>
          <a:xfrm>
            <a:off x="8648635" y="621921"/>
            <a:ext cx="161334" cy="260482"/>
            <a:chOff x="8617533" y="626683"/>
            <a:chExt cx="161334" cy="260482"/>
          </a:xfrm>
        </p:grpSpPr>
        <p:sp>
          <p:nvSpPr>
            <p:cNvPr id="47" name="Diagrama de flujo: conector 46">
              <a:extLst>
                <a:ext uri="{FF2B5EF4-FFF2-40B4-BE49-F238E27FC236}">
                  <a16:creationId xmlns:a16="http://schemas.microsoft.com/office/drawing/2014/main" id="{F1847D6C-74C8-CD9E-86B9-19B5E100DB94}"/>
                </a:ext>
              </a:extLst>
            </p:cNvPr>
            <p:cNvSpPr/>
            <p:nvPr/>
          </p:nvSpPr>
          <p:spPr>
            <a:xfrm rot="18888775">
              <a:off x="8617533" y="779293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002EAED-7D72-1486-649F-544407B2D546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8680422" y="725128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614E50A6-EE61-EE4C-B273-5CAD86ED04B7}"/>
              </a:ext>
            </a:extLst>
          </p:cNvPr>
          <p:cNvGrpSpPr/>
          <p:nvPr/>
        </p:nvGrpSpPr>
        <p:grpSpPr>
          <a:xfrm rot="10800000">
            <a:off x="8958831" y="408251"/>
            <a:ext cx="161334" cy="260482"/>
            <a:chOff x="9303650" y="1285629"/>
            <a:chExt cx="161334" cy="260482"/>
          </a:xfrm>
        </p:grpSpPr>
        <p:sp>
          <p:nvSpPr>
            <p:cNvPr id="78" name="Diagrama de flujo: conector 77">
              <a:extLst>
                <a:ext uri="{FF2B5EF4-FFF2-40B4-BE49-F238E27FC236}">
                  <a16:creationId xmlns:a16="http://schemas.microsoft.com/office/drawing/2014/main" id="{7EAB2CF6-384A-5093-8E57-0E9705E65189}"/>
                </a:ext>
              </a:extLst>
            </p:cNvPr>
            <p:cNvSpPr/>
            <p:nvPr/>
          </p:nvSpPr>
          <p:spPr>
            <a:xfrm rot="18888775">
              <a:off x="9303650" y="1438239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750D83AE-07AC-1800-02AC-42CBD74E7DF5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9366539" y="1384074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8CE890F-5194-ABC7-ACBE-7C8B80AD9DA1}"/>
              </a:ext>
            </a:extLst>
          </p:cNvPr>
          <p:cNvGrpSpPr/>
          <p:nvPr/>
        </p:nvGrpSpPr>
        <p:grpSpPr>
          <a:xfrm rot="10800000">
            <a:off x="9623162" y="1074339"/>
            <a:ext cx="161334" cy="260482"/>
            <a:chOff x="8617533" y="626683"/>
            <a:chExt cx="161334" cy="260482"/>
          </a:xfrm>
        </p:grpSpPr>
        <p:sp>
          <p:nvSpPr>
            <p:cNvPr id="76" name="Diagrama de flujo: conector 75">
              <a:extLst>
                <a:ext uri="{FF2B5EF4-FFF2-40B4-BE49-F238E27FC236}">
                  <a16:creationId xmlns:a16="http://schemas.microsoft.com/office/drawing/2014/main" id="{99885E26-3D67-BB2D-7208-4FE000BB97A0}"/>
                </a:ext>
              </a:extLst>
            </p:cNvPr>
            <p:cNvSpPr/>
            <p:nvPr/>
          </p:nvSpPr>
          <p:spPr>
            <a:xfrm rot="18888775">
              <a:off x="8617533" y="779293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9E867F4-0182-1248-3DED-5DCDD2D9BAD3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8680422" y="725128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ángulo 84">
            <a:extLst>
              <a:ext uri="{FF2B5EF4-FFF2-40B4-BE49-F238E27FC236}">
                <a16:creationId xmlns:a16="http://schemas.microsoft.com/office/drawing/2014/main" id="{4E064696-FB65-3B97-AB42-8BEE6C5056B2}"/>
              </a:ext>
            </a:extLst>
          </p:cNvPr>
          <p:cNvSpPr>
            <a:spLocks/>
          </p:cNvSpPr>
          <p:nvPr/>
        </p:nvSpPr>
        <p:spPr>
          <a:xfrm>
            <a:off x="222250" y="1898650"/>
            <a:ext cx="1220985" cy="13271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EA0BC45A-F58A-3E0B-0CB1-53F5119CF053}"/>
              </a:ext>
            </a:extLst>
          </p:cNvPr>
          <p:cNvSpPr>
            <a:spLocks/>
          </p:cNvSpPr>
          <p:nvPr/>
        </p:nvSpPr>
        <p:spPr>
          <a:xfrm>
            <a:off x="1443235" y="1898650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7894B7AD-82C3-5FF9-2FD8-4643367A8EA3}"/>
              </a:ext>
            </a:extLst>
          </p:cNvPr>
          <p:cNvGrpSpPr/>
          <p:nvPr/>
        </p:nvGrpSpPr>
        <p:grpSpPr>
          <a:xfrm>
            <a:off x="1138474" y="2770246"/>
            <a:ext cx="304761" cy="107872"/>
            <a:chOff x="6609634" y="1050964"/>
            <a:chExt cx="304761" cy="107872"/>
          </a:xfrm>
        </p:grpSpPr>
        <p:sp>
          <p:nvSpPr>
            <p:cNvPr id="105" name="Diagrama de flujo: conector 104">
              <a:extLst>
                <a:ext uri="{FF2B5EF4-FFF2-40B4-BE49-F238E27FC236}">
                  <a16:creationId xmlns:a16="http://schemas.microsoft.com/office/drawing/2014/main" id="{DD57B5EC-9CE4-53F6-C4F6-C7D651EB6F39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2B107618-872E-C1DF-6201-ABA4B62BEC7E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E6310015-344B-3829-2C3D-E4CEAA462ED4}"/>
              </a:ext>
            </a:extLst>
          </p:cNvPr>
          <p:cNvGrpSpPr/>
          <p:nvPr/>
        </p:nvGrpSpPr>
        <p:grpSpPr>
          <a:xfrm>
            <a:off x="1138474" y="2246332"/>
            <a:ext cx="304761" cy="107872"/>
            <a:chOff x="6609634" y="1050964"/>
            <a:chExt cx="304761" cy="107872"/>
          </a:xfrm>
        </p:grpSpPr>
        <p:sp>
          <p:nvSpPr>
            <p:cNvPr id="103" name="Diagrama de flujo: conector 102">
              <a:extLst>
                <a:ext uri="{FF2B5EF4-FFF2-40B4-BE49-F238E27FC236}">
                  <a16:creationId xmlns:a16="http://schemas.microsoft.com/office/drawing/2014/main" id="{0C096872-4656-E31D-24AC-E363E52725FA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4D0D993F-2156-7365-0956-0A490B1F8079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43AA8AF2-5C0A-07FA-E1D2-3C9D11D7F440}"/>
              </a:ext>
            </a:extLst>
          </p:cNvPr>
          <p:cNvGrpSpPr/>
          <p:nvPr/>
        </p:nvGrpSpPr>
        <p:grpSpPr>
          <a:xfrm flipH="1">
            <a:off x="1443235" y="2770246"/>
            <a:ext cx="304761" cy="107872"/>
            <a:chOff x="6609634" y="1050964"/>
            <a:chExt cx="304761" cy="107872"/>
          </a:xfrm>
        </p:grpSpPr>
        <p:sp>
          <p:nvSpPr>
            <p:cNvPr id="96" name="Diagrama de flujo: conector 95">
              <a:extLst>
                <a:ext uri="{FF2B5EF4-FFF2-40B4-BE49-F238E27FC236}">
                  <a16:creationId xmlns:a16="http://schemas.microsoft.com/office/drawing/2014/main" id="{DAE12C56-A795-6F57-0265-C8094E8E3878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76D9A508-06DB-4211-1311-C7648B81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39D55D66-8C97-604A-395A-6841A765EB60}"/>
              </a:ext>
            </a:extLst>
          </p:cNvPr>
          <p:cNvGrpSpPr/>
          <p:nvPr/>
        </p:nvGrpSpPr>
        <p:grpSpPr>
          <a:xfrm flipH="1">
            <a:off x="1443235" y="2246332"/>
            <a:ext cx="304761" cy="107872"/>
            <a:chOff x="6609634" y="1050964"/>
            <a:chExt cx="304761" cy="107872"/>
          </a:xfrm>
        </p:grpSpPr>
        <p:sp>
          <p:nvSpPr>
            <p:cNvPr id="94" name="Diagrama de flujo: conector 93">
              <a:extLst>
                <a:ext uri="{FF2B5EF4-FFF2-40B4-BE49-F238E27FC236}">
                  <a16:creationId xmlns:a16="http://schemas.microsoft.com/office/drawing/2014/main" id="{0989F854-966D-AB49-9243-1D2614D2A7B3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FCFFEF2D-5B85-49C3-0044-8301EBFF4FE3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1376AD5D-CEF3-FB08-5B62-F7EAFB0A6B5C}"/>
              </a:ext>
            </a:extLst>
          </p:cNvPr>
          <p:cNvSpPr>
            <a:spLocks/>
          </p:cNvSpPr>
          <p:nvPr/>
        </p:nvSpPr>
        <p:spPr>
          <a:xfrm>
            <a:off x="3960020" y="1898650"/>
            <a:ext cx="1477362" cy="1287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DA8440BD-6E6B-C9F5-9F3D-4D2F024CAE8D}"/>
              </a:ext>
            </a:extLst>
          </p:cNvPr>
          <p:cNvGrpSpPr/>
          <p:nvPr/>
        </p:nvGrpSpPr>
        <p:grpSpPr>
          <a:xfrm flipH="1">
            <a:off x="3970432" y="2639257"/>
            <a:ext cx="304761" cy="107872"/>
            <a:chOff x="6609634" y="1050964"/>
            <a:chExt cx="304761" cy="107872"/>
          </a:xfrm>
        </p:grpSpPr>
        <p:sp>
          <p:nvSpPr>
            <p:cNvPr id="119" name="Diagrama de flujo: conector 118">
              <a:extLst>
                <a:ext uri="{FF2B5EF4-FFF2-40B4-BE49-F238E27FC236}">
                  <a16:creationId xmlns:a16="http://schemas.microsoft.com/office/drawing/2014/main" id="{18082BF9-2945-6B9E-37D3-5096CC52531B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71DA69AA-C48F-4F6C-4A5F-6197BA5992D7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F968A6FC-EA01-CA38-7CFA-E1CF0BA0A745}"/>
              </a:ext>
            </a:extLst>
          </p:cNvPr>
          <p:cNvGrpSpPr/>
          <p:nvPr/>
        </p:nvGrpSpPr>
        <p:grpSpPr>
          <a:xfrm flipH="1">
            <a:off x="3970432" y="2115343"/>
            <a:ext cx="304761" cy="107872"/>
            <a:chOff x="6609634" y="1050964"/>
            <a:chExt cx="304761" cy="107872"/>
          </a:xfrm>
        </p:grpSpPr>
        <p:sp>
          <p:nvSpPr>
            <p:cNvPr id="117" name="Diagrama de flujo: conector 116">
              <a:extLst>
                <a:ext uri="{FF2B5EF4-FFF2-40B4-BE49-F238E27FC236}">
                  <a16:creationId xmlns:a16="http://schemas.microsoft.com/office/drawing/2014/main" id="{2612E417-4486-E254-9443-80DC899FD66F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56291682-DC06-A0DF-E09A-88C83FDB8C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Forma en L 22">
            <a:extLst>
              <a:ext uri="{FF2B5EF4-FFF2-40B4-BE49-F238E27FC236}">
                <a16:creationId xmlns:a16="http://schemas.microsoft.com/office/drawing/2014/main" id="{2912255D-49F5-9EEB-EF24-34DEA71445AA}"/>
              </a:ext>
            </a:extLst>
          </p:cNvPr>
          <p:cNvSpPr/>
          <p:nvPr/>
        </p:nvSpPr>
        <p:spPr>
          <a:xfrm rot="16200000" flipV="1">
            <a:off x="2319493" y="2532537"/>
            <a:ext cx="2488762" cy="1220985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904920 w 2484000"/>
              <a:gd name="connsiteY2" fmla="*/ 311653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1191805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1191805 w 2484000"/>
              <a:gd name="connsiteY1" fmla="*/ 0 h 1442382"/>
              <a:gd name="connsiteX2" fmla="*/ 871582 w 2484000"/>
              <a:gd name="connsiteY2" fmla="*/ 271172 h 1442382"/>
              <a:gd name="connsiteX3" fmla="*/ 1471658 w 2484000"/>
              <a:gd name="connsiteY3" fmla="*/ 239245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6381"/>
              <a:gd name="connsiteY0" fmla="*/ 2382 h 1442382"/>
              <a:gd name="connsiteX1" fmla="*/ 1191805 w 2486381"/>
              <a:gd name="connsiteY1" fmla="*/ 0 h 1442382"/>
              <a:gd name="connsiteX2" fmla="*/ 871582 w 2486381"/>
              <a:gd name="connsiteY2" fmla="*/ 271172 h 1442382"/>
              <a:gd name="connsiteX3" fmla="*/ 1471658 w 2486381"/>
              <a:gd name="connsiteY3" fmla="*/ 239245 h 1442382"/>
              <a:gd name="connsiteX4" fmla="*/ 2486381 w 2486381"/>
              <a:gd name="connsiteY4" fmla="*/ 272022 h 1442382"/>
              <a:gd name="connsiteX5" fmla="*/ 2484000 w 2486381"/>
              <a:gd name="connsiteY5" fmla="*/ 1442382 h 1442382"/>
              <a:gd name="connsiteX6" fmla="*/ 0 w 2486381"/>
              <a:gd name="connsiteY6" fmla="*/ 1442382 h 1442382"/>
              <a:gd name="connsiteX7" fmla="*/ 0 w 2486381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871582 w 2488763"/>
              <a:gd name="connsiteY2" fmla="*/ 271172 h 1442382"/>
              <a:gd name="connsiteX3" fmla="*/ 1471658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871582 w 2488763"/>
              <a:gd name="connsiteY2" fmla="*/ 271172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69263 w 2488763"/>
              <a:gd name="connsiteY2" fmla="*/ 178343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38320 w 2488763"/>
              <a:gd name="connsiteY2" fmla="*/ 200849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655013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763" h="1442382">
                <a:moveTo>
                  <a:pt x="0" y="2382"/>
                </a:moveTo>
                <a:lnTo>
                  <a:pt x="1191805" y="0"/>
                </a:lnTo>
                <a:cubicBezTo>
                  <a:pt x="1317620" y="112618"/>
                  <a:pt x="1307883" y="111862"/>
                  <a:pt x="1445462" y="239245"/>
                </a:cubicBezTo>
                <a:lnTo>
                  <a:pt x="2488763" y="241080"/>
                </a:lnTo>
                <a:cubicBezTo>
                  <a:pt x="2487969" y="631200"/>
                  <a:pt x="2484794" y="1052262"/>
                  <a:pt x="2484000" y="1442382"/>
                </a:cubicBezTo>
                <a:lnTo>
                  <a:pt x="0" y="1442382"/>
                </a:lnTo>
                <a:lnTo>
                  <a:pt x="0" y="2382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208D9B54-B6D0-540A-A625-F21C64DBE298}"/>
              </a:ext>
            </a:extLst>
          </p:cNvPr>
          <p:cNvGrpSpPr/>
          <p:nvPr/>
        </p:nvGrpSpPr>
        <p:grpSpPr>
          <a:xfrm>
            <a:off x="3665671" y="2639257"/>
            <a:ext cx="304761" cy="107872"/>
            <a:chOff x="6609634" y="1050964"/>
            <a:chExt cx="304761" cy="107872"/>
          </a:xfrm>
        </p:grpSpPr>
        <p:sp>
          <p:nvSpPr>
            <p:cNvPr id="128" name="Diagrama de flujo: conector 127">
              <a:extLst>
                <a:ext uri="{FF2B5EF4-FFF2-40B4-BE49-F238E27FC236}">
                  <a16:creationId xmlns:a16="http://schemas.microsoft.com/office/drawing/2014/main" id="{DD72DE3A-C5FC-E6D4-9342-67E2D5E5FCC3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7E806124-8CEA-1CFA-ACAF-F6216F590963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46E3DAC-FFF7-725D-6F7D-8C7F984D1422}"/>
              </a:ext>
            </a:extLst>
          </p:cNvPr>
          <p:cNvGrpSpPr/>
          <p:nvPr/>
        </p:nvGrpSpPr>
        <p:grpSpPr>
          <a:xfrm>
            <a:off x="3665671" y="2115343"/>
            <a:ext cx="304761" cy="107872"/>
            <a:chOff x="6609634" y="1050964"/>
            <a:chExt cx="304761" cy="107872"/>
          </a:xfrm>
        </p:grpSpPr>
        <p:sp>
          <p:nvSpPr>
            <p:cNvPr id="126" name="Diagrama de flujo: conector 125">
              <a:extLst>
                <a:ext uri="{FF2B5EF4-FFF2-40B4-BE49-F238E27FC236}">
                  <a16:creationId xmlns:a16="http://schemas.microsoft.com/office/drawing/2014/main" id="{E75B8462-655F-B0DB-5852-3F0999D34F6B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92D64EDA-4292-8E1B-A10B-328207F5E620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3293ACB9-58A2-AF1C-DA5F-E8EB89EC07C2}"/>
              </a:ext>
            </a:extLst>
          </p:cNvPr>
          <p:cNvSpPr>
            <a:spLocks/>
          </p:cNvSpPr>
          <p:nvPr/>
        </p:nvSpPr>
        <p:spPr>
          <a:xfrm>
            <a:off x="5693410" y="2770246"/>
            <a:ext cx="1220985" cy="2484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23EAE7-F127-1E72-4BE8-234E4D62DECB}"/>
              </a:ext>
            </a:extLst>
          </p:cNvPr>
          <p:cNvSpPr>
            <a:spLocks/>
          </p:cNvSpPr>
          <p:nvPr/>
        </p:nvSpPr>
        <p:spPr>
          <a:xfrm>
            <a:off x="6914395" y="2770246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0CB1D89-4583-AAA5-D7C0-7CFACF535F5E}"/>
              </a:ext>
            </a:extLst>
          </p:cNvPr>
          <p:cNvGrpSpPr/>
          <p:nvPr/>
        </p:nvGrpSpPr>
        <p:grpSpPr>
          <a:xfrm>
            <a:off x="6609634" y="3517997"/>
            <a:ext cx="304761" cy="107872"/>
            <a:chOff x="6609634" y="1050964"/>
            <a:chExt cx="304761" cy="107872"/>
          </a:xfrm>
        </p:grpSpPr>
        <p:sp>
          <p:nvSpPr>
            <p:cNvPr id="60" name="Diagrama de flujo: conector 59">
              <a:extLst>
                <a:ext uri="{FF2B5EF4-FFF2-40B4-BE49-F238E27FC236}">
                  <a16:creationId xmlns:a16="http://schemas.microsoft.com/office/drawing/2014/main" id="{E7C10538-EF06-BFBE-8D21-590C0B10B3FA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2E61ADC7-C319-8C70-F65B-C2FA9D10F465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9822658-32FC-66D4-315F-BB77CA699BA5}"/>
              </a:ext>
            </a:extLst>
          </p:cNvPr>
          <p:cNvGrpSpPr/>
          <p:nvPr/>
        </p:nvGrpSpPr>
        <p:grpSpPr>
          <a:xfrm>
            <a:off x="6609634" y="2994083"/>
            <a:ext cx="304761" cy="107872"/>
            <a:chOff x="6609634" y="1050964"/>
            <a:chExt cx="304761" cy="107872"/>
          </a:xfrm>
        </p:grpSpPr>
        <p:sp>
          <p:nvSpPr>
            <p:cNvPr id="58" name="Diagrama de flujo: conector 57">
              <a:extLst>
                <a:ext uri="{FF2B5EF4-FFF2-40B4-BE49-F238E27FC236}">
                  <a16:creationId xmlns:a16="http://schemas.microsoft.com/office/drawing/2014/main" id="{B6B3938E-7944-93FE-46AE-3A96E917905C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8105048-786F-3FE3-525B-663770642DB6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41EE993-82FF-2EB9-BBAF-36508B8465A7}"/>
              </a:ext>
            </a:extLst>
          </p:cNvPr>
          <p:cNvGrpSpPr/>
          <p:nvPr/>
        </p:nvGrpSpPr>
        <p:grpSpPr>
          <a:xfrm flipH="1">
            <a:off x="6914395" y="3517997"/>
            <a:ext cx="304761" cy="107872"/>
            <a:chOff x="6609634" y="1050964"/>
            <a:chExt cx="304761" cy="107872"/>
          </a:xfrm>
        </p:grpSpPr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CAFE6F5C-B690-3B33-3E58-2CD058E1861C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7296CFA4-0C21-0A3E-C306-B6FAB49522A6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5C6216E-CCCB-2542-ADED-3093F5CDC65E}"/>
              </a:ext>
            </a:extLst>
          </p:cNvPr>
          <p:cNvGrpSpPr/>
          <p:nvPr/>
        </p:nvGrpSpPr>
        <p:grpSpPr>
          <a:xfrm flipH="1">
            <a:off x="6914395" y="2994083"/>
            <a:ext cx="304761" cy="107872"/>
            <a:chOff x="6609634" y="1050964"/>
            <a:chExt cx="304761" cy="107872"/>
          </a:xfrm>
        </p:grpSpPr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B851EA3-EBD8-9384-E2AC-B7CC3ED8D5BB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F395F81-795F-DFC3-09F5-B8635E69316D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174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Damian Vidal</dc:creator>
  <cp:lastModifiedBy>Damian Vidal</cp:lastModifiedBy>
  <cp:revision>12</cp:revision>
  <dcterms:created xsi:type="dcterms:W3CDTF">2024-04-16T10:12:59Z</dcterms:created>
  <dcterms:modified xsi:type="dcterms:W3CDTF">2024-07-15T15:03:06Z</dcterms:modified>
</cp:coreProperties>
</file>