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837c2f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837c2f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837c2f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837c2f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837c2f6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837c2f6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b2caba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4b2caba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a2db98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a2db98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837c2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837c2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09884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09884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aabd53f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aabd53f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abd53f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abd53f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837c2f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d837c2f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b2cab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b2cab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837c2f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837c2f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3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Binary Numbers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know those fancy numbers when they show computers on TV? 10101010… Those are binary numbers.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Converting between decimal and binary is pretty easy!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Binary Numbers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753350"/>
            <a:ext cx="55911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Binary Numbers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0" y="136147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That last slide shows us how the 1s and 0s correspond with powers of 2. So, here is, essentially, how to count: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1 = 1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10 = 2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11 = 3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100 = 4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101 = 5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110 = 6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Binary Numbers Practice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0" y="1361475"/>
            <a:ext cx="91440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Why don’t we try some examples together?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0" y="2041800"/>
            <a:ext cx="50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Binary: 101 </a:t>
            </a:r>
            <a:endParaRPr sz="2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Decimal: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4572000" y="1792425"/>
            <a:ext cx="457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Decimal: 69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Binary: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340425" y="2365200"/>
            <a:ext cx="42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31175" y="2847125"/>
            <a:ext cx="354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Binary: 111001</a:t>
            </a:r>
            <a:endParaRPr sz="2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Decimal: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31175" y="3647225"/>
            <a:ext cx="100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2**0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766375" y="3647225"/>
            <a:ext cx="157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+ 2**3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1823575" y="3647225"/>
            <a:ext cx="15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+ 2**4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893850" y="3647225"/>
            <a:ext cx="15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+ 2**5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1175" y="4057650"/>
            <a:ext cx="409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 + 8 + 16 + 32 = 57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381975" y="3170525"/>
            <a:ext cx="73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57</a:t>
            </a:r>
            <a:endParaRPr/>
          </a:p>
        </p:txBody>
      </p:sp>
      <p:cxnSp>
        <p:nvCxnSpPr>
          <p:cNvPr id="146" name="Google Shape;146;p25"/>
          <p:cNvCxnSpPr>
            <a:endCxn id="140" idx="0"/>
          </p:cNvCxnSpPr>
          <p:nvPr/>
        </p:nvCxnSpPr>
        <p:spPr>
          <a:xfrm flipH="1">
            <a:off x="535175" y="3231425"/>
            <a:ext cx="1922400" cy="415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5"/>
          <p:cNvCxnSpPr/>
          <p:nvPr/>
        </p:nvCxnSpPr>
        <p:spPr>
          <a:xfrm rot="5400000">
            <a:off x="1587225" y="3275825"/>
            <a:ext cx="436500" cy="34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5"/>
          <p:cNvCxnSpPr>
            <a:endCxn id="142" idx="0"/>
          </p:cNvCxnSpPr>
          <p:nvPr/>
        </p:nvCxnSpPr>
        <p:spPr>
          <a:xfrm>
            <a:off x="1813225" y="2997725"/>
            <a:ext cx="761100" cy="649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5"/>
          <p:cNvSpPr txBox="1"/>
          <p:nvPr/>
        </p:nvSpPr>
        <p:spPr>
          <a:xfrm>
            <a:off x="4569300" y="2554325"/>
            <a:ext cx="431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What’s the largest exponent of 2 that goes into 69?: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572000" y="2816375"/>
            <a:ext cx="457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2**6 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64 (Total: 64, Rem: 5)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569300" y="3380550"/>
            <a:ext cx="457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What’s the next largest that goes into 5?: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4572000" y="3616050"/>
            <a:ext cx="457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2**2 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= 4 (Total: 64 + 4 = 68, Rem: 1)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4569300" y="4229100"/>
            <a:ext cx="457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What’s the next largest that goes into 1?: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4395350" y="4487200"/>
            <a:ext cx="474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2**0 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= 1 (Total: 68 + 1) = 69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5907250" y="4587575"/>
            <a:ext cx="571500" cy="25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276025" y="2054025"/>
            <a:ext cx="2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6052750" y="2054025"/>
            <a:ext cx="2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5626750" y="2054025"/>
            <a:ext cx="2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6161975" y="2054025"/>
            <a:ext cx="2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951375" y="2054025"/>
            <a:ext cx="2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5838050" y="2054025"/>
            <a:ext cx="2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5730675" y="2054025"/>
            <a:ext cx="2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cxnSp>
        <p:nvCxnSpPr>
          <p:cNvPr id="163" name="Google Shape;163;p25"/>
          <p:cNvCxnSpPr>
            <a:stCxn id="155" idx="0"/>
            <a:endCxn id="159" idx="3"/>
          </p:cNvCxnSpPr>
          <p:nvPr/>
        </p:nvCxnSpPr>
        <p:spPr>
          <a:xfrm rot="-5400000">
            <a:off x="5158750" y="3303725"/>
            <a:ext cx="2318100" cy="249600"/>
          </a:xfrm>
          <a:prstGeom prst="bentConnector4">
            <a:avLst>
              <a:gd fmla="val 45349" name="adj1"/>
              <a:gd fmla="val 19535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5"/>
          <p:cNvSpPr/>
          <p:nvPr/>
        </p:nvSpPr>
        <p:spPr>
          <a:xfrm>
            <a:off x="5951375" y="3709163"/>
            <a:ext cx="571500" cy="25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5"/>
          <p:cNvCxnSpPr>
            <a:endCxn id="164" idx="0"/>
          </p:cNvCxnSpPr>
          <p:nvPr/>
        </p:nvCxnSpPr>
        <p:spPr>
          <a:xfrm flipH="1" rot="-5400000">
            <a:off x="5573525" y="3045563"/>
            <a:ext cx="1303800" cy="23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7236375" y="2919713"/>
            <a:ext cx="571500" cy="25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5"/>
          <p:cNvCxnSpPr>
            <a:endCxn id="166" idx="0"/>
          </p:cNvCxnSpPr>
          <p:nvPr/>
        </p:nvCxnSpPr>
        <p:spPr>
          <a:xfrm>
            <a:off x="5787825" y="2363813"/>
            <a:ext cx="1734300" cy="555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311708" y="1110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1 - Exhaustive Enumeration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2 - Indexing 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3 - Iterating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4 - Binary Numbers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-113075" y="509475"/>
            <a:ext cx="92571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 First A Word on </a:t>
            </a: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950" y="1541300"/>
            <a:ext cx="5882100" cy="340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/>
          <p:nvPr/>
        </p:nvCxnSpPr>
        <p:spPr>
          <a:xfrm flipH="1" rot="10800000">
            <a:off x="967625" y="1789550"/>
            <a:ext cx="755700" cy="536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5"/>
          <p:cNvSpPr txBox="1"/>
          <p:nvPr/>
        </p:nvSpPr>
        <p:spPr>
          <a:xfrm>
            <a:off x="130700" y="2325950"/>
            <a:ext cx="121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Short for “define”. Defines the function.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>
            <a:off x="1292500" y="1903425"/>
            <a:ext cx="2242800" cy="1958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203900" y="3544800"/>
            <a:ext cx="107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 name. This can be anything you want.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5485450" y="1870925"/>
            <a:ext cx="2632800" cy="796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6891175" y="1903425"/>
            <a:ext cx="1365000" cy="715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8004400" y="2610763"/>
            <a:ext cx="121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 arguments. These are local variables.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4721650" y="4617425"/>
            <a:ext cx="3039000" cy="16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7760650" y="3934825"/>
            <a:ext cx="136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statement. Gives you a value to use later.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Handy Definition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Exhaustive Enumeration: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Also known as “brute force” (most people call it 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Simply means you search through/compute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possibilities/items in a list or set.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Indexing Lists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Remember how we went over loops last week? And we just talked about exhaustive enumeration? It’s handy in the context of indexing lists.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What’s an index? An index is the integer location of an item in a list or string.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Iterating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 iterate through something (usually a list or a string), you are simply accessing it by jumping from one index to the next.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-80125" y="509475"/>
            <a:ext cx="92241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 of Iterating/Indexing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250" y="1617275"/>
            <a:ext cx="6663500" cy="32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-80125" y="509475"/>
            <a:ext cx="92241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Prev. </a:t>
            </a: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 with “for” loop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13" y="2073250"/>
            <a:ext cx="5218825" cy="20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Binary Numbers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Author’s Note: No one works with binary numbers in Python.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Binary numbers are representations of real numbers in base 2.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Side note: “Decimal” now refers to numbers in base 10.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