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ixth_power#:~:text=In%20the%20archaic%20notation%20of,the%20cube%20of%20a%20square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0276d7b0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0276d7b0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0276d7b0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0276d7b0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0276d7b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0276d7b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e382f2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5e382f2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https://en.wikipedia.org/wiki/Sixth_power#:~:text=In%20the%20archaic%20notation%20of,the%20cube%20of%20a%20square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276d7b0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276d7b0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0f389b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0f389b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80467ed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80467ed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0276d7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0276d7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0276d7b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0276d7b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0276d7b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0276d7b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1af6516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1af651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276d7b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276d7b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0276d7b0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0276d7b0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0276d7b0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0276d7b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3032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CPS 109 - Lab 4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0" y="1532325"/>
            <a:ext cx="91440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Well, remember our function definition on the last slide?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Notice how it returns new_string.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2571750"/>
            <a:ext cx="50387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0" y="1532325"/>
            <a:ext cx="91440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Since the computer knows what instructions to execute and the value of the argument fed into the function, it knows the return value. Meaning that: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3595050"/>
            <a:ext cx="53911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0" y="1532325"/>
            <a:ext cx="91440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do we do with this information? Well, that means that we can feed functions into other functions as much as we want! This includes functions we’ve defined.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Nested </a:t>
            </a: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0" y="4178800"/>
            <a:ext cx="91440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Fun fact: the sixth power was also dubbed the “zenzicube” by the inventor of the = sign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775" y="1437669"/>
            <a:ext cx="3535225" cy="7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874" y="2265313"/>
            <a:ext cx="23050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437675"/>
            <a:ext cx="5608775" cy="274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0" y="1532325"/>
            <a:ext cx="9144000" cy="31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One more thing about functions before we go through some examples: anything you can write that functions as code (for loops, while loops, if statements, etc.) can (and should!) be put into a function.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Remember: good code is neat code.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Agenda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Today we’re going to talk even more about functions.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One might say I really love functions.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One might also say I put the </a:t>
            </a:r>
            <a:r>
              <a:rPr lang="en" sz="2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25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" sz="2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5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25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5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5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One 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probably 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wouldn’t say I describe functions with unction (though it could be argued)...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0" y="1532325"/>
            <a:ext cx="91440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have already drilled functions into your heads, but let’s look at their syntax once more.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Here you have “def”, the name of your function and whatever arguments you need.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125" y="3088725"/>
            <a:ext cx="46577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0" y="1532325"/>
            <a:ext cx="91440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Python, functions usually have one or more print or return statements: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717025"/>
            <a:ext cx="27432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688" y="3733025"/>
            <a:ext cx="27146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0" y="1437675"/>
            <a:ext cx="91440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Why do we use functions? Well, for a couple of reasons: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AutoNum type="arabicParenR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saves us from not having to write the same code over and over again.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AutoNum type="arabicParenR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Programs will run very predictably when we call functions.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AutoNum type="arabicParenR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 makes our programs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substantially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easier to read.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0" y="1437675"/>
            <a:ext cx="91440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Functions should do exactly one thing. Examples may include searching a list, or printing some numbers. Functions up until now have had just code plopped in there.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Now, when you make a function, it should only do one thing.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0" y="1532325"/>
            <a:ext cx="91440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simple function (to remind ourselves of function structure):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38" y="2666475"/>
            <a:ext cx="50387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0" y="1532325"/>
            <a:ext cx="91440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 let’s call the function in the main: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75" y="2143650"/>
            <a:ext cx="6242450" cy="28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0" y="1532325"/>
            <a:ext cx="91440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Something’s weird about how we call print, right?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We’re passing a function as an argument for another function! Why are we able to do that?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88" y="2787725"/>
            <a:ext cx="42386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