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heme/themeOverride1.xml" ContentType="application/vnd.openxmlformats-officedocument.themeOverr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0B4A5-9198-4664-8B2F-7B415332B50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6BB8A4-263B-4C67-8DF2-81B4AC5F4B1D}">
      <dgm:prSet/>
      <dgm:spPr/>
      <dgm:t>
        <a:bodyPr/>
        <a:lstStyle/>
        <a:p>
          <a:r>
            <a:rPr lang="en-IN" dirty="0"/>
            <a:t>Unit testing – Junit 5</a:t>
          </a:r>
        </a:p>
      </dgm:t>
    </dgm:pt>
    <dgm:pt modelId="{9F586C15-8A3E-47DF-A70E-1A7CE80AFFBE}" type="parTrans" cxnId="{43EED7E0-A1A8-49E5-98AB-2A9FC20970BF}">
      <dgm:prSet/>
      <dgm:spPr/>
      <dgm:t>
        <a:bodyPr/>
        <a:lstStyle/>
        <a:p>
          <a:endParaRPr lang="en-IN"/>
        </a:p>
      </dgm:t>
    </dgm:pt>
    <dgm:pt modelId="{945A922E-88D7-4FC6-8DAC-CD5CB5269726}" type="sibTrans" cxnId="{43EED7E0-A1A8-49E5-98AB-2A9FC20970BF}">
      <dgm:prSet/>
      <dgm:spPr/>
      <dgm:t>
        <a:bodyPr/>
        <a:lstStyle/>
        <a:p>
          <a:endParaRPr lang="en-IN"/>
        </a:p>
      </dgm:t>
    </dgm:pt>
    <dgm:pt modelId="{699EFA6C-3A70-4A27-8E3C-DB47EA0434C2}">
      <dgm:prSet/>
      <dgm:spPr/>
      <dgm:t>
        <a:bodyPr/>
        <a:lstStyle/>
        <a:p>
          <a:r>
            <a:rPr lang="en-IN" dirty="0"/>
            <a:t>Mocking – Mockito</a:t>
          </a:r>
        </a:p>
      </dgm:t>
    </dgm:pt>
    <dgm:pt modelId="{2CED5314-7FEF-4610-A09D-DB1EFE8F2168}" type="parTrans" cxnId="{9D2C99AD-9870-4423-B364-E9002C7CD033}">
      <dgm:prSet/>
      <dgm:spPr/>
      <dgm:t>
        <a:bodyPr/>
        <a:lstStyle/>
        <a:p>
          <a:endParaRPr lang="en-IN"/>
        </a:p>
      </dgm:t>
    </dgm:pt>
    <dgm:pt modelId="{942F448C-63CB-4618-BDDA-7A006889E8E0}" type="sibTrans" cxnId="{9D2C99AD-9870-4423-B364-E9002C7CD033}">
      <dgm:prSet/>
      <dgm:spPr/>
      <dgm:t>
        <a:bodyPr/>
        <a:lstStyle/>
        <a:p>
          <a:endParaRPr lang="en-IN"/>
        </a:p>
      </dgm:t>
    </dgm:pt>
    <dgm:pt modelId="{26E5A4CE-06D2-4355-A280-E7765A225E20}">
      <dgm:prSet/>
      <dgm:spPr/>
      <dgm:t>
        <a:bodyPr/>
        <a:lstStyle/>
        <a:p>
          <a:r>
            <a:rPr lang="en-IN"/>
            <a:t>Code coverage – Jacoco</a:t>
          </a:r>
        </a:p>
      </dgm:t>
    </dgm:pt>
    <dgm:pt modelId="{51C42D8F-9F48-497B-B000-72DA1DF275B5}" type="parTrans" cxnId="{ED37A2D5-88B1-4EF6-9985-8A43F8E1CE0B}">
      <dgm:prSet/>
      <dgm:spPr/>
      <dgm:t>
        <a:bodyPr/>
        <a:lstStyle/>
        <a:p>
          <a:endParaRPr lang="en-IN"/>
        </a:p>
      </dgm:t>
    </dgm:pt>
    <dgm:pt modelId="{04C26AA2-AD1C-4FD5-8EF7-7050FA845377}" type="sibTrans" cxnId="{ED37A2D5-88B1-4EF6-9985-8A43F8E1CE0B}">
      <dgm:prSet/>
      <dgm:spPr/>
      <dgm:t>
        <a:bodyPr/>
        <a:lstStyle/>
        <a:p>
          <a:endParaRPr lang="en-IN"/>
        </a:p>
      </dgm:t>
    </dgm:pt>
    <dgm:pt modelId="{4C922973-70AD-4386-9662-05B205087FBB}">
      <dgm:prSet/>
      <dgm:spPr/>
      <dgm:t>
        <a:bodyPr/>
        <a:lstStyle/>
        <a:p>
          <a:r>
            <a:rPr lang="en-IN"/>
            <a:t>Code coverage reporter – SonarQube</a:t>
          </a:r>
        </a:p>
      </dgm:t>
    </dgm:pt>
    <dgm:pt modelId="{23A66F11-2BDE-4A16-B45D-4465CCA04CC3}" type="parTrans" cxnId="{5E189F3F-CAEF-4A10-922C-9CEE9E7A37FC}">
      <dgm:prSet/>
      <dgm:spPr/>
      <dgm:t>
        <a:bodyPr/>
        <a:lstStyle/>
        <a:p>
          <a:endParaRPr lang="en-IN"/>
        </a:p>
      </dgm:t>
    </dgm:pt>
    <dgm:pt modelId="{856EA687-8890-48A3-AF87-655EE96A917D}" type="sibTrans" cxnId="{5E189F3F-CAEF-4A10-922C-9CEE9E7A37FC}">
      <dgm:prSet/>
      <dgm:spPr/>
      <dgm:t>
        <a:bodyPr/>
        <a:lstStyle/>
        <a:p>
          <a:endParaRPr lang="en-IN"/>
        </a:p>
      </dgm:t>
    </dgm:pt>
    <dgm:pt modelId="{AFF0A47C-3B36-4167-93FA-0F61CFC301E2}">
      <dgm:prSet/>
      <dgm:spPr/>
      <dgm:t>
        <a:bodyPr/>
        <a:lstStyle/>
        <a:p>
          <a:r>
            <a:rPr lang="en-IN"/>
            <a:t>Static code analysis – SonarQube</a:t>
          </a:r>
        </a:p>
      </dgm:t>
    </dgm:pt>
    <dgm:pt modelId="{5BF3EC50-B0F1-48F4-A7DB-658CC972B7E9}" type="parTrans" cxnId="{8A5B7D07-0CE8-42C5-8A17-292316BAA901}">
      <dgm:prSet/>
      <dgm:spPr/>
      <dgm:t>
        <a:bodyPr/>
        <a:lstStyle/>
        <a:p>
          <a:endParaRPr lang="en-IN"/>
        </a:p>
      </dgm:t>
    </dgm:pt>
    <dgm:pt modelId="{3A4B4FEC-389D-4FEC-A1B8-F6B2B74ECC8F}" type="sibTrans" cxnId="{8A5B7D07-0CE8-42C5-8A17-292316BAA901}">
      <dgm:prSet/>
      <dgm:spPr/>
      <dgm:t>
        <a:bodyPr/>
        <a:lstStyle/>
        <a:p>
          <a:endParaRPr lang="en-IN"/>
        </a:p>
      </dgm:t>
    </dgm:pt>
    <dgm:pt modelId="{9D25094C-7C05-43D4-A75E-BD0F77440E7D}">
      <dgm:prSet/>
      <dgm:spPr/>
      <dgm:t>
        <a:bodyPr/>
        <a:lstStyle/>
        <a:p>
          <a:r>
            <a:rPr lang="en-IN" dirty="0"/>
            <a:t>Integration testing – Spring boot testing library, cloud contract</a:t>
          </a:r>
        </a:p>
      </dgm:t>
    </dgm:pt>
    <dgm:pt modelId="{8E35A7BC-702F-4EB0-86BF-E4C26782CC25}" type="parTrans" cxnId="{9448A27D-93C3-4D79-ACD2-D4521B512E12}">
      <dgm:prSet/>
      <dgm:spPr/>
      <dgm:t>
        <a:bodyPr/>
        <a:lstStyle/>
        <a:p>
          <a:endParaRPr lang="en-IN"/>
        </a:p>
      </dgm:t>
    </dgm:pt>
    <dgm:pt modelId="{32EE0AE3-3065-481D-B25B-D9EE9CD3E705}" type="sibTrans" cxnId="{9448A27D-93C3-4D79-ACD2-D4521B512E12}">
      <dgm:prSet/>
      <dgm:spPr/>
      <dgm:t>
        <a:bodyPr/>
        <a:lstStyle/>
        <a:p>
          <a:endParaRPr lang="en-IN"/>
        </a:p>
      </dgm:t>
    </dgm:pt>
    <dgm:pt modelId="{258DA753-C424-4EDE-BE3B-B1B2698445D4}">
      <dgm:prSet/>
      <dgm:spPr/>
      <dgm:t>
        <a:bodyPr/>
        <a:lstStyle/>
        <a:p>
          <a:r>
            <a:rPr lang="en-IN" dirty="0"/>
            <a:t>Mutation testing- Pi</a:t>
          </a:r>
        </a:p>
      </dgm:t>
    </dgm:pt>
    <dgm:pt modelId="{529D6310-2CC3-4D74-9834-3AD6B41C0C51}" type="parTrans" cxnId="{80596C4C-34BE-418C-A386-4DB27B1FE7E4}">
      <dgm:prSet/>
      <dgm:spPr/>
      <dgm:t>
        <a:bodyPr/>
        <a:lstStyle/>
        <a:p>
          <a:endParaRPr lang="en-IN"/>
        </a:p>
      </dgm:t>
    </dgm:pt>
    <dgm:pt modelId="{D380E678-F496-4C3A-80D8-45A7DDC9D537}" type="sibTrans" cxnId="{80596C4C-34BE-418C-A386-4DB27B1FE7E4}">
      <dgm:prSet/>
      <dgm:spPr/>
      <dgm:t>
        <a:bodyPr/>
        <a:lstStyle/>
        <a:p>
          <a:endParaRPr lang="en-IN"/>
        </a:p>
      </dgm:t>
    </dgm:pt>
    <dgm:pt modelId="{428D82D4-D015-4A67-A058-C486D80B97A6}" type="pres">
      <dgm:prSet presAssocID="{3F40B4A5-9198-4664-8B2F-7B415332B503}" presName="CompostProcess" presStyleCnt="0">
        <dgm:presLayoutVars>
          <dgm:dir/>
          <dgm:resizeHandles val="exact"/>
        </dgm:presLayoutVars>
      </dgm:prSet>
      <dgm:spPr/>
    </dgm:pt>
    <dgm:pt modelId="{9106BE90-5F26-4CA8-ABF8-509B4CA414BF}" type="pres">
      <dgm:prSet presAssocID="{3F40B4A5-9198-4664-8B2F-7B415332B503}" presName="arrow" presStyleLbl="bgShp" presStyleIdx="0" presStyleCnt="1"/>
      <dgm:spPr/>
    </dgm:pt>
    <dgm:pt modelId="{3060F406-B2E8-40D7-A227-D2DBDCCE83B3}" type="pres">
      <dgm:prSet presAssocID="{3F40B4A5-9198-4664-8B2F-7B415332B503}" presName="linearProcess" presStyleCnt="0"/>
      <dgm:spPr/>
    </dgm:pt>
    <dgm:pt modelId="{01245B92-D443-4B17-9E04-09275A52F1C3}" type="pres">
      <dgm:prSet presAssocID="{D06BB8A4-263B-4C67-8DF2-81B4AC5F4B1D}" presName="textNode" presStyleLbl="node1" presStyleIdx="0" presStyleCnt="7">
        <dgm:presLayoutVars>
          <dgm:bulletEnabled val="1"/>
        </dgm:presLayoutVars>
      </dgm:prSet>
      <dgm:spPr/>
    </dgm:pt>
    <dgm:pt modelId="{136B68BF-A0C8-4612-8CD5-F0EC80A75BEA}" type="pres">
      <dgm:prSet presAssocID="{945A922E-88D7-4FC6-8DAC-CD5CB5269726}" presName="sibTrans" presStyleCnt="0"/>
      <dgm:spPr/>
    </dgm:pt>
    <dgm:pt modelId="{2B6069D5-1C16-41D6-9FAE-33C9B57BA6D0}" type="pres">
      <dgm:prSet presAssocID="{699EFA6C-3A70-4A27-8E3C-DB47EA0434C2}" presName="textNode" presStyleLbl="node1" presStyleIdx="1" presStyleCnt="7">
        <dgm:presLayoutVars>
          <dgm:bulletEnabled val="1"/>
        </dgm:presLayoutVars>
      </dgm:prSet>
      <dgm:spPr/>
    </dgm:pt>
    <dgm:pt modelId="{0829B24D-0946-4583-B4EA-F78C4945C1E1}" type="pres">
      <dgm:prSet presAssocID="{942F448C-63CB-4618-BDDA-7A006889E8E0}" presName="sibTrans" presStyleCnt="0"/>
      <dgm:spPr/>
    </dgm:pt>
    <dgm:pt modelId="{C0B8ECC7-0E65-4320-AA4A-6D90FED31186}" type="pres">
      <dgm:prSet presAssocID="{26E5A4CE-06D2-4355-A280-E7765A225E20}" presName="textNode" presStyleLbl="node1" presStyleIdx="2" presStyleCnt="7">
        <dgm:presLayoutVars>
          <dgm:bulletEnabled val="1"/>
        </dgm:presLayoutVars>
      </dgm:prSet>
      <dgm:spPr/>
    </dgm:pt>
    <dgm:pt modelId="{EF240143-866A-4CC8-B48A-424C1CCAC844}" type="pres">
      <dgm:prSet presAssocID="{04C26AA2-AD1C-4FD5-8EF7-7050FA845377}" presName="sibTrans" presStyleCnt="0"/>
      <dgm:spPr/>
    </dgm:pt>
    <dgm:pt modelId="{3F7AC2FD-F9E6-42EA-9BC1-B79F47AB038F}" type="pres">
      <dgm:prSet presAssocID="{4C922973-70AD-4386-9662-05B205087FBB}" presName="textNode" presStyleLbl="node1" presStyleIdx="3" presStyleCnt="7">
        <dgm:presLayoutVars>
          <dgm:bulletEnabled val="1"/>
        </dgm:presLayoutVars>
      </dgm:prSet>
      <dgm:spPr/>
    </dgm:pt>
    <dgm:pt modelId="{C1A1D7CC-27FF-4899-868E-BDE4E943FD5D}" type="pres">
      <dgm:prSet presAssocID="{856EA687-8890-48A3-AF87-655EE96A917D}" presName="sibTrans" presStyleCnt="0"/>
      <dgm:spPr/>
    </dgm:pt>
    <dgm:pt modelId="{6365AF4D-9FD4-456A-ABDD-10C8E69F5007}" type="pres">
      <dgm:prSet presAssocID="{AFF0A47C-3B36-4167-93FA-0F61CFC301E2}" presName="textNode" presStyleLbl="node1" presStyleIdx="4" presStyleCnt="7">
        <dgm:presLayoutVars>
          <dgm:bulletEnabled val="1"/>
        </dgm:presLayoutVars>
      </dgm:prSet>
      <dgm:spPr/>
    </dgm:pt>
    <dgm:pt modelId="{B7829E93-0262-42D6-99FB-90635EDCB3A4}" type="pres">
      <dgm:prSet presAssocID="{3A4B4FEC-389D-4FEC-A1B8-F6B2B74ECC8F}" presName="sibTrans" presStyleCnt="0"/>
      <dgm:spPr/>
    </dgm:pt>
    <dgm:pt modelId="{C443C96C-7351-477C-82C7-9C4F04F61E01}" type="pres">
      <dgm:prSet presAssocID="{9D25094C-7C05-43D4-A75E-BD0F77440E7D}" presName="textNode" presStyleLbl="node1" presStyleIdx="5" presStyleCnt="7">
        <dgm:presLayoutVars>
          <dgm:bulletEnabled val="1"/>
        </dgm:presLayoutVars>
      </dgm:prSet>
      <dgm:spPr/>
    </dgm:pt>
    <dgm:pt modelId="{F6D23DA1-FD22-43EC-BBBE-357DD042AB9D}" type="pres">
      <dgm:prSet presAssocID="{32EE0AE3-3065-481D-B25B-D9EE9CD3E705}" presName="sibTrans" presStyleCnt="0"/>
      <dgm:spPr/>
    </dgm:pt>
    <dgm:pt modelId="{4A1A8A7A-2A97-41BC-99DB-B81CB52D4B74}" type="pres">
      <dgm:prSet presAssocID="{258DA753-C424-4EDE-BE3B-B1B2698445D4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A5B7D07-0CE8-42C5-8A17-292316BAA901}" srcId="{3F40B4A5-9198-4664-8B2F-7B415332B503}" destId="{AFF0A47C-3B36-4167-93FA-0F61CFC301E2}" srcOrd="4" destOrd="0" parTransId="{5BF3EC50-B0F1-48F4-A7DB-658CC972B7E9}" sibTransId="{3A4B4FEC-389D-4FEC-A1B8-F6B2B74ECC8F}"/>
    <dgm:cxn modelId="{1B1C4117-6A3C-4E84-A4D4-C5AAC78772B8}" type="presOf" srcId="{4C922973-70AD-4386-9662-05B205087FBB}" destId="{3F7AC2FD-F9E6-42EA-9BC1-B79F47AB038F}" srcOrd="0" destOrd="0" presId="urn:microsoft.com/office/officeart/2005/8/layout/hProcess9"/>
    <dgm:cxn modelId="{AB82AF1C-FC72-4ED7-A153-68F4C66ECC0E}" type="presOf" srcId="{AFF0A47C-3B36-4167-93FA-0F61CFC301E2}" destId="{6365AF4D-9FD4-456A-ABDD-10C8E69F5007}" srcOrd="0" destOrd="0" presId="urn:microsoft.com/office/officeart/2005/8/layout/hProcess9"/>
    <dgm:cxn modelId="{F84A1034-8E2D-47F4-B48C-897453C81BCD}" type="presOf" srcId="{D06BB8A4-263B-4C67-8DF2-81B4AC5F4B1D}" destId="{01245B92-D443-4B17-9E04-09275A52F1C3}" srcOrd="0" destOrd="0" presId="urn:microsoft.com/office/officeart/2005/8/layout/hProcess9"/>
    <dgm:cxn modelId="{B94FFB3C-11D6-43BA-B1AC-EF345CB00F55}" type="presOf" srcId="{26E5A4CE-06D2-4355-A280-E7765A225E20}" destId="{C0B8ECC7-0E65-4320-AA4A-6D90FED31186}" srcOrd="0" destOrd="0" presId="urn:microsoft.com/office/officeart/2005/8/layout/hProcess9"/>
    <dgm:cxn modelId="{5E189F3F-CAEF-4A10-922C-9CEE9E7A37FC}" srcId="{3F40B4A5-9198-4664-8B2F-7B415332B503}" destId="{4C922973-70AD-4386-9662-05B205087FBB}" srcOrd="3" destOrd="0" parTransId="{23A66F11-2BDE-4A16-B45D-4465CCA04CC3}" sibTransId="{856EA687-8890-48A3-AF87-655EE96A917D}"/>
    <dgm:cxn modelId="{80596C4C-34BE-418C-A386-4DB27B1FE7E4}" srcId="{3F40B4A5-9198-4664-8B2F-7B415332B503}" destId="{258DA753-C424-4EDE-BE3B-B1B2698445D4}" srcOrd="6" destOrd="0" parTransId="{529D6310-2CC3-4D74-9834-3AD6B41C0C51}" sibTransId="{D380E678-F496-4C3A-80D8-45A7DDC9D537}"/>
    <dgm:cxn modelId="{9B46DA71-38D4-48A3-9935-80F39F3A2E80}" type="presOf" srcId="{3F40B4A5-9198-4664-8B2F-7B415332B503}" destId="{428D82D4-D015-4A67-A058-C486D80B97A6}" srcOrd="0" destOrd="0" presId="urn:microsoft.com/office/officeart/2005/8/layout/hProcess9"/>
    <dgm:cxn modelId="{D6502357-35AC-43E2-AE2E-BF6B8D882860}" type="presOf" srcId="{258DA753-C424-4EDE-BE3B-B1B2698445D4}" destId="{4A1A8A7A-2A97-41BC-99DB-B81CB52D4B74}" srcOrd="0" destOrd="0" presId="urn:microsoft.com/office/officeart/2005/8/layout/hProcess9"/>
    <dgm:cxn modelId="{9448A27D-93C3-4D79-ACD2-D4521B512E12}" srcId="{3F40B4A5-9198-4664-8B2F-7B415332B503}" destId="{9D25094C-7C05-43D4-A75E-BD0F77440E7D}" srcOrd="5" destOrd="0" parTransId="{8E35A7BC-702F-4EB0-86BF-E4C26782CC25}" sibTransId="{32EE0AE3-3065-481D-B25B-D9EE9CD3E705}"/>
    <dgm:cxn modelId="{D6A3E986-2188-49E9-BE4F-9C92E3EFD520}" type="presOf" srcId="{699EFA6C-3A70-4A27-8E3C-DB47EA0434C2}" destId="{2B6069D5-1C16-41D6-9FAE-33C9B57BA6D0}" srcOrd="0" destOrd="0" presId="urn:microsoft.com/office/officeart/2005/8/layout/hProcess9"/>
    <dgm:cxn modelId="{2B3C3397-10D8-415E-834B-867B49935798}" type="presOf" srcId="{9D25094C-7C05-43D4-A75E-BD0F77440E7D}" destId="{C443C96C-7351-477C-82C7-9C4F04F61E01}" srcOrd="0" destOrd="0" presId="urn:microsoft.com/office/officeart/2005/8/layout/hProcess9"/>
    <dgm:cxn modelId="{9D2C99AD-9870-4423-B364-E9002C7CD033}" srcId="{3F40B4A5-9198-4664-8B2F-7B415332B503}" destId="{699EFA6C-3A70-4A27-8E3C-DB47EA0434C2}" srcOrd="1" destOrd="0" parTransId="{2CED5314-7FEF-4610-A09D-DB1EFE8F2168}" sibTransId="{942F448C-63CB-4618-BDDA-7A006889E8E0}"/>
    <dgm:cxn modelId="{ED37A2D5-88B1-4EF6-9985-8A43F8E1CE0B}" srcId="{3F40B4A5-9198-4664-8B2F-7B415332B503}" destId="{26E5A4CE-06D2-4355-A280-E7765A225E20}" srcOrd="2" destOrd="0" parTransId="{51C42D8F-9F48-497B-B000-72DA1DF275B5}" sibTransId="{04C26AA2-AD1C-4FD5-8EF7-7050FA845377}"/>
    <dgm:cxn modelId="{43EED7E0-A1A8-49E5-98AB-2A9FC20970BF}" srcId="{3F40B4A5-9198-4664-8B2F-7B415332B503}" destId="{D06BB8A4-263B-4C67-8DF2-81B4AC5F4B1D}" srcOrd="0" destOrd="0" parTransId="{9F586C15-8A3E-47DF-A70E-1A7CE80AFFBE}" sibTransId="{945A922E-88D7-4FC6-8DAC-CD5CB5269726}"/>
    <dgm:cxn modelId="{EE6CFCA5-8608-4A0E-8CD9-189834FE4DFA}" type="presParOf" srcId="{428D82D4-D015-4A67-A058-C486D80B97A6}" destId="{9106BE90-5F26-4CA8-ABF8-509B4CA414BF}" srcOrd="0" destOrd="0" presId="urn:microsoft.com/office/officeart/2005/8/layout/hProcess9"/>
    <dgm:cxn modelId="{9266AA12-043C-4506-97B2-D455E3D65079}" type="presParOf" srcId="{428D82D4-D015-4A67-A058-C486D80B97A6}" destId="{3060F406-B2E8-40D7-A227-D2DBDCCE83B3}" srcOrd="1" destOrd="0" presId="urn:microsoft.com/office/officeart/2005/8/layout/hProcess9"/>
    <dgm:cxn modelId="{8CAF8F9E-1229-47C8-BDB4-F97739EF676C}" type="presParOf" srcId="{3060F406-B2E8-40D7-A227-D2DBDCCE83B3}" destId="{01245B92-D443-4B17-9E04-09275A52F1C3}" srcOrd="0" destOrd="0" presId="urn:microsoft.com/office/officeart/2005/8/layout/hProcess9"/>
    <dgm:cxn modelId="{2575C17E-9E81-4102-9B21-9C873B044252}" type="presParOf" srcId="{3060F406-B2E8-40D7-A227-D2DBDCCE83B3}" destId="{136B68BF-A0C8-4612-8CD5-F0EC80A75BEA}" srcOrd="1" destOrd="0" presId="urn:microsoft.com/office/officeart/2005/8/layout/hProcess9"/>
    <dgm:cxn modelId="{78219651-4D30-419F-872B-EAD9D62A9939}" type="presParOf" srcId="{3060F406-B2E8-40D7-A227-D2DBDCCE83B3}" destId="{2B6069D5-1C16-41D6-9FAE-33C9B57BA6D0}" srcOrd="2" destOrd="0" presId="urn:microsoft.com/office/officeart/2005/8/layout/hProcess9"/>
    <dgm:cxn modelId="{720EE87B-E64A-4953-AB95-D5ED419B2D6B}" type="presParOf" srcId="{3060F406-B2E8-40D7-A227-D2DBDCCE83B3}" destId="{0829B24D-0946-4583-B4EA-F78C4945C1E1}" srcOrd="3" destOrd="0" presId="urn:microsoft.com/office/officeart/2005/8/layout/hProcess9"/>
    <dgm:cxn modelId="{199E9B44-84F6-4DFE-B5D9-2B9DF7B682B6}" type="presParOf" srcId="{3060F406-B2E8-40D7-A227-D2DBDCCE83B3}" destId="{C0B8ECC7-0E65-4320-AA4A-6D90FED31186}" srcOrd="4" destOrd="0" presId="urn:microsoft.com/office/officeart/2005/8/layout/hProcess9"/>
    <dgm:cxn modelId="{4426F2F5-5C7D-470D-BEBA-4872CB36BAB7}" type="presParOf" srcId="{3060F406-B2E8-40D7-A227-D2DBDCCE83B3}" destId="{EF240143-866A-4CC8-B48A-424C1CCAC844}" srcOrd="5" destOrd="0" presId="urn:microsoft.com/office/officeart/2005/8/layout/hProcess9"/>
    <dgm:cxn modelId="{7C37AB25-540E-4D21-A12B-B6664801CBBF}" type="presParOf" srcId="{3060F406-B2E8-40D7-A227-D2DBDCCE83B3}" destId="{3F7AC2FD-F9E6-42EA-9BC1-B79F47AB038F}" srcOrd="6" destOrd="0" presId="urn:microsoft.com/office/officeart/2005/8/layout/hProcess9"/>
    <dgm:cxn modelId="{A9D7DDB1-31F9-4770-9D8C-3F6BB70931C6}" type="presParOf" srcId="{3060F406-B2E8-40D7-A227-D2DBDCCE83B3}" destId="{C1A1D7CC-27FF-4899-868E-BDE4E943FD5D}" srcOrd="7" destOrd="0" presId="urn:microsoft.com/office/officeart/2005/8/layout/hProcess9"/>
    <dgm:cxn modelId="{81E4086C-792A-48CB-936F-F4775E10E1B2}" type="presParOf" srcId="{3060F406-B2E8-40D7-A227-D2DBDCCE83B3}" destId="{6365AF4D-9FD4-456A-ABDD-10C8E69F5007}" srcOrd="8" destOrd="0" presId="urn:microsoft.com/office/officeart/2005/8/layout/hProcess9"/>
    <dgm:cxn modelId="{ECDD7E61-3A04-4389-A869-29DB1B60B5DC}" type="presParOf" srcId="{3060F406-B2E8-40D7-A227-D2DBDCCE83B3}" destId="{B7829E93-0262-42D6-99FB-90635EDCB3A4}" srcOrd="9" destOrd="0" presId="urn:microsoft.com/office/officeart/2005/8/layout/hProcess9"/>
    <dgm:cxn modelId="{AFD3EE86-2B59-493A-8F7F-C5513C570A81}" type="presParOf" srcId="{3060F406-B2E8-40D7-A227-D2DBDCCE83B3}" destId="{C443C96C-7351-477C-82C7-9C4F04F61E01}" srcOrd="10" destOrd="0" presId="urn:microsoft.com/office/officeart/2005/8/layout/hProcess9"/>
    <dgm:cxn modelId="{32DC7BEB-8DBF-4620-9017-BD2A35158372}" type="presParOf" srcId="{3060F406-B2E8-40D7-A227-D2DBDCCE83B3}" destId="{F6D23DA1-FD22-43EC-BBBE-357DD042AB9D}" srcOrd="11" destOrd="0" presId="urn:microsoft.com/office/officeart/2005/8/layout/hProcess9"/>
    <dgm:cxn modelId="{445D1951-6208-4084-BE58-7C770470E3AE}" type="presParOf" srcId="{3060F406-B2E8-40D7-A227-D2DBDCCE83B3}" destId="{4A1A8A7A-2A97-41BC-99DB-B81CB52D4B74}" srcOrd="12" destOrd="0" presId="urn:microsoft.com/office/officeart/2005/8/layout/hProcess9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6BE90-5F26-4CA8-ABF8-509B4CA414BF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45B92-D443-4B17-9E04-09275A52F1C3}">
      <dsp:nvSpPr>
        <dsp:cNvPr id="0" name=""/>
        <dsp:cNvSpPr/>
      </dsp:nvSpPr>
      <dsp:spPr>
        <a:xfrm>
          <a:off x="820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Unit testing – Junit 5</a:t>
          </a:r>
        </a:p>
      </dsp:txBody>
      <dsp:txXfrm>
        <a:off x="65013" y="1059555"/>
        <a:ext cx="1186622" cy="1198764"/>
      </dsp:txXfrm>
    </dsp:sp>
    <dsp:sp modelId="{2B6069D5-1C16-41D6-9FAE-33C9B57BA6D0}">
      <dsp:nvSpPr>
        <dsp:cNvPr id="0" name=""/>
        <dsp:cNvSpPr/>
      </dsp:nvSpPr>
      <dsp:spPr>
        <a:xfrm>
          <a:off x="1381578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Mocking – Mockito</a:t>
          </a:r>
        </a:p>
      </dsp:txBody>
      <dsp:txXfrm>
        <a:off x="1445771" y="1059555"/>
        <a:ext cx="1186622" cy="1198764"/>
      </dsp:txXfrm>
    </dsp:sp>
    <dsp:sp modelId="{C0B8ECC7-0E65-4320-AA4A-6D90FED31186}">
      <dsp:nvSpPr>
        <dsp:cNvPr id="0" name=""/>
        <dsp:cNvSpPr/>
      </dsp:nvSpPr>
      <dsp:spPr>
        <a:xfrm>
          <a:off x="2762337" y="995362"/>
          <a:ext cx="1315008" cy="1327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– Jacoco</a:t>
          </a:r>
        </a:p>
      </dsp:txBody>
      <dsp:txXfrm>
        <a:off x="2826530" y="1059555"/>
        <a:ext cx="1186622" cy="1198764"/>
      </dsp:txXfrm>
    </dsp:sp>
    <dsp:sp modelId="{3F7AC2FD-F9E6-42EA-9BC1-B79F47AB038F}">
      <dsp:nvSpPr>
        <dsp:cNvPr id="0" name=""/>
        <dsp:cNvSpPr/>
      </dsp:nvSpPr>
      <dsp:spPr>
        <a:xfrm>
          <a:off x="4143095" y="995362"/>
          <a:ext cx="1315008" cy="1327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 coverage reporter – SonarQube</a:t>
          </a:r>
        </a:p>
      </dsp:txBody>
      <dsp:txXfrm>
        <a:off x="4207288" y="1059555"/>
        <a:ext cx="1186622" cy="1198764"/>
      </dsp:txXfrm>
    </dsp:sp>
    <dsp:sp modelId="{6365AF4D-9FD4-456A-ABDD-10C8E69F5007}">
      <dsp:nvSpPr>
        <dsp:cNvPr id="0" name=""/>
        <dsp:cNvSpPr/>
      </dsp:nvSpPr>
      <dsp:spPr>
        <a:xfrm>
          <a:off x="5523854" y="995362"/>
          <a:ext cx="1315008" cy="13271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Static code analysis – SonarQube</a:t>
          </a:r>
        </a:p>
      </dsp:txBody>
      <dsp:txXfrm>
        <a:off x="5588047" y="1059555"/>
        <a:ext cx="1186622" cy="1198764"/>
      </dsp:txXfrm>
    </dsp:sp>
    <dsp:sp modelId="{C443C96C-7351-477C-82C7-9C4F04F61E01}">
      <dsp:nvSpPr>
        <dsp:cNvPr id="0" name=""/>
        <dsp:cNvSpPr/>
      </dsp:nvSpPr>
      <dsp:spPr>
        <a:xfrm>
          <a:off x="6904612" y="995362"/>
          <a:ext cx="1315008" cy="1327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Integration testing – Spring boot testing library, cloud contract</a:t>
          </a:r>
        </a:p>
      </dsp:txBody>
      <dsp:txXfrm>
        <a:off x="6968805" y="1059555"/>
        <a:ext cx="1186622" cy="1198764"/>
      </dsp:txXfrm>
    </dsp:sp>
    <dsp:sp modelId="{4A1A8A7A-2A97-41BC-99DB-B81CB52D4B74}">
      <dsp:nvSpPr>
        <dsp:cNvPr id="0" name=""/>
        <dsp:cNvSpPr/>
      </dsp:nvSpPr>
      <dsp:spPr>
        <a:xfrm>
          <a:off x="8285371" y="995362"/>
          <a:ext cx="1315008" cy="1327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Mutation testing- Pi</a:t>
          </a:r>
        </a:p>
      </dsp:txBody>
      <dsp:txXfrm>
        <a:off x="8349564" y="1059555"/>
        <a:ext cx="1186622" cy="119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2:28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26760 3280 653 0,'11'-23'106'16,"8"-11"74"-16,12 1-199 15,23-7 3-15,7 3 8 16,20-7 1-16,5 5 3 16,18-5 2-16,-8 4 1 15,13-4 2-15,-16 7 0 0,1-6 2 16,-26 9 0-16,-4-1 3 15,-21 5 4-15,-6 5 3 16,-14 5 1-16,-3 5 1 16,-9 6-3-16,-4 5-3 15,-5 3-5-15,-1 2-2 16,-1-1-1-16,0 0 0 16,0-1-1-16,0 0 1 15,0 1-1-15,0 0-17 16,0 0-25-16,0 0-106 15,0 0-47-15,0-1-44 16</inkml:trace>
  <inkml:trace contextRef="#ctx0" brushRef="#br0" timeOffset="39787.65">3255 8994 757 0,'-4'-30'209'15,"-11"1"71"-15,-7 7-226 16,-11 3-22-16,-4 15-31 15,-16 10-27-15,-8 7-20 0,-18 15-1 16,-1 2 17-16,-18 9 10 16,4-1 15-1,-13 10 2-15,8-6 2 0,-18 16 1 16,13 1 1-16,-15 17-2 16,12-3 0-16,-18 20-2 15,17-1 1-15,-13 23-3 16,17-8 1-16,-19 26 1 15,18 1 0-15,-12 24 0 16,10-13 1-16,-9 30-7 16,16-18-4-16,-9 19-3 15,17-18 0-15,1 18 0 16,14-27 8-16,3 22 3 16,19-28 4-16,-2 14 0 15,12-19 0-15,4 14 0 16,10-24-1-16,5 21-1 0,14-16 2 15,11 0-2-15,9-17 1 16,14 7-2-16,13-24 1 16,13 0-3-16,5-20 1 15,22-7-1-15,0-22 2 16,23-12-3-16,-1-20 0 16,25-13 1-16,-8-13 2 15,27-13 1-15,-14-8 4 16,25-12 6-16,-10-2 5 15,22-10 5-15,-14 1 0 0,31-10 3 16,-19 3-4-16,26-9-4 16,-18-1-6-16,32-16 1 15,-21-1-2-15,28-12-1 16,-23 4-1-16,23-18 2 16,-33 4-1-16,25-15 1 15,-28 0 1-15,23-26 3 16,-22 11 1-16,24-25 2 15,-29 7-1-15,19-16 0 16,-33 15-3-16,10-23 19 16,-28 29 5-16,-6-22 13 15,-24 14 1-15,-6-11 3 16,-25 17-17-16,-8-22-4 16,-16 32-3-16,-17-11 34 15,-20 18 0-15,-20-3 27 16,-14 31 2-16,-21-13-4 0,-8 22-37 15,-15-5-9-15,-2 18-31 16,-27-6-19-16,-12 24-10 16,-32 7-7-16,-8 15 3 15,-47 11-3-15,-2 20 12 0,-40 10 2 16,6 12 6-16,-35 18 2 16,26 7 6-16,-21 5 0 15,41 5 2-15,-28 19-3 16,29 5-2-16,-31 26-2 15,13 12 1-15,-38 36-20 16,35 2-17-16,-20 36-48 16,39-3-66-16,2 31-192 15,49-25 12-15</inkml:trace>
  <inkml:trace contextRef="#ctx0" brushRef="#br0" timeOffset="40849.81">4733 13744 664 0,'2'21'235'16,"-8"-14"1"-16,4-9-150 15,10 1-110-15,17-5-3 16,11-7 11-16,28-22 7 16,17-14 7-16,36-30 0 15,4-8 1-15,27-29 1 16,-12 8 1-16,14-15 0 16,-25 18 0-16,14-16-2 0,-26 24-25 15,6-1-110-15,-27 23-93 16,-8 20-30-16</inkml:trace>
  <inkml:trace contextRef="#ctx0" brushRef="#br0" timeOffset="41269.68">5169 14398 563 0,'60'-34'186'16,"-25"-21"26"-16,38-35-126 15,18-8-70-15,26-28 6 16,2-6-1-16,29-20-4 16,-12 19-6-16,8-14-4 15,-19 25-3-15,3 10-1 16,-33 32-1-16,-14 12 1 15,-28 34 2-15,-14 10 4 16,-24 15 3-16,-7 6 3 16,-7 2-3-16,3 2-5 0,-4-1-10 15,1 0-149-15,38 1-93 16,73-39-21-16</inkml:trace>
  <inkml:trace contextRef="#ctx0" brushRef="#br0" timeOffset="45949.26">17673 12484 1423 0,'-15'-16'294'0,"2"-9"138"15,9 8-424-15,2-3-14 16,2 11-5-16,7-3-14 16,3 4-12-16,12-6-13 15,8 1-1-15,21-6 1 16,9 3 12-16,23-7 12 15,0 2 14-15,25-7 7 16,-1-2 4-16,28-6 1 16,2-4-2-16,39-7 1 15,-1 0-1-15,37-5 0 16,-9 2-1-16,32-1-1 0,-25 6 1 16,26 2 1-16,-31 7-2 15,11 6 1-15,-28 7 3 16,17 1-2-16,-33 7 0 15,10-1 0-15,-26 3 0 16,-3 0-1-16,-33 2-5 16,-6 3-17-16,-32 1-8 15,-9 4-35-15,-25 2-27 0,-9 3-111 16,-16 3-91-16,-20 8-32 16,-23 1-103-16</inkml:trace>
  <inkml:trace contextRef="#ctx0" brushRef="#br0" timeOffset="46365.15">18567 13136 859 0,'-93'39'207'16,"45"-29"87"-16,18-8-219 15,15-2-10-15,8 2 14 16,9-3-5-16,8-3-21 16,15-5-28-16,29-11-18 0,21-6-18 15,48-16 0-15,17-4 3 16,37-14 2-16,1 2 4 16,37-21-1-16,-11 6 1 15,35-15 3-15,-12 6-1 16,30-10 1-16,-24 14 1 15,20-10 1-15,-33 17-3 0,17-4 3 16,-39 12-2-16,11 2 2 16,-39 17 0-16,1-1 1 15,-43 14 1-15,-12 1 2 16,-41 12 1-16,-17 3 6 16,-29 5 0-16,-11 3 1 15,-13 5-2-15,-3-1-55 16,-2-1-96-16,-1 3-222 15,-1 0-11-15</inkml:trace>
  <inkml:trace contextRef="#ctx0" brushRef="#br0" timeOffset="53185.92">13476 4516 1005 0,'-113'-51'217'16,"-23"-12"87"-16,19 6-307 0,-41 10-23 15,5 18-10 1,-31 5-2-16,8 7 6 0,-23-2 6 15,23 2 23-15,-25-3 1 16,21-2 5-16,-25 3-1 16,19 1 2-16,-32 3-2 15,26 5 1-15,-36 9-3 16,24 3 1-16,-27 9-2 16,25 5 0-16,-26 4 0 15,31 6 0-15,-26 5-1 16,19 5 0-16,-22 11-1 15,23 5 1-15,-23 11 0 16,27 1 1-16,-13 14 1 16,30-6 0-16,-15 8-2 15,27-7 0-15,-18 16-1 16,21-7 2-16,-21 19-3 16,24-2 2-16,-16 16 0 15,31-4 0-15,-9 11 0 0,28-11 0 16,0 15-2-16,28-11 0 15,-4 12-2-15,27-11-1 16,-6 18 1-16,21-7 0 16,-3 17-1-16,13-15 1 15,9 20 1-15,15-14 0 0,8 11-2 16,16-19 0 0,17 19 0-16,7-22 1 15,14 7-1-15,9-19 3 0,15 10 1 16,3-25-1-1,22 10 0-15,5-19 0 0,23 7-3 16,0-14 0-16,25 8 1 16,-7-13 1-16,32 8-1 15,-11-12 2-15,27 4 0 16,-13-13 0-16,34 4 0 16,-17-11 0-16,36-1-1 15,-17-13 2-15,32 2 0 16,-25-15 0-16,26 0 0 15,-29-6 1-15,28 3-1 16,-31-6 1-16,28 2 2 0,-24-5 0 16,29-1-1-16,-25-5 1 15,25-2-2 1,-26-3-3-16,25-1 3 0,-28-2 2 16,25-3 1-16,-22-3 3 15,31-4 4-15,-21-2-1 16,28-2 1-16,-26-1-1 15,19-1-5-15,-37 4 0 16,22 1-1-16,-28 2 1 16,26 1-4-16,-23-2 4 0,37-2 0 15,-25-2-1-15,27-2 0 16,-31-2 2-16,27 4-2 16,-32 3 27-16,17 1 0 15,-30 2 0-15,21 8 1 16,-29-1 1-16,24-2-29 15,-21 3 0-15,27 1 0 16,-23-8 1-16,26 2 2 16,-23 1-1-16,22-11 2 15,-25 1-1-15,28-8 9 16,-19 0-3-16,18-7-2 16,-23 6-2-16,25-4-1 15,-31 4-8-15,20-5 1 16,-22 4 2-16,18-1 0 15,-28 2 0-15,27 4 0 16,-25 5 0-16,31-3 6 0,-13 0-2 16,29 2-1-1,-23 2-2-15,22 0 0 16,-31 4-6-16,19 4 3 0,-24-1 1 16,28 3 2-16,-21 3-2 15,22 1 0-15,-25 2-2 16,17 6 0-16,-34-1 0 0,18 6 0 15,-29 1 3-15,18 5-1 16,-30-3 0-16,24 8 0 16,-23-1 2-16,14 3-1 15,-22-6 1-15,19 3 2 16,-24-3-1-16,25-1-1 16,-16-5 0-16,19 3-1 15,-16-4-2-15,14 7 1 16,-23-4 1-16,11 1 0 15,-19-2 1-15,12-3 2 16,-19-9-2-16,18 1 0 16,-14-3 1-16,25-4-2 15,-9 1 0-15,24-2 0 16,-16-3 3-16,15-4-1 16,-30-2 2-16,10-5 1 15,-24-2 0-15,16-6 0 0,-13 1 0 16,18-8 2-16,-16-2-2 15,12-11 3-15,-25-3 2 16,4-16 0-16,-17-2 1 16,15-10-1-16,-10 2-4 15,15-15 4-15,-16 6 8 16,4-11 33-16,-23 9 17 16,-6-7 13-16,-18 13-3 15,7-14-9-15,-16 7-34 16,2-13-18-16,-11 7-14 15,-6-15-5-15,-10 10 0 0,-1-19-2 16,-8 8 4-16,-6-15 13 16,-3 10 3-16,-8-14-2 15,-8 17 0-15,-11-19-3 16,-3 9-12-16,-18-11-4 16,-7 19 0-16,-14-8-3 15,-5 17 2-15,-13-11-3 16,2 19 1-16,-20-10-2 15,0 14 2-15,-25-8-5 16,2 17-1-16,-35-8-1 16,10 16 2-16,-37-8-1 0,0 21 6 15,-33-5 1-15,14 14 3 16,-46-3-1-16,22 7 2 16,-33 1-4-16,21 10 1 15,-48 1-5-15,35 8-1 16,-33-2 2-16,31 7 3 15,-35-5 1-15,40 4 5 16,-38-1 1-16,25 4 0 16,-37 2 0-16,23 4 0 15,-34 0 1-15,41 3 0 16,-31-2 0-16,42 0 0 0,-31-3-1 16,39 1 1-16,-39 0 0 15,30-5 0-15,-31-1 0 16,34 4 0-16,-26-5 1 15,29 2-1-15,-34 1-2 16,25 4 0-16,-20-13 1 16,28 4-1-16,-10-2-2 15,32 1 1-15,-24 0 0 16,26 12-1-16,-41 1-2 16,25 3 3-16,-24 3 0 15,31 1 0-15,-42 7-12 16,36 1-2-16,-40 5-2 15,35-1-2-15,-37 8-1 16,36 1 51-16,-57 23-66 16,29 9-6-16,-20 6 3 15,30 0-1-15,-11 1-113 0,66-13-72 16,-4 2-67-16,35-9-97 16</inkml:trace>
  <inkml:trace contextRef="#ctx0" brushRef="#br0" timeOffset="69393.8">20852 12573 167 0,'-39'12'143'0,"2"-2"-26"16,8-4-33-16,3 1-14 16,7-1-41-16,5-1 0 15,7-1-7-15,4-2-4 16,5-2-4-16,-2 0 7 16,1-1-2-16,19-1 1 15,55-9-4-15,-9 0-1 16,7-7-6-16,24-5-3 15,1-2-2-15,24-7 6 0,-7-1-1 16,25-5 1-16,-11-1-1 16,20-8 1-16,-13 3-2 15,22-5 5-15,-23 5 3 16,21-4 6-16,-15 7-2 0,21-6 1 16,-24 6-6-16,14-1-3 15,-24 7-5-15,-2-1-1 16,-34 9-4-16,-7 1 0 15,-25 6-6-15,-5 1-146 16,-19 10-50-16,-7 3-36 16</inkml:trace>
  <inkml:trace contextRef="#ctx0" brushRef="#br0" timeOffset="69671.07">21747 13050 937 0,'2'9'265'16,"9"-13"53"-16,12-9-261 15,32-12-41 1,20-11-20-16,48-13 0 0,12-10 1 15,39-14 0-15,-1 4 1 16,26-13-1-16,-27 8-11 16,22 2-53-16,-27 13-79 15,19-8-168-15,-30 10-22 16</inkml:trace>
  <inkml:trace contextRef="#ctx0" brushRef="#br0" timeOffset="82053.22">22660 9199 294 0,'-15'-16'67'0,"-3"-1"39"16,-4 5-86-16,-10 1-8 15,-2 7-3-15,-11 3 0 16,-5 2-12-16,-11 0 6 15,3 1 8-15,-10-1 5 16,6-3 2-16,-12 1 1 16,7-3-7-16,-17-2-5 15,5-6-4-15,-24 5-5 16,2-1 7-16,-27-1-12 16,3 2 0-16,-22 2 1 15,11 1 1-15,-26 3-13 16,15 6 5-16,-18 2-16 15,13 6-11-15,-23 4-24 16,21-2 2-16,-28-2 10 16,17-3 28-16,-24-5 32 15,16-6 32-15,-27-5 9 0,19-1-2 16,-25 0 0-16,25 1-14 16,-18-3 7-16,32 0 14 15,-14-8 9-15,25 3-7 0,-24-12 8 16,15-1-5-16,-27-10-12 15,13 5-12-15,-29-6-1 16,16 5-19-16,-21 8-11 16,20 9-6-16,-26 0 1 15,31 3 0-15,-21-1 5 16,26 1 5-16,-20-3 5 16,28 1 1-16,-21 0 14 15,25 3 0-15,-22 0 0 16,28 4-5-16,-29 5 2 15,21 4-15-15,-17 4-1 16,25 2 0-16,-15 7 1 16,37-1-2-16,-8 1 2 15,25 2-4-15,-8 12-2 16,16-1-3-16,-17 14 1 16,17 2-4-16,-12 10 2 0,13-3-2 15,-16 10 0-15,23-6-1 16,-9 10-1-16,16-3-1 15,-5 11-3-15,21-5 0 16,-5 7 0-16,13-6 0 16,-6 7 1-16,17-11 3 15,-11 16 2-15,10-4-1 16,-12 14 1-16,6-6 1 16,-6 12-1-16,15-9-2 15,-9 15 1-15,16-11-1 0,-2 5-3 16,11-13-1-16,-1 5-1 15,16-14 0-15,0 9-1 16,10-10 4-16,-2 9 1 16,9-10 1-16,2 8-1 15,5-10 0-15,7 14-2 16,7-8-3-16,4 7-4 16,7-6-1-16,9 4-3 15,5-8 0-15,11 11 1 16,8-10 4-16,12 8 1 15,2-10 3-15,13 1 2 16,-3-15 2-16,20 5 1 16,1-11 0-16,19 2 2 15,-7-8 0-15,26-2 1 0,-12-6-1 16,19-1 0 0,-8-8 2-16,30 4-1 0,-15-5 1 15,29-3-1-15,-11-3 0 16,27-3 0-16,-15-7-1 15,26-1-1-15,-16-3 1 16,26-4-1-16,-21 1 1 16,23 3-1-16,-23 1 0 15,29 4 2-15,-23 0-2 16,32 3 1-16,-19-5 1 0,39 1 1 16,-23-5-1-16,35-1 2 15,-27-1-1-15,25 5 0 16,-32 1 0-16,26 4-2 15,-31 0 1-15,33 1 1 16,-30-4 0-16,32-3 0 16,-27-6 3-16,31-4-3 15,-32-2 0-15,29-5 1 16,-30-6-2-16,26-2 0 16,-32-4 2-16,30-6 0 15,-26 0-1-15,30-1 1 16,-28-1 0-16,27-3 0 15,-30 0-2-15,22-8 0 16,-34-3-1-16,20-9 0 16,-35-3 2-16,15-19 1 15,-35 2 2-15,17-19 18 0,-32 1 5 16,24-14 2-16,-38 10-1 16,9-9 2-16,-33 12-17 15,3-5 3-15,-38 16-2 16,0-16 19-16,-25 14 9 0,-3-12 16 15,-20 5-4-15,-10-7 27 16,-12 11-11-16,-7-12 6 16,-12 9-7-16,-10-8 3 15,-7 6-30-15,-10-14 5 16,-4 11-15-16,-18-13-10 16,-3 10-4-16,-13-13 0 15,-3 13-10-15,-13-19-3 16,7 11-3-16,-14-15 0 15,10 9-1-15,-12-12-2 16,8 19-2-16,-15-5-5 16,9 14-18-16,-20-4-38 15,6 18-37-15,-25 1-280 16,-1 19 49-16</inkml:trace>
  <inkml:trace contextRef="#ctx0" brushRef="#br0" timeOffset="92186.98">4758 14995 980 0,'-84'-25'168'15,"3"-2"139"-15,-11-5-316 16,12 10 64-16,-9-2-5 16,8 6-25-16,-19-1-15 15,12 5-11-15,-20 2-1 16,9 5-1-16,-18 2-3 15,12 5 2-15,-19 4-4 0,7 3 1 16,-19 12 0-16,15 2 1 16,-18 5 1-16,16 4 4 15,-12 8-1-15,19-3 1 16,-12 12-3-16,14 3 0 16,-10 13-3-16,17 1 1 15,-7 8-1-15,15-5 2 16,-3 12-1-16,18-9-2 15,0 9-8-15,16-8-7 16,2 12-13-16,18-12-1 16,3 12-5-16,14-12 8 0,4 14 5 15,10-14 12-15,4 11 1 16,11-13 5-16,5 11-4 16,7-11 1-16,14 6-2 15,5-8 1-15,12 8 1 16,3-13 5-16,19 8 1 15,2-8 3-15,21 2-1 16,3-12-1-16,25 3-1 16,1-12 2-16,24 0-2 15,-6-10 1-15,23 2 2 16,-10-9-1-16,18 1 1 0,-10-7 2 16,19 1 0-16,-27 1 2 15,35 1 0 1,-17-3 1-16,19 0 0 0,-16 0 0 15,37-1 1-15,-27-6-1 16,26 5-1-16,-17-5 2 16,29 5 1-16,-26 0-3 15,27 8 2-15,-24-2 0 16,26 6 0-16,-27-1-2 16,28-1 2-16,-24-2-1 0,24 0 0 15,-27-4-2-15,19 4 1 16,-27-3 0-16,19 3 0 15,-22-1 0-15,21 2 1 16,-17-6-1-16,22 3 0 16,-21-6 1-16,23 2-1 15,-23 0 0-15,19 7-1 16,-23-4 1-16,24 8 1 16,-26-1-1-16,27-3 0 15,-23-5 3-15,25-1-1 16,-19-5 0-16,27-4 0 15,-28 0 1-15,25-2 0 16,-26 2 0-16,11-4 1 16,-15 2-1-16,25-2 2 15,-21-2-2-15,27-8 1 0,-13 3-1 16,20-8 0-16,-22-6 0 16,26 0 0-16,-28 1-1 15,25 1 0-15,-29 4-1 16,24 8 2-16,-24 1-2 15,27 3 1-15,-23-3 1 16,26 3-1-16,-18-5 0 16,22-7 0-16,-17 2 1 15,26-5-1-15,-23-2 0 0,22 5-1 16,-26 1 0-16,21 3 1 16,-27 1 0-16,26-5 0 15,-28 0-1-15,32 0 1 16,-27-3 2-16,28 6 14 15,-26 1 3-15,30 2 1 16,-35-2 0-16,23 2-1 16,-28-5-14-16,28 4-2 15,-24-3 1-15,35 3 0 16,-25-1-1-16,29 0-1 16,-27 2-1-16,19 5-1 15,-34-1-1-15,20 6 1 16,-34-1 0-16,25 3 0 15,-24-6 1-15,23 4 0 16,-19-4 1-16,28 1-1 0,-31-2-1 16,21 0 0-16,-27 1-1 15,17-8 2-15,-32 2-1 16,23 1 1-16,-22 0 0 16,21 3-1-16,-23 5 0 15,24 4-1-15,-23-8-1 16,21 4 1-16,-23-2 1 15,21-4 0-15,-25-7 0 16,18 7 1-16,-27-4-1 16,14 5 2-16,-20-1 0 0,17 1 6 15,-21 0 1-15,15-3 0 16,-19 2-2-16,14-3-1 16,-19 1-4-16,17-5-2 15,-17 4 0-15,11-8 1 16,-17 2-1-16,12-3 0 15,-24 7 0-15,10-5 0 16,-15 2 0-16,12 2 4 16,-13-2 2-16,10-3 1 15,-10 0 1-15,10-2-1 16,-20 1-3-16,8 1-1 0,-11-4-2 16,13-4 1-1,-12 1-1-15,13-6 0 0,-14 7 0 16,8-6-1-1,-17 7 0-15,4-1 0 16,-14 1 0-16,6-6 0 0,-13 6 0 16,12-5 3-16,-9 1 2 15,12 0 9-15,-5-2 3 16,9-4 1-16,-8 2 1 16,7 2 0-16,-14 0-8 15,9 5-5-15,-14 2 0 16,2-1-3-16,-13 0-1 0,8-3 1 15,-11-3 2-15,14-2-1 16,-1 1-1-16,17-4 0 16,-8 2-2-16,4-1-3 15,-14 0 18-15,2-3 19 16,-12 4 2-16,6-7 2 16,-5 1 2-16,7 1-15 15,-9 0-21-15,13-6-3 16,-4 0-3-16,17-9-2 15,-6-4-5-15,12-1 1 16,-14 4 6-16,-2 0 24 16,-23 8 10-16,3-7 7 15,-14 2 3-15,5-3 7 16,-5 1-20-16,6-9-4 16,-10 7-6-16,1 3 16 15,-7 0-16-15,4-13-18 0,-4 7-17 16,-3-7 12-16,-3 6-15 15,-3-4 12-15,-8 17 17 16,-4-1 18-16,-5 8-12 16,-3-12-5-16,-4 3-10 0,-7-16-10 15,-7-1-7-15,-12-8-4 16,-5 5 0-16,-10 0-1 16,-5 5 5-16,-7-3 2 15,5 7 4-15,-6-4 2 16,1 1 1-16,-19-6-3 15,-6 6 3-15,-29-8-4 16,-7 7-1-16,-25-7-3 16,14 7 4-16,-7-3-1 15,21 11 4-15,-18-6 2 16,19 10 3-16,-19-3 0 16,3 8-3-16,-26-3 0 15,20 5-1-15,-28 2 0 16,10 6 1-16,-14-2 0 15,16 5 2-15,-24-4-1 16,17 4 0-16,-31 1 2 0,14 4-3 16,-31 2 0-16,17 4 2 15,-32 3-1-15,28 3-1 16,-23 1 4-16,26 1-1 16,-25 3-1-16,32 0 1 15,-21 1-1-15,20 2 2 16,-27 5-2-16,21 1-1 15,-33 6-4-15,21-1-3 16,-31 10-5-16,29-8 2 16,-32 6 0-16,36-1 3 15,-35 4 4-15,29-8 5 0,-41 11-14 16,34-4-6-16,-38 2-5 16,39-2-12-16,-16 5-2 15,30-7 15-15,-18 1 6 16,31-1 5-16,-25 2 12 15,18 0 2-15,-18 7 0 16,13 1 1-16,-41 4-14 16,8 6 0-16,-27 0-11 15,40-8 1-15,-4-2 4 16,56-11 13-16,7-11 1 16,28-6 11-16,-28 5-1 15,8-3-1-15,-35 6-1 16,15 1 2-16,-19 0-1 15,27-2-1-15,-3-5 0 16,35-2-1-16,-11-3 0 0,20-3-1 16,-15-1 0-16,8 2 0 15,-21 0-1-15,16 0-1 16,-17-3 1-16,13 2-1 16,-7-2 1-16,27-4 3 15,-16-2 2-15,21-1 0 16,-9 1 1-16,10-3-2 0,-32 0-2 15,6 6-5-15,-21 0-5 16,15 0 1-16,-20 0 1 16,35-2 5-16,-4-6 15 15,24-1 5-15,-26-1-2 16,13 4-2-16,-27 2-4 16,7 4-10-16,-16 0-2 15,28-4 2-15,-11-3 5 16,22-2 1-16,-17-5-3 15,12 2 2-15,-25-1-1 16,15 6-3-16,-20-4-3 16,11 9 2-16,-12-3 0 15,23 1-1-15,-22-2 0 16,18 2 0-16,-19-2 0 16,7 5-1-16,-27 1 1 15,8 5-1-15,-33 4 0 16,20 2 0-16,-22 3 1 0,17 2 0 15,-25 2-1-15,27 0-1 16,-30 2 1-16,18 0-1 16,-32 3-1-16,27 0 3 15,-31 0-1-15,22 0 1 16,-19-1-1-16,27-3 1 0,-18-4-2 16,24-3 0-16,-28-4-10 15,24-3 2-15,-32-2 2 16,27-4 5-16,-27-1 19 15,35-4 22-15,-29-4 4 16,33 2 8-16,-25-2 7 16,30 2-20-16,-19-1 5 15,35 3 4-15,-21-3-13 16,26-3-6-16,-16-1 0 16,22 4-17-16,-21-8-6 15,25 2-1-15,-16-5 0 16,31-3-2-16,-19-8-1 15,27 2-1-15,0-9 0 16,22 4-2-16,-16-2-19 16,25 11-15-16,-18 2-47 0,4 16-37 15,-26 16-78-15,12 20-20 16,-28 31-145-16,9 27 9 16</inkml:trace>
  <inkml:trace contextRef="#ctx0" brushRef="#br0" timeOffset="104800.68">4367 16536 872 0,'-40'1'268'0,"-1"-7"104"16,24-9-251-16,2 5-18 16,12 3-25-16,10-8-49 15,10-6-45-15,25-17-5 16,18-11-3-16,37-21 5 16,9-6 9-16,41-23 2 0,-4 4 5 15,34-16 0 1,-13 3 3-16,26-14-4 0,-17 17 1 15,23-11-2-15,-24 12 3 16,20-4-25-16,-21 21-21 16,8 7-60-16,-36 23-52 15,8 20-125-15,-36 31-36 16,-9 31-50-16</inkml:trace>
  <inkml:trace contextRef="#ctx0" brushRef="#br0" timeOffset="105038.05">7203 16637 468 0,'59'23'135'0,"7"-30"80"15,4-31-116-15,48-31 0 16,15-12 5-16,52-36-16 15,8-6-41-15,46-28-17 16,-15 18-23-16,31-15-66 16,-30 25-66-16,23 2-137 15,-38 26-34-15</inkml:trace>
  <inkml:trace contextRef="#ctx0" brushRef="#br0" timeOffset="105299.59">11687 16254 419 0,'178'-49'165'16,"-23"8"35"-16,33-35-113 15,4 1-5-15,52-21-9 16,-4-2-50-16,58-24-8 16,-9 14-17-16,47-11-120 15,-26 17-92-15,35-7-17 16</inkml:trace>
  <inkml:trace contextRef="#ctx0" brushRef="#br0" timeOffset="105500.52">15473 16355 855 0,'-21'77'154'0,"26"-58"84"16,46-12-252-16,35-12-4 15,76-35 5-15,41-23 19 16,98-58-55-16,22-21-85 15,83-37-107-15,-21 13-52 16</inkml:trace>
  <inkml:trace contextRef="#ctx0" brushRef="#br0" timeOffset="105738.92">21184 16337 1193 0,'244'-77'225'0,"125"-62"106"16,61-25-467-16,192-53-223 15,24-10 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4:4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22136 7899 311 0,'-6'-9'101'0,"0"-1"34"16,-3 3-96-16,-1 8-8 15,-4 5-10 1,-1 2-17-16,4 1-13 0,0 0 1 15,4-4 5-15,4 0-3 16,6-1-1-16,1-1-2 16,-4-3 2-16,1 0 5 15,0 0 6-15,26-4 19 16,38-11 11-16,-23-3 13 16,2-1 2-16,12-4 5 15,1 2-15-15,19-4-8 16,-1 3-13-16,26-2-6 15,-2 4-9-15,10-3-1 0,-16 5 0 16,-1 2-1-16,-27 4 1 16,-11-2 0-16,-20 9 1 15,-10 1-1-15,-12-2 2 16,-5 5 1-16,-4 1 1 16,-2 0 2-16,-1 0 1 15,0 0-1-15,0-1-2 16,0 0-1-16,0 0-2 15,0 0-1-15,1-1-1 0,0 0 1 16,8-5 0-16,6-4 9 16,37-44 3-16,-36 29 30 15,-3-2 9-15,-5 1 47 16,-4 1-7-16,-6-6-4 16,-5 3-33-16,-8-7-19 15,-6-1-58-15,-14-9-1 16,-8 3 0-16,-19-14-7 15,-5-4 4-15,-24-14 11 16,1 4-4-16,-30-6-8 16,8 15 15-16,-30 6-59 15,1 20-21-15,-26 3-9 16,13 9 7-16,-25 5-25 16,19 7 58-16,-21-3 18 15,18 8 12-15,-29-1 4 16,18 5 22-16,-27-5 9 0,22 3 1 15,-22-1 1-15,26 1-2 16,-19-1 0-16,26 1 0 16,-16 0 9-16,22 0 12 15,-18-1 4-15,23-1 1 16,-20 0 17-16,25-3-2 16,-23-5-11-16,19-1-1 0,-16-9 9 15,18-2-14-15,-30-3-3 16,19 0 0-16,-27-1-2 15,18 7-11-15,-28-3-2 16,26 6-7-16,-21 4-1 16,25 2-1-16,-30 4-1 15,21 7-2-15,-25 2 0 16,17 1 2-16,-21 5-1 16,26-1 2-16,-23 1 0 15,24 2-1-15,-14-1 6 16,27-5 3-16,-14 7-1 15,30-5 1-15,-14 8 0 16,19 3-6-16,-17 5-3 16,17 2 0-16,-11 4 0 15,23-1 0-15,-19 6 0 0,24 0-1 16,-17 10 0-16,13 1 0 16,-24 17-2-16,19-4 2 15,-19 6-2-15,17-5 2 16,-12 9-1-16,28-11 1 15,-20 15-1-15,24-4 1 16,-8 10-2-16,18-11 1 16,-8 10 0-16,22-10-1 15,-7 10-1-15,16-4 0 16,-2 12-1-16,17-8 2 16,0 5-1-16,14-14 0 0,5 0 0 15,12-17-2-15,9 2-3 16,14-9 1-16,6 4-3 15,10-5 1-15,2 5-2 16,7-4 1-16,4 5-1 16,3-7 1-16,9 6-3 15,3-6 1-15,12 8-3 16,3-7 1-16,14 8 0 16,3-6 5-16,13 5 0 15,-5-8 5-15,22 3 0 16,-2-6 2-16,18-2 0 15,-4-6 2-15,24-2 0 16,-9-5 0-16,18-5 1 0,-8-2 1 16,23-2 1-1,-13-4 1-15,15-2-3 16,-12 0 1-16,23 0-1 16,-18-1-2-16,20 0-1 0,-10-2 2 15,16-2-1-15,-19-4 2 16,22-1-2-16,-22 2 2 15,18-3 0-15,-18 2-1 16,18 6-1-16,-21 2 1 16,22 2 0-16,-15 1 0 0,26 1 2 15,-17-3-1-15,25-4 0 16,-16 0 0-16,22-4 1 16,-27 1-1-16,22-1-1 15,-23 3 1-15,16-4-1 16,-18 2 1-16,23-2-1 15,-21 1 0-15,21 1 0 16,-21 5 0-16,15 3 0 16,-24 1 0-16,12 3 0 15,-19-3 0-15,23 2 1 16,-18-4 0-16,30-1-1 16,-15-5 2-16,24-1 0 15,-17-1 0-15,17-4-1 16,-31-1 1-16,19-2 1 0,-23 0 1 15,19-3-1 1,-17-1 1-16,31-1-1 0,-12 0 0 16,25-9-2-16,-12-2 1 15,20-9 0-15,-24 0 0 16,10-4 0-16,-27 4 0 16,5-2 0-16,-24 8 1 15,14-1 0-15,-19 2 2 0,19-3-1 16,-17 3-1-16,14-9 1 15,-22 6 0-15,11-12 0 16,-27 1 1-16,12-11 1 16,-19 2 0-16,2-9 10 15,-23 8 9-15,-5-6 18 16,-26 12 17-16,-7-7 5 16,-19 2-9-16,1-15-8 15,-8 4-17-15,-2-12-18 16,-8 9 3-16,-11-4 11 15,-8 12 5-15,-11-7 10 16,-8 8 4-16,-12-10-5 16,1 9-8-16,-10-3-7 15,-3 9-12-15,-16-2-13 16,-1 10-5-16,-35-6-11 16,-8 6-4-16,-34-8-4 0,-9 7-1 15,-31-3-32-15,6 8-49 16,-38 12-224-16,14 13 28 15</inkml:trace>
  <inkml:trace contextRef="#ctx0" brushRef="#br0" timeOffset="2632.8">23638 8650 517 0,'-12'-30'110'0,"-11"-5"56"16,-4 3-156-16,-11-4-7 15,-2 3-5-15,-18-5-8 16,-3 3-5-16,-17-3 2 16,0 5 5-16,-16-3 5 15,3 8 4-15,-22-2-4 16,2 9 4-16,-23-5 0 16,3 4 0-16,-32 0 1 0,12 4 4 15,-24-4-3-15,10 7-1 16,-25 1-1-16,14 5-6 15,-30 3-4-15,14 5-2 16,-34 0-2-16,12 1 1 16,-35-5 4-16,12 5 3 15,-35 0-1-15,15 5 15 0,-34 4-19 16,30 8 3 0,-37 4 7-16,39 1 6 15,-36 1-4-15,38 3 18 16,-34 1-1-16,38 0-7 0,-39 5-4 15,34-1-8-15,-34 1 1 16,33-4-1-16,-28-4 16 16,37-10 16-16,-12-6 12 15,39-6-1-15,-12 1 1 16,42 1-16-16,-24 14-17 16,23 8-11-16,-23 8-1 15,27-1 0-15,-31 4 1 16,33-8-1-16,-23 1 2 15,25-5-1-15,-21 5 1 16,27-1-1-16,-16 7 1 16,32-4 0-16,-8 6 3 15,32-6-1-15,-5 2 2 0,22-5-1 16,-11 5 2 0,18-2-2-16,-14 4-1 15,12 0-1-15,-16 12-1 0,20-5-2 16,-3 8-1-16,17-4 1 15,1 1 1-15,27-11 0 16,-3 2 1-16,16-7-1 16,1 1-1-16,16-3-2 15,0 3-2-15,13-4-4 16,3 8-4-16,8-5-3 0,1 8-4 16,11-2 0-16,4 9-2 15,3-1 3-15,10 12 3 16,0-1 5-16,6 10 3 15,3-7 2-15,7 6 0 16,3-9-1-16,13 1-3 16,3-13-1-16,18 0 1 15,6-9 1-15,19-4 1 16,0-8 3-16,26-2 2 16,-4-8 2-16,20 1 1 15,-5-7 1-15,26 0 0 16,-15 0 1-16,23 0-1 15,-11-5 0-15,21 1 0 16,-23 1-1-16,24 1 0 16,-19-3 0-16,29 6 0 15,-13-5-1-15,32-1 2 0,-15-2 1 16,26 4-1-16,-26-3 1 16,17 7-2-16,-31 2 1 15,17 3-2-15,-24 0 1 0,23-1 0 16,-18-3 0-16,28-2 1 15,-18-5-1-15,25 2 1 16,-25-1 0-16,19 1 1 16,-25 3-2-16,17 2 1 15,-24 2 0-15,23 1 0 16,-20-2-1-16,23 1 2 16,-21-5-1-16,22-4 0 15,-21-3 1-15,21-3 0 16,-23-3 0-16,23-1 0 15,-22-1-1-15,21 0 1 16,-20 1 0-16,26-4 0 16,-19 1 0-16,26-3 0 15,-20-3 0-15,25-4 1 16,-26-1-1-16,22-8 1 16,-25 0 1-16,20-5 1 15,-28-5-1-15,17 3 0 0,-26 3-2 16,19 0 0-16,-25 8-2 15,19-3 2-15,-19 1-1 16,22-4 3-16,-25 1-1 16,18-7 2-16,-26 3 2 15,16-11 5-15,-24 1 0 16,12-8 2-16,-24 6-3 16,13-7 0-16,-26 7-6 15,8-1 1-15,-19 7-2 16,10-5 4-16,-21 10 5 0,5-1 17 15,-18 4 6-15,2-8 27 16,-21 5 13-16,-5-6 8 16,-15 1-10-16,-1-11 6 15,-12 4-30-15,1-6 29 16,-10 3-10-16,-2-5 13 16,-10 10-1-16,-3-11 6 15,-5-2-44-15,5-17-7 16,0 4-19-16,2-11-8 15,-2 9-7-15,-3-5 13 16,-6 12 4-16,-5-9 17 16,-2 7-3-16,-8-5-2 15,-2 10-18-15,-15-2-15 16,-10 11-25-16,-44-7-32 0,-13 8-5 16,-46-2-12-16,-12 7 0 15,-32 6-9-15,20 13 9 16,-19 14-102-16,27 16-164 15,-7 16 12-15</inkml:trace>
  <inkml:trace contextRef="#ctx0" brushRef="#br0" timeOffset="12826.91">21630 12137 806 0,'12'2'240'16,"-3"-11"43"-1,21-11-207-15,15-7-77 0,29-13-1 16,13-4-5-16,32-16 1 16,-3-1 4-16,23-15 1 15,-10 2 1-15,20-13 1 16,-17 13 0-16,13-8-1 0,-18 10 1 15,10-5 1-15,-22 11-2 16,8-5 1-16,-23 12 0 16,6 5-17-16,-22 16-28 15,5 6-89-15,-21 12-78 16,0 10-68-16,-23 12-77 16</inkml:trace>
  <inkml:trace contextRef="#ctx0" brushRef="#br0" timeOffset="13184.23">22061 12435 980 0,'-8'17'249'0,"7"-20"75"15,15-7-278-15,27-14-44 16,17-8-8-16,38-22-1 16,19-8-6-16,36-17-7 15,-2 0-5-15,27-16-4 0,-12 6 1 16,21-17 3 0,-22 7 10-16,19-7 12 15,-30 11 4-15,12-5 3 0,-32 22-2 16,0-2 1-16,-32 19-2 15,-4 6 0-15,-28 19-2 16,-7 7-29-16,-22 15-31 16,-3 6-69-16,-14 9-46 15,-1 12-111-15,-10 7-20 16</inkml:trace>
  <inkml:trace contextRef="#ctx0" brushRef="#br0" timeOffset="22460.13">23532 13003 603 0,'41'-31'159'16,"19"-13"60"-16,5-3-180 16,21-14 0-16,1 0-9 15,22-10-18-15,-7 6-11 0,24-10 0 16,-6 10 0-16,22-9 0 15,-18 9-1-15,14-10 1 16,-23 11-1-16,6-4-2 16,-28 13-1-16,3 2 0 15,-25 17-2-15,-4 6-43 16,-23 12-40-16,-8 9-130 16,-21 11-13-16</inkml:trace>
  <inkml:trace contextRef="#ctx0" brushRef="#br0" timeOffset="22817.49">23313 13558 899 0,'-32'20'207'16,"14"-13"80"-16,15-7-266 15,10 0-27-15,13-3-4 16,20-12 3-16,20-13-3 16,44-18 6-16,15-14 11 15,36-29-1-15,4-5-3 16,30-18 0-16,-16 7-2 16,22-19 2-16,-24 18-2 0,17-11 3 15,-33 19 1-15,10-3 3 16,-31 23 0-16,3 1 0 15,-31 22-2-15,-7 6-3 16,-29 14-4-16,-9 8-1 16,-26 13-3-16,-5 5-68 15,-11 6-82-15,2 4-132 16,-9 1-51-16</inkml:trace>
  <inkml:trace contextRef="#ctx0" brushRef="#br0" timeOffset="33741.14">25792 15109 733 0,'51'-10'250'15,"-16"-15"21"-15,18-17-168 16,17-2-111-16,25-13 0 16,3 7-5-16,26-5-23 15,-4 2-4-15,16-14-25 16,-13 7-17-16,15-9-41 16,-15 5-6-16,9 0-50 15,-19 13-8-15,7 0 4 16,-22 12-15-16</inkml:trace>
  <inkml:trace contextRef="#ctx0" brushRef="#br0" timeOffset="34173.91">26027 15893 1206 0,'0'3'277'0,"4"-9"98"15,9-7-356-15,28-21-25 16,18-9-7-16,40-31-4 16,18-8 5-16,36-18 3 15,-9 8 3-15,22-12 2 16,-22 18-1-16,17-10 3 15,-21 18 0-15,11-1 3 16,-28 16-1-16,3 6 2 16,-29 19-2-16,-10 5 3 15,-28 13-1-15,-8 5 0 16,-23 6-1-16,-8 3 2 16,-11 5-1-16,-4 1 1 15,-5 0 2-15,-1 0 0 16,1 0-1-16,-1 0 0 0,-1-1-4 15,1 1-17-15,0 0-23 16,0 0-56-16,0 0-52 16,1 0-218-16,0 0 15 15</inkml:trace>
  <inkml:trace contextRef="#ctx0" brushRef="#br0" timeOffset="46765.24">10685 12506 912 0,'6'-23'180'0,"0"-2"92"16,6 0-277-16,16-11-4 15,12-2 3-15,26-19-2 0,8-5-2 16,26-16-7-16,1 3-6 16,16-12-21-16,-7 12-15 15,11-8-27-15,-17 14-11 16,9-7-21-16,-18 16-10 15,3-2-78-15,-16 16 23 16</inkml:trace>
  <inkml:trace contextRef="#ctx0" brushRef="#br0" timeOffset="47170.62">10296 13735 588 0,'36'-14'116'0,"0"-33"60"16,16 0-169 0,10-6-19-16,21-12 11 0,0 7-1 15,22-17 2-15,-5 2 1 16,14-12 0-16,-12 9-1 16,11-7 1-16,-23 15-1 15,0-4 1-15,-22 13 0 16,-7 0 1-16,-27 13 3 15,-5 5 0-15,-12 14-2 0,-2 7-2 16,-5 8-24-16,2 3-155 16,2 2-2-16,1 2-75 15</inkml:trace>
  <inkml:trace contextRef="#ctx0" brushRef="#br0" timeOffset="51038.11">8550 16347 869 0,'-36'0'175'0,"-1"-4"95"15,12 4-259 1,0-1 8-16,10 2 3 0,5-1 3 15,4 0-9-15,4 0-13 16,3-1-16-16,-1 0-8 16,1 0-5-16,29-11 2 15,54-25 9-15,-11-11 6 16,10-9 5-16,29-21 2 16,-5-3-1-16,17-12 1 15,-12 16 1-15,13-5 1 16,-27 18-1-16,2 3-4 15,-16 13-32-15,3 3-84 16,-21 14-79-16,2 8-58 16,-19 12-86-16</inkml:trace>
  <inkml:trace contextRef="#ctx0" brushRef="#br0" timeOffset="51338.41">9181 16748 830 0,'52'-48'169'15,"26"-23"92"-15,13-17-249 0,32-18 2 16,5-1-1-16,15-12-3 15,-16 18-10-15,2 1 1 16,-24 21-1-16,-11 9-3 16,-27 26-5-16,-16 9-9 15,-23 20-3-15,-11 5-9 16,-15 4 2-16,-3 9-90 16,-8 10-127-16,-18 19 15 15</inkml:trace>
  <inkml:trace contextRef="#ctx0" brushRef="#br0" timeOffset="58249.85">9268 10534 869 0,'1'-31'161'0,"-4"1"98"16,-4 17-271-16,3 5 19 15,2 6-6-15,1-3-15 0,0 5-14 16,-1 0-11-16,0 1-1 16,-26 36-1-16,-58 55 12 15,3-2 8-15,-9 14 10 16,-28 26 3-16,9-1 3 15,-19 30 2-15,15-14 2 0,-6 15 1 16,28-20-1 0,2-2 1-16,29-38 0 0,15-7-1 15,18-29-2-15,11-5-1 16,13-13-1-16,8 7-1 16,8-6 2-16,4 6 2 15,1-2 2-15,-3 6 2 16,-5-2 1-16,-18 14 2 15,-14 4 1-15,-36 28 4 16,-22 8 1-16,-50 35 1 16,-20 2-3-16,-54 29-3 15,-2-7-8-15,-42 27-17 16,9-20-5-16,-33 18-3 16,35-31 2-16,-15 0 0 15,41-40 14-15,6-19 8 16,52-43 5-16,9-26 8 15,45-32 14-15,13-21 35 16,34-16-1-16,16-15-6 0,23-5-12 16,21-21-13-16,22-7-37 15,28-25-5-15,17 4 3 16,26-8-2-16,1 19 2 16,21 8 3-16,-18 26 1 15,5 15-1-15,-16 21 4 0,5 17 0 16,-21 19-1-16,11 19 0 15,-13 13 2-15,4 28 1 16,-9 24 2-16,1 44 2 16,-13 15 1-16,-2 41 1 15,-7-3-1-15,-2 20-1 16,-6-32-1-16,6 16 0 16,-2-34-1-16,1 13-1 15,0-38-1-15,10 10 0 16,-2-28-2-16,14-7 0 15,0-27 0-15,15-10 4 16,-4-25 1-16,23-12 5 16,-1-16 4-16,23-5 2 15,-1-7 0-15,20 6 1 16,-14 1-3-16,8 19-1 16,-21 9-8-16,2 19-28 0,-25 6-26 15,3 19-53-15,-22-5-40 16,10 19-80-16,-13-2-11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5:53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15937 8257 569 0,'-3'-6'136'16,"3"-1"46"-16,4 4-170 16,11 0-2-16,5 3-9 15,13-1-3-15,5 2 0 0,10 3 0 16,-3-2 2-16,7 3-1 15,-5-2 1-15,6 0 2 16,-5-3 4-16,12-3 12 16,-1-1 8-16,10-3 3 15,-2-3-1-15,13 2-3 16,-9 1-13-16,13 3-7 16,-8 3-4-16,14 2-1 15,-9 1 0-15,14 2 0 16,-9 0 2-16,13-1-1 15,-7-1 1-15,10 0 0 16,-12-2 0-16,9 0-2 16,-14 1 2-16,11 2-2 15,-13-1 2-15,13 1 6 16,-12 0 4-16,11-1 3 16,-9 0 2-16,11 3 4 15,-13-2-6-15,13 0-2 16,-13-1-3-16,11 0-1 0,-8 1-3 15,7-2-1 1,-13 3-2-16,8 3-1 0,-14-1 0 16,16 0 2-16,-8 1 1 15,20-1 1-15,-11-2 1 16,14 2-1-16,-13-2-2 16,7-1-1-16,-16 1-1 0,14 0 2 15,-19-1 1-15,13 2 0 16,-10 2 0-16,8 1 0 15,-12 0-2-15,12 1 0 16,-14-2 0-16,14 2-1 16,-12-1 0-16,6 3-1 15,-9 1 0-15,10-3 0 16,-8-3 0-16,14-1 1 16,-9-3 1-16,9-4 0 15,-13 0-1-15,9-4 1 16,-10 1-1-16,12 0-1 15,-7 1 0-15,17-2-1 16,-12 2 1-16,11-2-1 16,-13 0 1-16,-1 1-1 15,-16 2 1-15,5 0 8 16,-14 0 2-16,3 1 1 0,-7 1 1 16,-1-1-1-16,-11 2-8 15,0-1 1-15,-12 1 1 16,0-2 20-16,-8 2 8 15,-5-2 23-15,-10 1 10 16,1 0 15-16,-8-2-16 16,0 2-4-16,-2 1-24 0,0-1-14 15,-1 1-19-15,1 0-57 16,0 0-81-16,0 0-123 16,0 1-112-16,0 2-77 15</inkml:trace>
  <inkml:trace contextRef="#ctx0" brushRef="#br0" timeOffset="1220.51">24807 8354 411 0,'-12'9'232'0,"5"-7"-21"16,-5-4-74-16,12 1-78 16,1-2-28-16,-1 2 3 15,0 1-10-15,0 0-4 16,0-1-8-16,0 1-9 15,0-1-5-15,2 0-3 16,-1 0-3-16,28-6 0 16,39-7 4-16,-27 4 2 15,3 1 2-15,11 0 0 16,-2 2-1-16,13 4 0 16,-4 2-1-16,17 5-1 0,-3 3 1 15,17 2 1-15,-5 3 0 16,13 0 1-16,-11-2 0 15,8 1 0-15,-11-2 0 16,11-3 1-16,-7 3 0 16,15-4 0-16,-8-2 0 15,11 0 0-15,-8-3 1 0,5-3-1 16,-16-2 1 0,6-3-1-16,-13 0 1 0,5 1-2 15,-11 1 0-15,10 2 0 16,-11 2 0-16,6 1-1 15,-13 1 2-15,5 0-1 16,-16 1 0-16,3 1-1 16,-10 1 0-16,3 0 0 15,-6 2 1-15,1 0-1 16,-8-3 2-16,-2-1 1 16,-10 0 1-16,-6-1 14 15,-10-1 7-15,-4 1 6 16,-5-1 0-16,-3 2 0 15,-2-1-12-15,1 0-5 16,0 0-7-16,0 0-1 0,0 0-2 16,-1 0-13-16,0 0-79 15,0 0-177-15,0 1 20 16</inkml:trace>
  <inkml:trace contextRef="#ctx0" brushRef="#br0" timeOffset="3184.08">8589 9508 500 0,'26'-6'92'16,"2"-7"54"-16,5 1-153 15,22-7 2-15,5 4 3 16,15-3 0-16,2 4 0 16,15-1 1-16,-6 7 0 15,17-3 0-15,-8 6 0 16,14-3 0-16,-11 4-1 0,14 0 0 15,-13 0 0 1,14-2 1-16,-9-2-1 0,22-2 4 16,-9-1-1-16,23-2 0 15,-8-3-1-15,26-1 1 16,-16 6-2-16,18-3 0 16,-15 5 0-16,16 6 0 15,-25 5 0-15,15 3 1 16,-19 6 0-16,11 5-1 15,-15 0 0-15,22 4 2 16,-17-7 0-16,18 0-1 16,-13-4 0-16,13-1 2 15,-23-4-2-15,22 3 0 16,-19-1 1-16,18-2 1 16,-13 0-1-16,19-2 1 15,-22-1-1-15,15-1 1 0,-20 1-1 16,10 0 1-16,-21-1-1 15,11-1 2-15,-12 1-1 16,14-2 1-16,-13-1-1 16,15-2 3-16,-15-1-2 15,0-1 1-15,-23-1-1 16,-1 0 27-16,-27 0 5 16,-7 1 5-16,-25 1 1 15,-5 3 9-15,-16 1-22 0,-5-1-9 16,-6 3-3-16,0 1-6 15,-2-1-44-15,0 0-170 16,2 2 39-16</inkml:trace>
  <inkml:trace contextRef="#ctx0" brushRef="#br0" timeOffset="10113.15">25384 3581 824 0,'-22'-74'279'0,"2"20"50"16,17 25-251-16,-1 15-23 15,7 15-43-15,9 20-28 16,7 13-11-16,9 27 2 16,3 17 19-16,6 25 1 15,-3-1 0-15,2 18 1 16,-6-12 1-16,-1-5 1 16,-5-16 0-16,-3-12 0 15,-9-32 1-15,-2-16 8 0,-6-14 4 16,0-11 16-1,-3-9 1-15,6-24-5 16,8-16-13-16,8-33-29 16,6-12-19-16,4-14 0 0,-6 15 6 15,-7 2 6-15,-7 23 24 16,-5 14 0-16,-5 20-4 16,4 7-12-16,4 17-1 15,11 12-3-15,5 8 2 16,22 15 3-16,10 10 11 0,13 17 1 15,-5 4 4-15,11 12 3 16,-13-11 1-16,-2 2 1 16,-19-19-3-16,-8-8 12 15,-20-20 14-15,-7-13 56 16,-8-19-1-16,5-31 1 16,3-9-11-16,4-24-16 15,2-10-55-15,-1-13 2 16,-5 22 1-16,-2 8 25 15,-5 23-4-15,0 18-22 16,0 28-12-16,12 18-1 16,12 14-23-16,25 19 4 15,12 9 20-15,28 10-31 16,5-4-47-16,15 4-256 16,-13-11 28-16</inkml:trace>
  <inkml:trace contextRef="#ctx0" brushRef="#br0" timeOffset="10550.97">27359 3127 831 0,'-3'-47'195'0,"2"15"60"0,4 17-302 16,8 22 78-16,8 14-55 16,16 22-2-16,10 13 11 15,18 26 13-15,-2 4-11 16,1 26-78-16,-15-1-57 15,-10 12-92-15,-16-8-69 16</inkml:trace>
  <inkml:trace contextRef="#ctx0" brushRef="#br0" timeOffset="11429.22">27119 4938 1055 0,'8'-3'210'0,"-2"0"89"16,-18 4-321-16,25 6-12 15,7 9 8-15,16 16 1 16,9 10 17-16,12 16 13 15,-5-3-1-15,1 3 0 16,-16-17 0-16,-6-9 1 16,-14-17 5-16,-5-4 16 15,-10-10 23-15,-2-8 21 0,0-9-13 16,1-30-9-16,0-13-20 16,3-24-31-16,3-1-21 15,4-5 9-15,3 27 2 16,3 6-3-16,5 26 2 15,5 10-6-15,-1 16-1 16,9 13-4-16,2 10 6 0,5 10 5 16,-1 5 6-16,6 9 1 15,-7-2 7-15,4 4 1 16,-8-10-1-16,-3-5 1 16,-10-10-1-16,-5-9 5 15,-8-5 4-15,-5-4 11 16,-4-4 8-16,2-7 2 15,2-6-5-15,1-13-3 16,1-7-11-16,5-15-8 16,0 0-1-16,3-3-3 15,0 7-1-15,2 3-1 16,-1 21-2-16,8 4-9 16,4 14-1-16,20 15 2 15,7 7 1-15,16 12 0 16,4 13-32-16,6 5-111 15,-16-5-76-15,-1 0-99 0,-20-12-103 16,-13-8 146-16,-17-15 280 16,-7-20 239-16,-9-14 16 15,0-20 28-15,0-7-76 16,1-21-30-16,4 0-40 16,7-13-43-16,4 5-55 0,7-6-19 15,4 14-28-15,15-5-11 16,-1 20-1-1,13 6-5-15,1 15 1 0,2 10 6 16,-10 22 7-16,-1 17-2 16,-13 12 2-16,-1 9 0 15,-6 3 6-15,3 6 1 16,-4-8 6-16,2-6 7 16,-1-10 26-16,11-3 12 15,2-11 5-15,18-11 3 16,5-6-2-16,14-13-46 15,-5-9-65-15,2-21-235 16,-21-4 35-16</inkml:trace>
  <inkml:trace contextRef="#ctx0" brushRef="#br0" timeOffset="12114.77">27919 2192 844 0,'-127'-20'203'0,"-24"-2"66"15,12 7-251-15,-27 14-14 16,5 15-25-16,-26 17-13 16,12 12-5-16,-30 14-5 15,15 7 6-15,-24 21 10 16,22-3 12-16,-20 20 4 16,31-4 7-16,-11 14 2 15,24-13 0-15,-1 24-1 16,28-19 2-16,-11 30 0 15,31-7 0-15,5 21-2 16,27-22 2-16,18 19-6 16,32-21-1-16,21 16-4 15,22-19-1-15,29 20-3 0,13-11 5 16,36 8 2-16,11-23 7 16,36-1 4-16,5-34 2 15,41-23 2-15,-5-32 0 16,35-33 3-16,-15-30 1 15,30-35 7-15,-18-23 0 16,47-42 3-16,-28 2-5 16,38-29-2-16,-23 11-5 0,15-8 4 15,-55 27 15-15,5-15 23 16,-52 29 9-16,-15-1 20 16,-44 19 9-16,-18-7 11 15,-33 21-10-15,-19-11 1 16,-28 9-17-16,-30-15-6 15,-20 12-34-15,-31-10-15 16,-18 18-17-16,-44 3-27 16,-9 29-22-16,-49 24-49 15,-2 29-27-15,-48 34-104 16,22 20-118-16,-6 27 16 16,53-11-107-16</inkml:trace>
  <inkml:trace contextRef="#ctx0" brushRef="#br0" timeOffset="12802.06">30714 3906 148 0,'-89'-34'13'0,"-41"14"26"16,-4 14-55-16,-41 14 18 15,3 17 0-15,-35 15-5 16,9 2-36-16,-37 8 28 16,26-2 11-16,-34 4 29 15,24-8 36-15,-15 2 81 16,30-3-18-16,-19 9 14 0,30 1-20 16,-17 18-20-16,31 4-45 15,-8 21-10-15,33-5-24 16,10 19-10-16,31 0-12 15,-2 27-4-15,27-7-2 16,7 30-7-16,21-13 0 16,22 6-6-16,34-27 0 15,31 10-4-15,30-31 6 16,33 0-6-16,17-19 7 16,42-8 5-16,4-33 6 15,51-25 3-15,0-33 9 16,46-38 6-16,-10-28 0 0,51-37 5 15,-34-7-2-15,50-45 1 16,-25 1-5-16,30-30 6 16,-43 10-1-16,21-29 7 15,-60 28 3-15,-17-15 32 16,-64 29 13-16,-35-3 33 16,-63 42 8-16,-47 12 3 15,-45 40-44-15,-77 32-116 16,-42 47-204-16,-102 60-83 15,-24 51-137-15</inkml:trace>
  <inkml:trace contextRef="#ctx0" brushRef="#br0" timeOffset="20366.18">17683 10799 30 0,'-1'5'37'16,"-3"1"-9"-16,2-2-1 0,-13 3 3 15,1-1-7-15,-32 35-1 16,37-36-3-16,6 0 9 15,4-2 1-15,3 0 5 16,-4-3 3-16,1 0 11 16,5 0-8-16,27 5-7 15,41 3-6-15,-20-14 1 16,3-2-8-16,15 1 3 16,-5-2 2-16,13-4 14 15,-6 1 3-15,14-1 3 16,-5 1-7-16,15 2-4 15,-8 3-18-15,12 1-5 16,-12 2-7-16,16-1 1 16,-9-1-1-16,12-3 2 15,-10 0 2-15,15-3 1 0,-17 2-1 16,8-2 3-16,-10 3 2 16,10 1 4-16,-14 0-2 15,12 1 3-15,-10 1-3 16,6-1-1-16,-14 3-4 15,7-2 1-15,-13 1-3 16,7 1 0-16,-12 3-6 16,7-2 3-16,-11 1 1 15,10-1 4-15,-10-1 2 16,8-2 9-16,-9 2 0 0,6-1 4 16,-9 2-3-16,9 0-1 15,-6 2-6-15,14 1-5 16,-3 4-6-16,7-2-2 15,-6 0 0-15,11-2 1 16,-10-1-1-16,9-1 1 16,-10-2 0-16,11 1-2 15,-11-3 1-15,10 3-1 16,-9-3 0-16,12 4-1 16,-11 1 1-16,10 2 0 15,-14-1 1-15,10 1-1 16,-15-2 1-16,6-2 5 15,-15 1 4-15,2 0 4 0,-17-3 3 16,0 1 9-16,-18-1-4 16,-2 1-4-1,-7-1-5-15,3 1-23 0,-3 1-48 16,15 6-180-16,3 3-32 16,10 4-86-16</inkml:trace>
  <inkml:trace contextRef="#ctx0" brushRef="#br0" timeOffset="20963.52">24884 11035 585 0,'17'-1'177'0,"9"-2"26"15,1-3-148-15,9 4-75 0,15 2-14 16,6 0-3-16,17 1-2 16,1-4 6-16,22-2 8 15,-2-6 17-15,24-3 20 16,-3-5 12-16,22-8 17 16,-13 2 7-16,22-6 21 15,-15 3-10-15,25-2 2 16,-20 7-15-16,18-2-7 15,-19 6-23-15,6 3-5 16,-29 5-16-16,10 3-48 16,-23 5-32-16,2 4-167 15,-25 4 2-15</inkml:trace>
  <inkml:trace contextRef="#ctx0" brushRef="#br0" timeOffset="43600.41">26743 11400 996 0,'123'-30'207'16,"-36"-11"97"-16,47-6-296 16,9 2-8-16,32-2-43 15,-13 12-57-15,24 1-204 0,-21 7 6 16</inkml:trace>
  <inkml:trace contextRef="#ctx0" brushRef="#br0" timeOffset="43920.94">27467 11323 1267 0,'9'41'249'0,"57"-26"128"16,39-53-373-16,122-8-75 15,69-10-75 1,145-14-232-16,-16-28-10 0</inkml:trace>
  <inkml:trace contextRef="#ctx0" brushRef="#br0" timeOffset="50612.59">17672 13296 595 0,'-7'5'287'15,"4"-11"-13"-15,-1 1-91 16,3 1-153-16,0 3-12 16,1-1-14-16,0 2-17 15,0 0-21-15,0 0-4 16,1-1 7-16,0 0 9 16,20-2 7-16,46-12 10 15,-31 7 5-15,8-2 0 16,-3 1-1-16,10 1 1 15,0 0-2-15,7 2 1 0,-2 2 0 16,15 1-1 0,-4 3 0-16,13 1 0 0,-2 4 0 15,13 0 0-15,-8 0 0 16,16 1 1-16,-9 0 1 16,15-1 1-16,-9-2-1 15,13-3 1-15,-19-1 0 16,15-4 1-16,-16 1-1 0,9-2 2 15,-14 4 0-15,19-3 0 16,-16 1 0-16,17 0 1 16,-12-1-1-16,12-4 0 15,-12 3-1 1,5-2 1-16,-18 2-2 0,4 0 0 16,-20 3 0-16,-5 1 0 15,-18 2 0-15,-4-1 2 16,-16 2 1-16,-1-1 8 15,-11 1 3-15,0-1 6 16,-6 0 2-16,1 0 1 16,-3 0-9-16,0 0-3 15,-2 0-19-15,2 0-105 16,0 0-50-16,0 1-116 0,3 5-78 16</inkml:trace>
  <inkml:trace contextRef="#ctx0" brushRef="#br0" timeOffset="51657.88">23628 13429 530 0,'4'-3'247'15,"-2"3"-12"-15,-2 0-99 16,0 0-132-16,0-1-13 16,1 0-9-16,2 0-3 15,25-1 3-15,41-7 3 16,-34 7 9-16,6 0 2 16,-5-2 0-16,8 1 1 15,-3-3 2-15,12 2 1 16,-2-3-1-16,9 0 1 15,-5 0 0-15,10 1 0 16,-6 1-2-16,15 0 1 16,-5 1-1-16,20 2 1 0,-4 0-2 15,15 2-1-15,-11 1-3 16,11-4-3-16,-14 3 0 16,9 4 2-16,-11-3 1 15,12-1 4-15,-9 0 3 16,13-1 1-16,-13-7-1 0,17 4 2 15,-12 2-1-15,11 0 1 16,-13-2 0-16,14 4 1 16,-16-7-2-16,19-1 3 15,-13 3-1-15,21 1-1 16,-13-4-2-16,14 2 2 16,-15 3-2-16,9-3 1 15,-18-1 1-15,15 5 0 16,-9-2 0-16,19 0 1 15,-9 0 1-15,17 1 4 16,-13-2 5-16,2-2 18 16,-21 0 8-16,2 3 10 15,-24 0-3-15,1 1-6 16,-15 2-18-16,5 3-8 16,-15-1-12-16,5 1-3 15,-14 2-1-15,0 1-18 0,-9-1-47 16,2 12-192-16,-8-4 33 15</inkml:trace>
  <inkml:trace contextRef="#ctx0" brushRef="#br0" timeOffset="53772.35">12169 14614 668 0,'-2'9'213'0,"-1"-6"27"15,-4-12-172-15,4 5-56 16,4 2-16-16,-1 2 3 15,0 0-4-15,0 0-11 0,0 0-7 16,0 0 0-16,1-1 4 16,14 0 2-16,21-1 10 15,52-9 8-15,-30 2 0 16,17-5 2-16,3-1-1 16,17-3 2-16,-3 2-2 15,25-3 0-15,-6 6-2 16,28 0-1-16,0 5 4 15,43 0 13-15,-5 3 2 0,36 2 0 16,-18 0 0-16,20 2-6 16,-31 1-12-16,16-1 0 15,-29 0 0-15,18-7 9 16,-26-5 4-16,11-6 8 16,-21-5 4-16,27-7 12 15,-14-1-10-15,32 11-277 16,-16 12 95-16</inkml:trace>
  <inkml:trace contextRef="#ctx0" brushRef="#br0" timeOffset="67554.03">14346 14950 535 0,'-3'-25'172'15,"-2"3"50"-15,-5-3-125 16,5 3-37-16,-2-1-3 16,0 1-17-16,-5-3-19 15,3 3-14-15,-9-4-6 16,-1 3-3-16,-8 0-5 0,-4 4-2 15,-15-1-4-15,-1 5 5 16,-16-1 0-16,1 5 9 16,-13-4 2-16,1 3 3 15,-18-1 0-15,7 0 1 16,-14 0-1-16,8 2 0 16,-12 0 0-16,12 0 0 15,-15 1-1-15,9 2-1 0,-19-1-2 16,12 1 0-16,-21-1-1 15,17 1 0-15,-25-2-2 16,8 4-2-16,-17 1 0 16,20-4 4-16,-20-3 3 15,20 3 3-15,-6-5 2 16,18-4-1-16,-19 3-3 16,15 4-4-16,-12-8 0 15,14 7 1-15,-19-6 0 16,17-1 1-16,-12-3 2 15,13 0-1-15,-21 1-4 16,19 4-1-16,-12 4-2 16,11 10-3-16,-20 4-1 15,21 5 4-15,-8 4 0 16,15 1 2-16,-10 0 0 0,19 1 2 16,-9 0-1-16,11 6 0 15,-15 5 1 1,17-5 1-16,-9 3 2 0,13-3 0 15,-1-3 2-15,20-7 0 16,-10 0-3-16,13 0-2 16,-11 3-2-16,6-2-2 15,-14 7-1-15,14 0 2 16,-10 2-1-16,12-5 3 16,-8 5-1-16,8-6 2 0,-10 3 0 15,13-2 0-15,-13 2-1 16,10-2 1-16,-12 1-2 15,9-3 2-15,-12 2-1 16,16-4 0-16,-15 1-1 16,14-1 1-16,-9-1-1 15,11-4 2-15,-11 3 0 16,17-3 1-16,-10-1-1 16,6-1 0-16,-8-2-1 15,5-1 1-15,-11-3-2 16,10-3 1-16,-4-4 1 15,9 2 0-15,-13-5 1 16,7 2 1-16,-13 0 0 16,4 3-1-16,-4 1-1 15,11 3-1-15,-3 3-1 16,13 1 1-16,-1 2-2 0,9 1 2 16,-7 0-2-16,10 0 1 15,-12-4 0-15,3-2 0 16,-13 0 2-16,7 0 3 15,-7-1-2-15,9 3 2 16,1 4-2-16,15-6 1 16,-1-1-1-16,9 0 2 0,-4-2 1 15,6-4 0-15,-6 5 0 16,5 0 0-16,-5 3-4 16,2 2-1-16,-9 4-3 15,7 5-1-15,-15 6-2 16,6 5 1-16,-11 7 0 15,5 1 3-15,-10 3 0 16,12 0 1-16,-4 4 1 16,10-5-1-16,-6 1-2 15,9 1-1-15,-4 8-2 16,4-2 0-16,-10 14-1 16,8 5 1-16,-7 16 1 15,4-2 1-15,-3 11 1 16,12-11 0-16,2 2-1 15,12-17-2-15,7 3-1 0,11-10 0 16,6 10-1-16,11-8 1 16,8 9 0-16,7-7 2 15,11 2-1-15,3-10 1 16,7 2-3-16,1-7 0 16,13 1-2-16,-2-6 1 15,17 1-2-15,1-8 4 16,16-1 0-16,-5-8 3 15,17-2 0-15,-5-6 3 0,22-6-1 16,-7-5 1 0,24-7 1-16,-5-5 0 0,17-5 0 15,-13-1 1-15,16-3 1 16,-13 6-3-16,13-1 2 16,-17 6-1-16,22-2 0 15,-18 4-1-15,19-2 1 16,-14 3 0-16,19-2-1 15,-18 2 2-15,24-3-2 16,-18 2 2-16,14 2-2 16,-20 4 1-16,18 0 0 15,-25 6 0-15,19 1 1 16,-11 0 0-16,21 0 1 16,-18-2 2-16,27-2-1 15,-16-4 1-15,17 3 0 0,-19 1-2 16,18 2-2-16,-27 3-1 15,25 4-1-15,-21 0 0 16,18 3 0-16,-11-2 1 16,21 6-1-16,-24-1 2 15,24 5 0-15,-21 1 0 16,18 2 0-16,-18 0-1 16,21 6 1-16,-21-4-1 15,26 0 2-15,-22 1 0 16,23-2 2-16,-19-7-1 0,20 1 0 15,-24-6 0-15,19 0 0 16,-22-3-1-16,17 1-1 16,-20-4-1-16,18 0 0 15,-21-3 0-15,21-6 1 16,-22-4 1-16,21-1 2 16,-21-4-1-16,17-4 1 15,-22 0 0-15,18-12-1 16,-23-4-1-16,19-7 0 15,-18-4 0-15,5-13-1 16,-27 10 0-16,3-6 1 16,-29 5 2-16,-7 0 4 15,-22 13-1-15,-9 0 39 16,-20 8 18-16,-7-5 19 0,-15 1-1 16,-4-11 8-16,-7-2-30 15,-12-13 5-15,-4 3-17 16,-10-6 14-16,-6 5 0 15,-12-9 0-15,0 4-19 16,-13-16 2-16,5 4-14 16,-8-10 0-16,4 7-8 15,-14-7-3-15,3 15-4 0,-20-13-6 16,5 7-15-16,-26-7-17 16,4 13-1-16,-24 0-8 15,7 16-1-15,-17 9 11 16,23 13 14-16,-11 7-67 15,22 12-66-15,-31 30-243 16,8 12-11-16</inkml:trace>
  <inkml:trace contextRef="#ctx0" brushRef="#br0" timeOffset="74001.35">13437 15749 1276 0,'-7'-22'248'16,"7"-5"127"-16,21-6-387 15,19 0 1-15,35-8 1 16,14-1-4-16,32-6 4 15,2 2 2-15,23-3 1 16,-16 4 0-16,11-6 3 16,-16 11-1-16,4-12-13 15,-24 4-9-15,7-3-48 16,-24 7-35-16,-3 0-92 16,-25 16-58-16,-15 15-77 15,-33 16-39-15</inkml:trace>
  <inkml:trace contextRef="#ctx0" brushRef="#br0" timeOffset="74523.56">13947 16053 349 0,'-72'71'190'16,"10"-10"-8"-16,32-33-90 16,12-11-28-16,22-9-22 15,25-10 18-15,17-14-1 0,37-17 15 16,18-10 10-16,35-28-12 15,2-7-26-15,29-11 8 16,-14 7-3-16,20-13 19 16,-23 13 1-16,9-7 5 15,-31 14-15-15,-1 1-5 16,-33 22-23-16,-7 10 7 16,-29 16-4-16,-9 8 5 15,-22 11-3-15,-13 1 3 16,-10 4-12-16,-4 1-3 15,-3 0-10-15,2 1-13 16,1 0-33-16,0 0-117 16,0 0-124-16,13 9-142 15,26 6-101-15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7:30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13623 8366 201 0,'12'-3'64'0,"0"-4"16"16,0 2-61-16,5 3-1 16,3 3-6-16,9 2-10 15,1-1-1-15,11 0 0 0,2-1 0 16,10-4 1-16,-3-3 0 16,11-4 3-16,-5-3 5 15,12-3 13-15,-7-1 8 16,12-3 8-1,-6 4 0-15,10-3-5 0,-4 4-13 16,11 2-8-16,-7 2-10 16,15 0 0-16,-7 3-2 15,8 0-1-15,-11 2 2 0,12 2-2 16,-13 3 0 0,10-3 0-16,-10-1 1 0,10-2 0 15,-12 0 2-15,10-2 11 16,-12 3 2-16,11-1 4 15,-13 0 1-15,11 2-1 16,-8-1-10-16,9 0-3 16,-8 4-4-16,6-3-2 15,-11 2 0-15,10 3 0 16,-10-2-1-16,6-1 1 16,-5 6 0-16,11-4 0 15,-8 0 0-15,12 2 0 16,-8-2-1-16,4-5 1 15,-10 4 1-15,4 0-1 16,-14 1 0-16,7 2 2 16,-8 0-1-16,8-2 3 15,-10-2 1-15,10 0 3 0,-10-3 4 16,9 4 11-16,-9-5 4 16,7-1 15-16,-10 1 4 15,-1-2 7-15,-13 2-8 16,-6 2-3-16,-12 2-15 15,-1 1-7-15,-9 4-11 0,-2-4-3 16,-3 4 1-16,-5-2 9 16,-5-1 3-16,0 0 1 15,-3 1-2-15,0 0-11 16,0 0-22-16,0 0-65 16,0 0-29-16,0 1-138 15,0 0 3-15,1 13-60 16</inkml:trace>
  <inkml:trace contextRef="#ctx0" brushRef="#br0" timeOffset="1486.69">21753 8173 513 0,'-5'-4'104'0,"-1"1"30"16,1 3-160-1,4 0-29-15,0 0-7 0,0 0-10 16,0 0 17-16,0 0 13 16,-1 1 21-16,2 0 26 15,2 0 22-15,6 3 17 16,18 1 3-16,48 2 11 15,-35-12-11-15,13-1-3 16,0-1-15-16,12 0-3 0,-4-1-13 16,15 0-5-16,-4 1-6 15,15 5 0-15,-5-2-2 16,12 3 0-16,-6-1 0 16,11 2 0-16,-16-1 1 15,11 3-1-15,-10-1 1 16,13-2 0-16,-11-3-1 15,16 3 1-15,-7-6 1 16,13 3 0-16,-12-1-1 16,12 2 2-16,-15-2-2 0,9 5 2 15,-12 1-1-15,15-2 0 16,-12 6-1-16,15-4 2 16,-12-1-1-16,9 0 0 15,-13 1-1-15,8-2 1 16,-16 0-1-16,13 1 0 15,-10 0 1-15,13 3-1 16,-12-3 1-16,12 2-1 16,-13 4 0-16,10-3 2 15,-12 0 0-15,13 2 1 16,-11-1 0-16,10-3 0 16,-13 2-1-16,9-5 0 15,-13-1-2-15,8 2 2 16,-14-3-1-16,13 3 1 15,-9 1 0-15,11-1-1 16,-2 0 1-16,14 2 0 0,-11-2-2 16,8 0 2-16,-12 1 1 15,2-4 3-15,-13 2 2 16,9 3 4-16,-12-2-1 16,8 2 1-16,-10-1-1 15,4-2 14-15,-15-3 6 16,-3 3 20-16,-16-1 3 0,-1-1 4 15,-10 3-9-15,-2-1-14 16,-4 4-19-16,-2-2-7 16,-6 2-5-16,-4-3-6 15,-4 2 5-15,-3-4 0 16,-2 0-8-16,-2 2-90 16,1 0-71-16,-1 1-92 15,-1 1-81-15</inkml:trace>
  <inkml:trace contextRef="#ctx0" brushRef="#br0" timeOffset="2598.61">5586 9238 712 0,'54'33'234'16,"-80"-41"28"-16,25 4-182 15,1 3-78-15,1 2-42 16,-1-1-8-16,0 0-1 16,2 0 5-16,13 2 5 0,16 5 35 15,52 10 2-15,-33-10 2 16,16 0-1-16,3-2-1 16,14-3 1-16,-2-4 0 15,17-6-1-15,0-4 1 0,27-6 0 16,1-3 1-16,29-7-1 15,-6-1 2-15,21-2 0 16,-11 2-1-16,19-2 0 16,-21 7 0-16,20 0-1 15,-19 2 0-15,15-3 2 16,-23 4 0-16,10-7 0 16,-27 4 1-16,5-5 2 15,-31 3 3-15,-1-2 13 16,-21 6 3-16,-6-3 7 15,-24 6-1-15,0 1 0 16,-19 4-12-16,-1 1-5 16,-10 5-5-16,3 1-4 15,-5 4-15-15,5-1-62 16,-3 3-63-16,12 4-112 16,-3 2-45-16</inkml:trace>
  <inkml:trace contextRef="#ctx0" brushRef="#br0" timeOffset="4290.83">2196 4779 838 0,'21'35'37'15,"-18"-12"143"-15,15 7-216 16,5 13-71-16,11 35 96 16,2 14 14-16,0 25-1 15,-5-3 3-15,0 13 2 16,-12-23 0-16,-9-10 6 16,-4-30 14-16,-6-19 86 15,-5-28 27-15,-4-16 19 16,1-12-7-16,-6-30-16 0,-2-19-90 15,0-39-33-15,0-16-31 16,3-30-4-16,7 4 2 16,0 2 3-16,4 35 5 15,5 21 13-15,-3 33 0 16,2 23-13-16,0 17-6 0,9 14-4 16,3 4-5-16,15 17-2 15,8 11 16-15,10 25 0 16,-3 7 5-16,6 21 2 15,-8-6 3-15,2 1 0 16,-10-19 4-16,-2-14-1 16,-11-22 1-16,-5-10-1 15,-8-12 4-15,-1-14 8 16,0-11 2-16,5-28 2 16,2-21-3-16,9-41-27 15,-1-4-12-15,-8-13-1 16,-6 18 8-16,-2 15 18 15,-11 42 26-15,2 11-6 16,3 24-14-16,8 13-15 16,7 13-15-16,14 17-9 15,10 12 11-15,21 17 11 0,2 9 7 16,8 10 0-16,-6-14 6 16,-1-3 0-16,-13-17 1 15,-5-16 2-15,-10-19 0 16,0-19 1-16,-6-15 0 15,1-31-84-15,-3-16-203 16,-5-36 38-16</inkml:trace>
  <inkml:trace contextRef="#ctx0" brushRef="#br0" timeOffset="4629.97">4101 4072 1483 0,'8'-2'201'0,"-2"2"116"0,-16 2-497 15,17 26 8 1,4 12 44-16,8 27 4 0,5 14 79 16,8 20 49-16,-1-11-5 15,6 6-14-15,-7-23-15 16,-2-2-33-16,-6-23-18 16,-4-11-16-16,-10-19 43 15,-9-13-130-15,-9-18-24 16,-4-37 16-16</inkml:trace>
  <inkml:trace contextRef="#ctx0" brushRef="#br0" timeOffset="4751.41">4017 3598 808 0,'0'-6'-62'0,"5"6"67"15,8 7-260-15,7 15-101 16</inkml:trace>
  <inkml:trace contextRef="#ctx0" brushRef="#br0" timeOffset="5066.38">4813 3425 756 0,'0'1'70'15,"-2"22"113"-15,0 19-223 16,0 28-6-16,1 12 45 16,-1 17 4-16,4-5 3 0,10 2 2 15,3-25-2 1,10-7 8-16,6-22 3 0,12-16 13 15,-2-19 2 1,13-16 5-16,-1-13-4 0,16-22-7 16,-5-6-36-16,15-21-213 15,-10-4 57-15</inkml:trace>
  <inkml:trace contextRef="#ctx0" brushRef="#br0" timeOffset="5402.2">5437 3105 1057 0,'1'-26'165'0,"19"-7"112"15,13 6-326-15,21 4-4 16,10 8 12-16,16 12-2 0,-7 11 14 16,3 16 0-16,-10 8 10 15,0 15 4-15,-17 1 5 16,-3 11 1-16,-15-9 4 15,-8 2 3-15,-17-11 2 16,-9-7 9-16,-6-12 18 16,-8-8 26-16,-1-9 22 15,-3-11-4-15,4-8-22 16,0-22-47-16,7-16-38 16,12-32-77-16,10-8-10 15,14-6 9-15,7 13 28 0,6 7-2 16,-1 30 12-16,13 4-96 15,0 5-11-15,10 2-74 16</inkml:trace>
  <inkml:trace contextRef="#ctx0" brushRef="#br0" timeOffset="5717.77">6602 2627 579 0,'4'-8'248'16,"-14"-4"18"-16,-1-3-138 15,-5 2-63-15,2 1-23 16,4 8-41-16,2 6-19 15,1 10-7-15,-1 15-3 16,2 11 4-16,0 20 4 16,6 7 11-16,9 5-1 15,9-11 3-15,11 1 2 16,2-20 1-16,7-9 2 0,-3-15 6 16,9-13 11-16,-1-21 6 15,12-21 6-15,1-9 0 16,6-27 0-16,-11-8-8 15,-10-16-4-15,-18 11 5 16,-19-3 18-16,-19 22 7 16,-18 5-26-16,-12 23-29 0,-23 12-88 15,-1 19-66-15,-23 22-113 16,0 21-12-16,-7 21-43 16</inkml:trace>
  <inkml:trace contextRef="#ctx0" brushRef="#br0" timeOffset="6743.83">3917 5392 708 0,'-3'8'3'15,"17"-10"141"-15,12-4-229 0,24-8 36 16,18-8 50-16,33-12 5 15,11-9-3-15,42-25-2 16,0-8-2 0,40-23 0-16,-12 0 0 0,36-31 4 15,-29 7 9-15,23-15 22 16,-22 6 7-16,29-30 11 16,-25 21-1-16,33-21-6 15,-18 7-22-15,22-13-5 16,-32 24-11-16,9-18-2 15,-34 25-2-15,-6-5-1 16,-42 18 0-16,-3-16-1 16,-36 25 1-16,-15-13 5 15,-24 14 1-15,-12-13 4 16,-20 23 10-16,-18-2 27 16,-10 21 47-16,-21-8-3 15,-17 25-6-15,-29 1-16 0,-10 9-31 16,-34 0-53-16,-8 21 4 15,-29 5 5-15,2 11 10 16,-33 9 1-16,10 7 3 16,-41 10-2-16,14 6-3 15,-41 17-6-15,16 7 0 16,-45 22 2-16,36 5-1 16,-50 23-1-16,27-1 3 15,-31 24-4-15,35 1-3 16,-40 21-4-16,52-1-4 0,-23 35-1 15,34-12 0-15,-17 36 0 16,38-17 3-16,-12 30 4 16,53-16-2-16,-10 20-6 15,41-29 3-15,11 22-3 16,31-35-4-16,-3 23-1 16,37-27 7-16,4 15-5 15,21-15 3-15,12 18-8 16,16-37-1-16,21 18-9 15,14-27 0-15,19 5-3 16,12-27 11-16,24 3 3 16,4-33 10-16,31-4 4 15,9-25 5-15,33-17-1 16,1-24 4-16,41-24-1 16,-4-20 3-16,43-31-1 15,-12-9 1-15,41-32 2 0,-16-7-1 16,42-28-1-16,-28 1 2 15,35-31-2-15,-32 19 1 16,27-19 6-16,-46 18 5 16,3-3 4-16,-39 37 1 0,-6-5 2 15,-52 36-6-15,-5 10-3 16,-39 25-5-16,-9 9-31 16,-32 18-39-16,-4 7-181 15,-17 6 19-15</inkml:trace>
  <inkml:trace contextRef="#ctx0" brushRef="#br0" timeOffset="7787.68">7095 3612 14 0,'-22'7'70'15,"6"-5"12"-15,3 0 15 16,5 0-5-16,2-2 8 16,6 0-38-16,-1 0-11 15,1-2-17-15,0 1-2 16,1-1-14-16,25-14-5 16,47-53-7-16,-16 25 3 15,2 1 4-15,21-6 1 16,3 9-1-16,16-5-3 15,-3 6-1-15,19-5-3 16,-11 10-3-16,14-5-3 16,-11 11 0-16,15 5-1 15,-15 10 0-15,14 11-2 16,-12 9 2-16,14 10-2 16,-12 7 1-16,12 12-2 0,-12 0 3 15,16 5-2-15,-10 1 2 16,15 1 0-16,-9-10 1 15,27-1 0-15,-8-10 1 16,25-10 3-16,-4-13-1 16,30-13 2-16,-13-10 0 15,24-17 0-15,-18-5-1 0,17-15 1 16,-30-1 0-16,9-10 1 16,-34 11 0-16,-3 5 0 15,-42 12 0-15,-12 10-5 16,-35 16-10-16,-19 2-18 15,-20 11-2-15,-15 2-130 16,-11 2 28-16</inkml:trace>
  <inkml:trace contextRef="#ctx0" brushRef="#br0" timeOffset="8094.87">11307 2694 689 0,'70'-2'128'16,"11"-2"73"-16,0 8-210 15,17 18 0-15,-8 10 3 16,5 22-2-16,-21 7 0 15,-7 22 0-15,-24-1 2 16,-13 21 1-16,-23-9 2 16,-15 14 0-16,-11-17-1 0,-8 0-22 15,0-22-28-15,5 1-81 16,12-21-55 0,8-17-34-16</inkml:trace>
  <inkml:trace contextRef="#ctx0" brushRef="#br0" timeOffset="8733.37">13325 2846 777 0,'48'2'138'15,"-30"0"84"-15,-2 5-219 0,1 5-34 16,4 8 25-16,0 8 1 15,-1 7 1-15,-5 0 3 16,-3-5 1-16,-5-10 2 16,-2-3 9-16,-2-11 14 15,-2-2 53-15,-1-5 17 16,0 0-3-16,0-1-12 16,1-10-25-16,7-27-65 15,17-57-47-15,1 25-1 16,12-26 2-16,3 2 12 15,11-8 16-15,-1 16 39 0,1 5 7 16,-8 30 1-16,1 12-6 16,-7 21-5-16,7 12-13 15,-4 20-5-15,9 19-3 16,-4 8 5-16,3 18 1 16,-8 3 5-16,-1 6 1 15,-11-10 2-15,0 0 1 16,-8-16 0-16,-1-6 3 15,-4-18 2-15,-1-7 8 16,-4-11 6-16,4-10 6 16,0-10 0-16,10-15-1 15,4-12-10-15,6-18-9 16,-2-3-7-16,2-9-1 16,-9 8 1-16,1 2 12 15,-10 19 8-15,-2 7-3 0,-5 19-7 16,8 12-3-1,1 13-15-15,17 14-10 0,8 12 1 16,17 16 5-16,-2 8 3 16,11 13-9-16,-9 1-9 15,4 8-43-15,-11-10-19 16,-2-7-56-16,-12-20-12 0,1-32-105 16,-4-31 42-16,1-42-45 15</inkml:trace>
  <inkml:trace contextRef="#ctx0" brushRef="#br0" timeOffset="8876.98">15678 1539 432 0,'17'-56'277'0,"-2"15"-73"15,-7 31-72-15,5 32-118 16,3 12-39-16,15 48 5 16,3 23 18-16,6 43-22 15,0 4-41-15,10 30-137 16,-12-32 8-16</inkml:trace>
  <inkml:trace contextRef="#ctx0" brushRef="#br0" timeOffset="9732.35">15091 3184 726 0,'22'19'36'0,"2"3"128"16,3 2-227-16,11 9 22 15,-5 3 46-15,4 7-2 16,-8-8 3-16,-3 0 5 0,-8-10 2 16,-4-3 4-16,-8-9 1 15,-1-3 16-15,-4-6 16 16,0-2 34-16,-1-3 10 16,0 1 10-16,0-1-17 15,0 0-27-15,2-2-39 16,17-31-17-16,50-46-12 15,-24 22-1-15,-6 4 5 16,4 2 2-16,-7 16 0 0,1 6-7 16,-6 12-2-16,3 11-4 15,-2 11-1-15,8 8-2 16,-4 8 7-16,6 14-1 16,-4 2 5-16,4 12 2 15,-10-2 3-15,3 7 2 16,-11-11 0-16,-2 3 2 15,-8-13 1-15,-4-7 5 16,-6-14 6-16,-2-4 29 16,-2-8 15-16,0-14-4 15,2-8-10-15,2-23-21 16,2-6-27-16,6-25-17 16,0-1 2-16,7-12 6 15,2 16 16-15,1-1 0 0,-1 28 2 16,6 11-2-16,-3 22 0 15,12 11-8-15,1 10-2 16,14 11-3-16,0 10 1 16,6 18-2-16,-7 3-6 15,-1 14-32-15,-9-3-19 16,-7-4-65-16,-15-18-48 16,-1-13-59-16,-8-20-7 15,-5-33-40-15</inkml:trace>
  <inkml:trace contextRef="#ctx0" brushRef="#br0" timeOffset="9997.83">16901 2450 561 0,'30'-43'112'0,"21"4"55"16,9 11-171-16,28 3-37 16,12 5-9-16,26 5-5 15,-7 8 3-15,17 5 20 16,-22 3 37-16,-1 14 33 15,-30 5 25-15,-7 6 15 16,-27 4-7-16,-8 11-2 16,-18-8-17-16,-5 1-14 15,-13-9-16-15,-1-5 49 16,-3-14 1-16,9-2 7 0,12-12-3 16,33-15-18-16,16-8-101 15,29-29-236-15,3-18 33 16</inkml:trace>
  <inkml:trace contextRef="#ctx0" brushRef="#br0" timeOffset="10082.17">18695 1392 523 0,'-92'-32'0'0</inkml:trace>
  <inkml:trace contextRef="#ctx0" brushRef="#br0" timeOffset="10576.16">16677 1321 440 0,'-222'-3'54'0,"-35"-9"71"16,22-6-140-16,-32-2 15 15,19 6 7-15,-31 9 1 16,24 5-2-16,-35 6 20 16,39 13 11-16,-21 14 14 15,40 7 3-15,-10 17-4 16,34 8-19-16,-8 30-8 15,38 5-12-15,-12 30-4 16,38 7-2-16,6 34-4 0,36-18-2 16,12 49-8-1,44-17-2-15,24 15-4 16,37-32 1-16,34 2 0 0,27-57 6 16,40-15 5-16,13-42 9 15,42-24 8-15,8-26 6 16,45-29 12-16,-3-18 4 15,38-32 11-15,-21-4 6 16,26-24 13-16,-31 8-8 0,14-18 0 16,-29 11-14-16,11-21-12 15,-37 15-15-15,2-24 3 16,-40 6 1-16,-22-21 25 16,-47 16 5-16,-30-26 28 15,-36 11 21-15,-39-4-7 16,-25 33-36-16,-43-2-29 15,-11 38-47-15,-50 26-62 16,-1 32-11-16,-25 22-45 16,30 30-17-16,3 22-116 15,55 9-28-15,39 19-50 16</inkml:trace>
  <inkml:trace contextRef="#ctx0" brushRef="#br0" timeOffset="11123.4">18258 1956 1310 0,'21'-4'249'15,"-26"-5"103"-15,-23 25-437 16,-44-9-86-16,-30 5 33 0,-49 4 5 16,-10 3 35-16,-41 3 82 15,14-7 32-15,-25 7 3 16,23 5-3-16,-37 21-3 16,31 5-8-16,-28 20-4 15,31-2-1-15,-23 11-1 16,34-2 1-16,-7 21-3 15,41-10-1-15,-1 25-5 16,43-1-1-16,12 21-5 16,28-12-12-16,21 22 2 15,36-10 1-15,29 7 7 16,31-25 4-16,52-6 7 16,24-33-1-16,54-29 0 15,7-38-2-15,48-32 1 0,-11-26 9 16,41-50 5-16,-20-21 1 15,48-42 1-15,-30-11 3 16,25-38 10-16,-41 17 19 16,-4-21 56-16,-66 33 23 15,-19-5 63-15,-60 38 1 16,-31 21-23-16,-41 43-66 16,-42 11-175-16,-52 45-171 15,-90 34-179-15,-51 30-7 0,-102 35-147 16</inkml:trace>
  <inkml:trace contextRef="#ctx0" brushRef="#br0" timeOffset="15960.45">11666 3568 841 0,'10'0'107'0,"31"-18"114"16,20-4-253-16,36-12-3 15,16-6 29-15,31-13-14 16,-11 2-23-16,20-10-47 16,-22 8-18-16,2-6-26 15,-32 9-1-15,-8-2-41 16,-33 16 45-16,-17 7-15 16</inkml:trace>
  <inkml:trace contextRef="#ctx0" brushRef="#br0" timeOffset="16284.58">11144 4184 589 0,'19'16'338'15,"8"-24"-58"-15,27-33-49 16,21-3-262-16,40-18 15 16,12 4 11-16,24-1 2 15,-15 12-8-15,7 4-9 16,-31 13-3-16,-7 5-3 16,-31 5-8-16,-12-2-2 15,-22 5 0-15,-6-4-34 16,-16 0-12-16,-4 2-52 15,-5 1-42-15,-4-1-45 16,-10 0-23-16</inkml:trace>
  <inkml:trace contextRef="#ctx0" brushRef="#br0" timeOffset="16750.88">12021 3278 594 0,'-24'3'167'16,"5"-5"46"-16,10-6-170 15,3 7-30-15,7 2-23 0,5-1 2 16,-6-1-11-16,1-1 1 16,22-2 10-16,48-16 8 15,-31 11-1-15,5-1 1 16,-6 0 0-16,5 2 2 15,-9 1-1-15,0 4 1 16,-7-1-2-16,-3 6 2 16,-6-2-2-16,-3 4-1 15,-8-1 0-15,-2 1 1 16,0 0-2-16,-3-1 2 16,-3-3 1-16,0 0 15 15,0 0 21-15,0 0 23 16,0 0 1-16,0 0 2 15,0 0-18-15,0 0-29 16,0 1-24-16,0 2-7 16,4 22-2-16,4 59 2 0,-7-23 7 15,-5 33 1-15,-3 12 5 16,-10 41 3-16,-8 8 3 16,-8 42-8-16,0-7-44 0,3 18-189 15,10-32-4-15,3-14-109 16</inkml:trace>
  <inkml:trace contextRef="#ctx0" brushRef="#br0" timeOffset="17212.77">12931 4746 237 0,'-29'51'57'0,"8"-23"13"16,12 2-79-16,10-4-119 16,16-6 51-16,12-16 9 15,22-14 29-15,5-15 88 16,24-13 46-16,-2-13 21 16,23-23 38-16,0-4-10 15,32-21-2-15,-11-1-31 16,23-18-5-16,-14 9-28 0,8-5-7 15,-33 22-23-15,-2 3-9 16,-31 26-14-16,-7 11-11 16,-26 23-14-16,-10 7-60 15,-12 12-27-15,-9 16-84 16,-11 10-78-16,-11 10-20 16</inkml:trace>
  <inkml:trace contextRef="#ctx0" brushRef="#br0" timeOffset="17556.86">13138 5203 694 0,'-18'31'146'16,"5"-30"68"-16,10-2-209 15,13-6 2-15,13-4-2 16,25-23 0-16,12-11-1 16,36-29 5-16,11-5 1 0,37-36 9 15,-2-5 0 1,29-13-1-16,-20 21-2 0,2-6 12 16,-35 32-2-16,0 4 10 15,-29 18 1-15,-1 3-1 16,-25 20-26-16,-11 13-41 15,-29 24-23-15,-16 17-27 16,-17 9-21-16,-10 8-87 16,-3 0-41-16,-9-4-19 15</inkml:trace>
  <inkml:trace contextRef="#ctx0" brushRef="#br0" timeOffset="18101.39">13860 3830 770 0,'-41'-16'165'16,"5"-7"74"-16,12 6-223 16,8 7-20-16,9 6-4 15,5 1-5-15,9 3-4 0,15-2 1 16,8-8 5-16,23-7 6 15,10 0 6-15,27-5-1 16,-2 4 0-16,9 5 0 16,-13 6 1-16,7 8 1 15,-23 7 0-15,3 8 0 16,-12 5 1-16,0 6 0 16,-15-2-1-16,-4 5 0 15,-17-5 1-15,-9 4 11 16,-9-5 5-16,-10 4 10 15,-3 0 1-15,-3 8 6 16,2 2-9-16,3 17 1 16,6 10 5-16,8 24 8 15,3 8-9-15,6 34-2 16,2 1-9-16,2 48-40 16,-3 9-92-16,5 72-186 15,-18-14 8-15</inkml:trace>
  <inkml:trace contextRef="#ctx0" brushRef="#br0" timeOffset="23278.48">14012 1378 416 0,'-20'-5'63'0,"-3"-9"55"15,0-2-142-15,-10 6 29 16,-2 5-16-16,-21 11-6 16,-9 10-5-16,-25 7 0 15,-2 5 6-15,-20 9 7 16,8-2 8-16,-12 10 1 15,15 4 1-15,-16 16 0 16,16 14 0-16,-18 17 0 16,12-1 0-16,-6 38 0 15,15-4 0-15,-3 29 0 16,25 3 0-16,11 26-1 16,19-22-1-16,19 24 1 15,21-28-1-15,21 4 0 0,17-24 1 16,26-9-1-16,12-42 3 15,30-24 3-15,7-35 1 16,32-31 6-16,5-26 5 16,37-31 7-16,-2-8 1 15,42-24 1-15,-16 2-5 16,26-14-2-16,-27 7-9 0,28-17-1 16,-33 6-4-16,25-32 2 15,-30 6-1 1,10-17 3-16,-39 8 0 0,0-19 31 15,-42 30 12-15,-7 0 22 16,-35 23 22-16,-20 4 22 16,-33 27-24-16,-22-3-10 15,-29 17-23-15,-37-4-28 16,-26 14-25-16,-46 3-9 16,-26 12-6-16,-55 17-1 15,-9 21 0-15,-56 22-17 16,12 27-23-16,-35 40-83 15,37 9-133-15,1 27-7 16</inkml:trace>
  <inkml:trace contextRef="#ctx0" brushRef="#br0" timeOffset="26492.88">19667 5797 598 0,'104'-60'117'0,"33"-22"62"15,10 0-180-15,48-9 2 16,-6 8 1-16,24 1-6 16,-27 20-35-16,0 5-97 15,-50 22-43-15,-19 1-54 16</inkml:trace>
  <inkml:trace contextRef="#ctx0" brushRef="#br0" timeOffset="26690.06">20203 5800 428 0,'-72'92'56'15,"15"-19"80"-15,33-32-144 16,20-6 82-16,38-19 4 15,72-29 17-15,53-21-21 16,112-31-42-16,47-13-129 16,88-25-96-16,-13 7-53 15</inkml:trace>
  <inkml:trace contextRef="#ctx0" brushRef="#br0" timeOffset="49797.53">15543 9949 91 0,'22'4'40'0,"0"-7"11"16,-6-4-14-16,4 6-18 15,-4 0 5 1,-3 0 4-16,-2 2-12 0,0 4-1 15,-1-1-4-15,1 3-5 16,3-1-5-16,7 3 0 16,1-5-1-16,6-2 1 15,5-4 2-15,7-1 6 16,-3-3 3-16,9-3 12 16,-2 3 2-16,10 1 0 15,-4-2-6-15,13 1-2 16,-3 5-13-16,13-2-2 15,-5-1-1-15,15 4 0 16,-8-2-2-16,8-2 1 0,-10 2 1 16,8-1 3-1,-9-2 10-15,11 0 22 0,-7-1 2 16,4 0 3 0,-6-1-1-16,8 1-8 0,-8 0-21 15,7 4-1-15,-7 0-5 16,7 2-1-16,-13 0-1 15,7 1-2-15,-8-1 0 16,8-1-1-16,-7 0 1 16,10 2-4-16,-13 1 0 15,9-2 2-15,-6 5 1 16,10-5 0-16,-6-2 1 0,12 4 1 16,-9 1-3-16,4 1 0 15,-13 0 0-15,7 2 1 16,-12-4-1-16,10 2 1 15,-7-3-1-15,9 0 1 16,-6 0 0-16,10 1 0 16,-7-2 0-16,7-2 2 15,-8 1 0-15,4-2 0 16,-13-1 1-16,-2 3 0 16,-12 1-2-16,-1 1 0 15,-11-1-2-15,-2 1 1 16,-6-2-1-16,-2 2 0 15,-5-1-1-15,6 4-15 16,0 0-32-16,7 4-109 0,-1 3 11 16</inkml:trace>
  <inkml:trace contextRef="#ctx0" brushRef="#br0" timeOffset="51147.25">21946 10122 618 0,'2'-2'130'16,"5"0"30"-16,2 2-191 16,10 1-51-16,6 1 1 15,10 1 3-15,2 1 27 0,3-2 18 16,-5-1 26-16,2-2 10 15,-5 0 4-15,2-4 2 16,2 2 0-16,8 0-1 16,-4-2-3-16,13-2-2 15,-2 1-2-15,7 1 0 16,-2-4 1-16,6 1-1 16,-4 3 0-16,6-2 0 15,-8 0-2-15,13 3 1 16,-4 4-2-16,9-3 1 15,-5 4 0-15,10 0 1 16,-11 1 0-16,8-3 0 16,-10 2 1-16,10-4 0 15,-8 0-1-15,12 0 1 16,-11 1-1-16,7 1 1 0,-10 4-1 16,3 0 1-16,-11-1-1 15,10 4 0-15,-7-3 0 16,8 2-1-16,-3 0 1 15,11 1 0-15,-8-3 0 16,7-1 0-16,-7-1 1 16,10-2-1-16,-11 2 0 15,16-2 1-15,-6 1-1 16,18 1 1-16,-9-2-1 0,13 1 1 16,-14 0-1-16,13 1 3 15,-12-1 0-15,12 0 2 16,-8 1 1-16,9-1 1 15,-12-1 1-15,3 0 14 16,-15 0 6-16,-1-4 23 16,-14 2 5-16,1 1 4 15,-9 0-13-15,4 1-3 16,-11 0-14-16,0-1 4 16,-10 3-2-16,-5-2 13 15,-13 1 9-15,-4 2-10 16,-7-1-8-16,-2 1 3 15,-3-2-7-15,-2 0 10 16,0 0 12-16,0 0 17 16,0 0 6-16,0 0 11 15,0 0-18-15,0 0-6 0,0 0-21 16,-1-1-11-16,1 0-19 16,0 1-7-16,0-1-4 15,0 1 0-15,0 0 0 16,0 0 2-16,0 0 1 0,0 0 0 15,0 0 0-15,0 0-2 16,0 0-1-16,0 0-2 16,0 0 1-16,0 0-1 15,0 0 0-15,0 0 1 16,0-1 0-16,0 1 1 16,0 0-1-16,0 0-1 15,0 0 1-15,0 0-1 16,0 0 1-16,0 0 0 15,0 0 3-15,0 0 12 16,0 0 7-16,0 0 10 16,0 0 5-16,0 0 2 15,0 0-10-15,0 0-5 16,0 0-11-16,0 0-4 16,0 0-6-16,0 0-5 15,0 0-5-15,0 0-26 0,0 0-34 16,0 0-250-1,0 0-106-15,0 0-77 0</inkml:trace>
  <inkml:trace contextRef="#ctx0" brushRef="#br0" timeOffset="52200.37">6255 11125 92 0,'14'-6'23'0,"7"-2"10"16,4-3-28-16,12-3 0 15,3 1 0-15,10-3-2 16,0 0 0-16,11 0-3 16,-5 3 1-16,11-2-1 15,-2 6 1-15,10-3 0 16,-3 3 2-16,21-6 2 16,-3-1 3-16,20-9 8 15,-1 3 17-15,13-7 6 16,-10 4-1-16,12-4 10 15,-14 5 10-15,7-1-6 16,-15 5-5-16,10-2 0 0,-18 3-11 16,9 2-16-16,-20 1-10 15,3 1-1-15,-20 3 0 16,1 1 32-16,-21 3 6 16,-5 2 4-16,-14 1 1 15,-9 1 15-15,-11 4-23 16,-3-1 1-16,-4 1-2 15,0 0 1-15,0-2-17 0,-1 2-17 16,1 0-15-16,-2 0-63 16,1 0-49-16,1 0-37 15,0 0-68-15,0 2-28 16</inkml:trace>
  <inkml:trace contextRef="#ctx0" brushRef="#br0" timeOffset="53047.84">11968 11023 626 0,'-21'0'265'16,"11"-8"-5"-16,6 4-115 15,4 1-165-15,1 1-16 16,-1 1-13-16,0 1-21 16,0-1 3-16,0 1 11 15,2-1 25-15,15 0 12 16,18-1 19-16,51-8 1 0,-34 1 0 16,15 0-3-1,-4-3 1-15,16 3 0 16,-7-4 0-16,19 2-3 0,-5-4 0 15,16 5 1-15,-3-1-1 16,19 1 0-16,-7 4 3 16,17 4 1-16,-7 1 0 15,23-1 0-15,-9 5 0 16,23-4 1-16,-11-2 0 16,20-3-1-16,-17-3 2 0,18-3-1 15,-20-1 1-15,18-3-1 16,-16 1-1-16,21-3 0 15,-18 3 1-15,26 0-1 16,-23 2 0-16,17 0 1 16,-25 1 1-16,4 2-1 15,-36 2 0-15,1 0 0 16,-32 3 1-16,-9 0 20 16,-28 2 7-16,-8 1 13 15,-18 1 10-15,-9 0 20 16,-8 1-13-16,-4 0-3 15,-1 0-14-15,-1 0-27 16,1 0-77-16,0 0-207 16,1 1 26-16</inkml:trace>
  <inkml:trace contextRef="#ctx0" brushRef="#br0" timeOffset="60316.6">12727 11944 441 0,'4'-6'224'0,"0"2"17"15,-7 0-84 1,2 3-60-16,0 0-35 0,0-1-8 15,0 1-41-15,1 0-15 16,0 0-8-16,0 0-2 16,0 0-2-16,0 0-14 15,0-1 1-15,0 2 1 16,1 0 4-16,9 0 4 16,18 2 16-16,41-2 1 15,-32-2 1-15,8 1 0 0,-4 0-1 16,11 1 0-1,1 1-1-15,14 0 0 0,-1 2 0 16,16-1 1-16,-5 3 1 16,20-2 1-16,-5-4 0 15,19 2 1-15,-6-1-2 16,20-2 1-16,-11 2-2 16,13-4 1-16,-11 1-1 0,12-4 2 15,-17-1 0-15,12-6 1 16,-14 1-1-16,14 1 0 15,-12 4-1-15,11 3 1 16,-13 3 0-16,13 5 0 16,-14 2 0-16,10 2 0 15,-13 0 0-15,11-1 1 16,-17-2-1-16,7-1 2 16,-17-4-1-16,1 2 1 15,-21-2-1-15,2-1 17 16,-20-2 2-16,-1 2 5 15,-13-4-1-15,-5 3 1 16,-11 2-16-16,-6-3-2 16,-7 2-5-16,-2 1 11 15,-5-1 6-15,0 2 15 0,-1 0 8 16,0 0 21-16,0 0-1 16,0 0 11-16,-1 0-10 15,1 0 0-15,-1 0-19 16,1 0-6-16,0-2-18 15,0 2-3-15,0 0-11 16,0 0-1-16,0 0-4 0,0 0 3 16,0 0 3-16,0 0 17 15,0 0 6-15,0 0 9 16,0 0-1-16,-1 0 1 16,1 0-18-16,0 0-5 15,0 0-10-15,-2 0-2 16,2 0-4-16,0 0-1 15,0 0-2-15,0 0-4 16,0 0-23-16,0 0-66 16,0 0-76-16,-1 2-248 15,-2 3-5-15</inkml:trace>
  <inkml:trace contextRef="#ctx0" brushRef="#br0" timeOffset="61648.28">7556 12743 607 0,'-4'-3'211'0,"-7"-4"57"0,-3-5-164 16,4 4-33-16,4 3-9 15,1 3-49-15,3 1-31 16,2 1-24-16,0 0-2 16,1-2 1-16,5 1 7 15,24-6 9-15,38-15 23 16,-22 3 1-16,0-3 0 15,12-9 3-15,-2 1 0 16,13-5 1-16,-4 2 0 16,3-4 2-16,-7 8-2 0,-1-1 1 15,-17 8-1-15,-4 3 2 16,-14 11-2-16,-7 2 6 16,-13 1 3-16,1 5 4 15,-5-1-2-15,-1 1-51 16,0 0-24-16,0 1-174 15,-2 37-3-15</inkml:trace>
  <inkml:trace contextRef="#ctx0" brushRef="#br0" timeOffset="63230.05">13395 3070 686 0,'-1'13'-65'16,"22"-14"168"-16,4-3-208 16,10 2 5-16,27-7 98 15,19-5 3-15,33-15 3 16,9-7-1-16,45-16-1 16,3-8 1-16,38-25-1 15,-13 3-1-15,48-16 2 16,-32 8 1-16,37-11 2 15,-30 16 3-15,33-9 2 16,-44 12-2-16,31-5 2 16,-42 16-3-16,14 1-1 0,-37 11-3 15,5 0 1-15,-38 9-3 16,-1 1-1-16,-31 15 1 16,-7 3-1-16,-29 13-1 15,-13 0 1-15,-23 11 0 16,-13-2 2-16,-14 6 1 15,-5 1 2-15,-2 7-2 0,-3-5-1 16,0 0-2-16,0 0-1 16,0 0-3-16,0 0 2 15,1 0 0-15,1 0 1 16,-1 1 1-16,0 0 4 16,0 0 2-16,0 0 0 15,0 0 0-15,1 1-2 16,-1-1-5-16,0 0-1 15,0-1 0-15,-1 0 3 16,1 1 7-16,-1-1 28 16,1 1 11-16,-1 0 9 15,0 1-2-15,0-2-4 16,0 1-29-16,0 0-11 16,1-1-11-16,1 0-2 15,-1 0-1-15,0 0 15 16,-1 0 17-16,0 0 31 0,0 0 11 15,0 0 16-15,0 0-10 16,0 0-14-16,0 0-31 16,0 0-14-16,0 0-21 15,0 0-13-15,0 0-9 16,0 0-36-16,0 0-51 16,1 0-162-16,0 0 10 0</inkml:trace>
  <inkml:trace contextRef="#ctx0" brushRef="#br0" timeOffset="64651.24">7682 13651 890 0,'2'4'226'16,"17"-16"57"-16,-10-2-238 0,8 2-74 15,15-8 12-15,10-1-4 16,19-8-7-16,0 2 4 15,16-7-2-15,-8 3 0 16,11-3 3-16,-13 4 14 16,10-4 6-16,-10-2 2 15,3-4 2-15,-15 0 3 16,1-2 1-16,-18 5 0 0,-1 7 2 16,-12 8-3-1,2 4-1-15,-6 8-4 0,3-1-27 16,-7 7-46-16,4 2-92 15,-3 8-87-15,2 5-45 16</inkml:trace>
  <inkml:trace contextRef="#ctx0" brushRef="#br0" timeOffset="65083.23">7996 14844 756 0,'14'23'231'15,"-10"-25"40"-15,-4-1-184 16,1 4-83-16,-1-2-4 15,0-1-3-15,1 1-5 16,18-10-4-16,60-40-16 16,-24 12-11-16,27-21-54 15,7-3-48-15,32-12-121 16,-5 1-12-16</inkml:trace>
  <inkml:trace contextRef="#ctx0" brushRef="#br0" timeOffset="80477.78">20934 3010 393 0,'91'-55'60'0,"-28"13"48"15,28 17-127-15,0 18 15 0,11 16-1 16,-16 15 0-16,0 34-3 16,-31 17 0-16,-24 36 2 15,-27 16 2-15,-24 41 8 16,-15-7 6-16,-4 20 5 15,15-19 0-15,22 3 2 16,25-40-5-16,36-5 1 16,21-31-1-16,36-18 8 15,5-29 2-15,38-21 13 16,-5-30 4-16,32-26 6 16,-12-16-7-16,20-16 0 15,-32 5-13-15,-3-6 22 16,-47 22 8-16,-29 9 38 15,-39 22-11-15,-26 16 5 16,-27 30-26-16,-15 41-6 16,-5 29-42-16,3 46 10 15,14 13-8-15,37 43-8 0,40-17-39 16,77 30-122-16,27-20-127 16,78 32-29-16</inkml:trace>
  <inkml:trace contextRef="#ctx0" brushRef="#br0" timeOffset="87111.69">14150 14681 635 0,'-5'-13'234'0,"-10"-3"33"31,-2 2-162-31,-3-1-11 0,0 2-34 0,-4-3-8 16,0 2-17-16,-11-4-17 15,-1-1-15-15,-9-4 18 16,-2 4-1-16,-22-3-2 16,1 3 2-16,-20 1 1 15,0 4-20-15,-16-3 8 16,14 0 10-16,-8-2 13 16,14 2-1-16,-10-3 3 15,10 4-6-15,-18 5-15 16,2-2-11-16,-21 6-4 0,0 7-8 15,-36 13-8-15,10 0 4 16,-18 6 3-16,19 1 3 16,-15 0 5-16,35-12 9 15,-13 0 4-15,17 3-4 16,-17-2-1-16,23-4 1 16,-28 7-3-16,15 2-3 15,-15 3-1-15,11 2 0 16,-21 2 0-16,27-2 2 15,-4-3-1-15,15-5 1 0,-6-4 0 16,22-5 0-16,-7-2-3 16,10-1-2-16,-16 3-6 15,11 4-3-15,-14 4-4 16,11 8 0-16,-13 1 2 16,17 1 6-16,-10 3 1 15,19-1 5-15,-7-3 2 16,18-4 1-16,-5 0 0 15,13-4 3-15,-9-4 0 16,7-4-1-16,-5 2 0 16,4-3-1-16,-17-1-3 15,8 4 0-15,-14 3-2 16,4 0-1-16,-11 6-1 0,13-3-1 16,-11 3-1-16,11-2 3 15,-9 1-1-15,11-5 3 16,-13 4 2-16,10-4 1 15,-10-1 1-15,10-6 3 16,-11 0-2-16,14-4 1 16,-11-1-1-16,10 1-3 15,-13 3-10-15,9 5-3 16,-10 3 0-16,13-3 1 0,-5 5 2 16,17-5 10-16,-6-7 4 15,13-3 0-15,-12-1 1 16,6-7 0-16,-14 0-1 15,7 2 0-15,-15-1-1 16,8 1-2-16,-12 6-1 16,11 3 1-16,-11 4-1 15,10-1 1-15,-9 8-1 16,12-2-1-16,-16 4 1 16,13-2 0-16,-11 7 1 15,12-7 1-15,-5 5 3 16,16-1-1-16,-10 7-3 15,16 0-2-15,-11 14-3 16,11 2-3-16,-3 13-3 16,19-2 1-16,0 8-4 15,15-10 1-15,0 12-4 0,8-5-1 16,1 16-4-16,8 1 2 16,8 19-4-16,13-4 2 15,12 14-2-15,11-11 2 16,17 14-2-16,7-11 6 15,14 3-4-15,2-15 3 0,25 3-5 16,-1-18 0-16,24-3-2 16,0-13 4-16,28-6 1 15,-4-12 7-15,24-3 2 16,-14-7 5-16,30-3 1 16,-15-2 1-16,24 1 0 15,-10-6 1-15,30-4 1 16,-19-5 1-16,31-2 1 15,-22-3 1-15,26 0 0 16,-23 5-1-16,23-2 0 16,-25-1 0-16,28 0 1 15,-21 0-1-15,26-6 2 16,-23 5-1-16,28-2 1 16,-24 5-1-16,25 2 1 15,-23 5 0-15,25 4 0 16,-27 6-1-16,25 3 1 15,-23 2-1-15,30-3 1 0,-25-3 0 16,36-5 0-16,-25 0 1 16,29-6-1-16,-29 2-1 15,30 0 1-15,-34-4-1 16,29-4 1-16,-30-5 0 16,28-8 1-16,-34-7 1 15,29-8 2-15,-32-3-1 16,27-9 2-16,-30-2 0 15,25-11 1-15,-27 3-1 16,28-13 1-16,-27 2-2 0,21-12-1 16,-31 5 1-16,12-14-1 15,-36 8-1-15,1-10 1 16,-33 10 2-16,-5-5 4 16,-31 9 0-16,-5-9 42 15,-29 15 21-15,-16 0 49 16,-20 9 16-16,-18 3 29 15,-19 8-35-15,-21-15-16 16,-8 3-44-16,-24-12-27 16,-12 0-31-16,-31-4-11 15,-1 11-8-15,-39-6-10 0,-6 14-4 16,-43-7-48-16,-1 14-71 16,-56 11-6-16,3 26-273 15,-71 15 25-15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1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19034 8374 178 0,'-9'-1'107'0,"2"-4"12"16,3 0-51-16,2 4-4 15,1 0-21-15,1-1-23 16,0 2-19-16,0-1-4 16,0 1 0-16,0-1 1 15,1 0-1-15,2 0 0 16,22-1 3-16,43-4 0 16,-37 1-1-16,7-1 1 0,0 2 2 15,7-2 2-15,-6 3 0 16,7 0 1-16,-3 6-1 15,8 0 0-15,-7 5-2 16,11 0-1-16,-3 1 1 16,10-2-1-16,-2-1 1 15,11-1-1-15,-5-2 0 16,8-1 0-16,-10 1 0 16,9-1 2-16,-9-3 3 15,8-1 8-15,-10 2 3 0,12-2 4 16,-12 2 0-16,9-1-1 15,-10 1-8-15,11-3-3 16,-8-1-4-16,12 1-2 16,-5-1-1-16,9 1-1 15,-10 2 0-15,11-1 1 16,-11-4 1-16,10 2-1 16,-6 1 0-16,4 1 2 15,-10-1-1-15,11 4 1 16,-8 1 0-16,9-2 0 15,-1 1-1-15,10 2 1 16,-5-2-1-16,14 2 0 16,-11-1 0-16,15 3-1 15,-13-2-2-15,9 2 1 16,-11-2 0-16,9 1 2 16,-14-3 2-16,13 0 7 15,-13 1 0-15,17-1 2 0,-5 0 0 16,20-1-2-16,-9-2-4 15,23-2-1-15,-13-2 0 16,13-3-5-16,-22-1 2 16,15 1-1-16,-20 1-2 15,13-1 0-15,-15 4 3 16,25-2-2-16,-12 2-1 0,17 0 0 16,-15 0 0-16,16-2 1 15,-22 3-1-15,14 0 0 16,-17 4 1-16,10-1-1 15,-12 2 0-15,13-1-1 16,-13 1 2-16,9-1-1 16,-11-2 0-16,15-2 1 15,-14 0 1-15,13-2-1 16,-6 1 1-16,14-1 1 16,-13 0 1-16,7-2 20 15,-16 1 6-15,0-1 12 16,-20 0 3-16,-2 0 2 15,-16 1-19-15,-2 1-6 16,-19 3-10-16,-6-2-3 0,-18 4-2 16,-4-1 29-16,-10 2 3 15,-3-2 4-15,-2 5 0 16,1-3-2-16,0 0-31 16,-1 0-9-16,-1 0-47 15,1 0-245-15,0 1 62 16</inkml:trace>
  <inkml:trace contextRef="#ctx0" brushRef="#br0" timeOffset="1958.45">12858 9628 123 0,'15'-4'103'0,"-4"2"-25"16,-5 0-17-16,2 2-43 15,5-2-19-15,5 6 1 0,3-1-1 16,8 3 1-16,4 2 0 15,8-1-1-15,1-2 2 16,11-2-1-16,-3 2 1 16,5-4 0-16,-4 0 2 15,7-1 2-15,-10 0 2 16,12-2 2-16,-3-2 0 16,16 1 1-16,-1-1-3 15,18 2-1-15,-6 0-3 16,13 2-1-16,-11 1-1 0,10 4 0 15,-13-1-1-15,15 3 0 16,-12-1 1-16,16 1 0 16,-11-4 0-16,15 1 0 15,-11-4 2-15,15-2 8 16,-12-2 5-16,16-4 2 16,-11 1 1-16,19-2 1 15,-11 1-8-15,16-3-5 16,-11 3-3-16,17 0 1 15,-17 2-1-15,13 1 6 16,-18 0 2-16,13 0 8 16,-15 1-1-16,20-4 3 0,-10-2-6 15,24 0 1 1,-12 1-5-16,18-8 23 16,-19-1 6-16,13 0 22 0,-22 2 0 15,12-10 0-15,-19 8-25 16,16-3-5-16,-22 1-23 15,13-6 7-15,-16 5 5 16,1-4 9-16,-21 2-3 16,-1 1-1-16,-22 2-10 15,6 3-87-15,-7 5-168 16,5-1 25-16</inkml:trace>
  <inkml:trace contextRef="#ctx0" brushRef="#br0" timeOffset="10920.4">15241 10989 810 0,'-25'4'202'15,"8"-6"71"-15,9-7-255 16,11 6-17-16,6 0 2 16,12-7-36-16,3-6 7 15,16-11 13-15,6-3 3 16,17-10-7-16,-1-1 0 15,19-10 1-15,-3 5 3 0,14-12 4 16,-9 5 8-16,14-5 8 16,-14 7 4-16,5-8 4 15,-15 10-1-15,7-1 1 16,-13 7-7-16,3 3-1 16,-9 10-5-16,3 3 0 15,-14 11-8-15,-5 4-35 16,-17 8-29-16,-7 3-65 15,-12 3-42-15,-9 7-58 16,-9 6 31-16,-20 9-36 16</inkml:trace>
  <inkml:trace contextRef="#ctx0" brushRef="#br0" timeOffset="11260.97">15402 11391 789 0,'-11'30'256'0,"8"-34"17"15,13 0-181-15,5-8-121 16,24-15 7-16,13-5 6 16,28-23 12-16,10-9 3 15,27-12 2-15,-4 5 1 0,16-16 4 16,-13 9 1-16,15-10 5 15,-15 11-2 1,10-8 2-16,-17 18-3 0,8-4-1 16,-22 17-1-16,-1 0 2 15,-25 15-1-15,-8 2 0 16,-21 15-1-16,-10 5-3 16,-16 11-7-16,-5 1-26 15,-6 5-88-15,4 8-173 16,3 5 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5:59:37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20109 3580 1356 0,'-29'-23'112'0,"4"-6"222"16,23-8-494-16,-21 3 160 16,0 9-14-16,-23-1-28 15,-16 3-9-15,-31-4-3 16,-2 2 13-16,-26-8 11 15,-3 2 23-15,-19-14 6 16,8-2 4-16,-30-9 3 16,18 6 1-16,-25-8 1 15,11 13-3-15,-29 3-1 16,10 12-4-16,-50 12-4 0,8 17-2 16,-53 9 0-16,18 11-1 15,-47 13 2-15,28 0-1 16,-34 9 1-16,35-2-1 15,-37 7 3-15,44-5-1 16,-26 7 3-16,41-7 1 16,-13-2 1-16,41-4 0 15,-9-2 0-15,35-6-1 16,-16 5 0-16,33 3-2 16,-21 11-1-16,28 2-1 0,-16 14 0 15,28 1-1-15,-10 11 1 16,30-10 0-16,-19 13 2 15,27-3-3-15,-5 14-1 16,18-5 0-16,-15 24 2 16,24-3 0-16,-1 17-1 15,17-15 1-15,8 14-23 16,33-21-17-16,10 9-31 16,19-18-5-16,17 7-6 15,20-13 23-15,18 6 13 16,11-16 28-16,23 0 6 15,7-13 6-15,33 7 1 16,4-14 4-16,45 0 3 16,5-10 1-16,37-5 0 15,-5-13 1-15,40 0 0 16,-10-10-1-16,42-1 3 16,-12-2-2-16,50-5 4 0,-15-7 1 15,45-1-1-15,-22-2 5 16,52-3 32-16,-42 2-6 15,40 7-1-15,-40 2 0 16,44 5-6-16,-48 2-31 16,58 6 6-16,-32-2 3 0,46 4-2 15,-45 1 1-15,37 3 0 16,-56-5-3-16,27-6-1 16,-53-7 4-1,26-14 3-15,-42-11 27 0,37-15 19 16,-52-6 1-16,-3-6 3 15,-54 3-1-15,-4-13 3 16,-71 3-12-16,6-15 8 16,-24-2 2-16,4-14 6 15,-31 6-29-15,2-18-7 16,-24 9-7-16,-7-18 11 16,-21 9-2-16,-14-9 2 15,-21 11 4-15,-16-17-10 16,-17 13-20-16,-28-15-14 15,-12 9-6-15,-31-13-10 16,-3 17 7-16,-32-17 2 0,2 22 5 16,-22-12 2-16,13 16 3 15,-35-9-6-15,19 18-3 16,-24-10 1-16,17 23 0 16,-32-3-2-16,18 20 6 15,-30 4-8-15,14 14-21 16,-35 4-12-16,27 20-5 15,-24 7-40-15,23 15-32 16,-23 11-129-16,20 10-30 0,-31 15-72 16</inkml:trace>
  <inkml:trace contextRef="#ctx0" brushRef="#br0" timeOffset="17723.58">9915 9802 710 0,'9'-13'180'0,"-34"-4"58"15,15-1-194-15,5 6-36 16,1-2-9-16,3 1-15 15,11-8-15-15,6-2-4 16,17-9-1-16,5-7 7 0,16-18 11 16,5-4 11-16,23-18 2 15,2-2 3-15,21-13 1 16,-6 1 0-16,18-16 2 16,-14 18-2-16,4-5 2 15,-13 18-1-15,7 6-24 16,-19 28-59-16,14 7-117 15,-17 10-4-15</inkml:trace>
  <inkml:trace contextRef="#ctx0" brushRef="#br0" timeOffset="55968.66">19379 7925 642 0,'-15'-19'99'16,"-14"8"80"-16,-13 7-215 16,0 16 41-16,-15 22-7 15,-1 15-4-15,-14 24 0 16,-3 11-2-16,-8 34-29 15,9-1 1-15,-1 17-2 16,22-14 1-16,19-1 0 16,19-31 29-16,20-11 0 15,20-25 0-15,18-5 2 0,5-17 2 16,18 2 9-16,1-6 2 16,13 7 2-16,-7 3-1 15,7 15 5-15,-11-1-9 16,1 16 2-16,-17-3 0 15,-13 6 5-15,-24-5 1 0,-32 14 7 16,-26-12 1-16,-32 13 3 16,-13-9-2-16,-21-6-1 15,14-24 29-15,1-18 30 16,25-26-6-16,11-23-17 16,30-22-25-16,22-30-70 15,19-13-67-15,29-42-56 16,18-6-30-16,27-29-11 15,7 7-29-15</inkml:trace>
  <inkml:trace contextRef="#ctx0" brushRef="#br0" timeOffset="56973.57">19726 7942 837 0,'0'-7'225'0,"-4"-1"54"0,4 6-257 16,5 4-17-16,-5-2-21 15,1 1-16-15,2 35 7 16,58 61 9-16,-34-22 7 16,2 31 0-16,-2 7 5 15,6 24 1-15,-10-2 0 16,0 21 1-16,0-24 3 0,-1 11 2 16,-6-24-14-1,2 5-48-15,-3-30-32 0,-3 3-98 16,-9-25-59-16,-12-12 9 15,-9-31-68-15,-16-13 205 16,-6-25 160-16,-12-20 81 16,2-15 170-16,-3-13-31 15,14 0-9-15,2-1-28 16,15 11-96-16,10 8-46 16,12 14-91-16,18-3-49 15,16 6-21-15,27-3-7 16,11 1 14-16,25-6 24 15,-1 3 19-15,13-5 6 16,-15 5 6-16,4-9 2 16,-21 3 0-16,-1-7 1 15,-18-2 3-15,-4-12 14 0,-11 2 3 16,-3-10 4-16,-9 3 3 16,-6-5-2-16,-11 2-20 15,-3-4-6-15,-11 9-15 16,-5 4-2-16,-1 14 7 15,-2 15-9-15,-2 20 0 16,-6 32 3-16,-2 21-4 16,-10 32-10-16,1 10 13 15,4 33 2-15,8-14 8 16,7 2 2-16,11-23 3 16,4-10 1-16,0-36 0 0,2-12 1 15,-2-19 4-15,6-13 15 16,6-13 6-16,13-23-2 15,9-15-9-15,18-37-58 16,-4-8-32-16,-2-4-5 16,-14 18 50-16,-13 18 46 15,-19 35 55-15,-1 15-2 16,-7 18-10-16,1 14-49 16,2 12-39-16,4 26-1 15,3 14 17-15,8 15 9 16,4-5 2-16,9-4 0 15,2-23 1-15,3-14 0 16,-3-16 2-16,4-12 5 16,-7-11 6-16,3-14 8 15,-3-8 1-15,2-22 3 16,-5-13-7-16,0-29-14 16,-4-8-11-16,-2-36-33 0,-1-7-10 15,3-22-15-15,-2 9 10 16,5-14 16-16,-5 35 46 15,1 19 45-15,-9 37 26 16,-1 25-16-16,-6 30-24 0,1 21-24 16,1 14-40-16,5 25-14 15,8 18 15-15,9 29 10 16,3 5 9-16,11 19 4 16,0-5 5-16,0 10-30 15,-5-16-34-15,-6 4-72 16,-11-14-56-16,-14-2-70 15,-12-26-37-15</inkml:trace>
  <inkml:trace contextRef="#ctx0" brushRef="#br0" timeOffset="57084.27">21615 8633 551 0,'-21'-41'277'16,"11"13"-31"-16,15-5-130 15,12 3-177-15,31-15-126 16,20 0-64-16,29-12-51 15</inkml:trace>
  <inkml:trace contextRef="#ctx0" brushRef="#br0" timeOffset="57265.11">22461 7978 647 0,'18'7'115'16,"-14"-1"68"-16,-1-4-191 16,2 9 13-16,2 7 15 15,4 9 10-15,1 11 3 0,3 15 0 16,1 5-15-16,7 17-5 15,2 3-6-15,1 8-49 16,-2-13-33-16,1 1-102 16,-9-21-45-16,-6-12-51 15</inkml:trace>
  <inkml:trace contextRef="#ctx0" brushRef="#br0" timeOffset="57417.7">22480 7792 1193 0,'-16'-15'217'16,"24"7"61"-16,-1 7-451 15,6 11-34-15,12 20-70 16,5 13-59-16,8 19 33 0</inkml:trace>
  <inkml:trace contextRef="#ctx0" brushRef="#br0" timeOffset="57702.87">23054 7987 1139 0,'17'-37'250'0,"-9"-11"108"16,3 11-347-16,-2 13-31 16,-2 6-135-16,-5 14-71 0,-8 21-2 15,-7 20 10-15,-15 26 22 16,-3 11 135-16,0 16 64 15,4-8 2-15,14-4 27 16,23-20 5-16,18-10 35 16,13-19 25-16,26-16 46 15,6-19-12-15,20-18 4 16,0-12-35-16,19-12-25 16,-7-2-46-16,9-4-63 15,-16 6-72-15,-2 3-199 16,-25 11-6-16</inkml:trace>
  <inkml:trace contextRef="#ctx0" brushRef="#br0" timeOffset="58419.13">20806 10681 558 0,'-8'13'196'0,"30"-21"-5"16,23-23-111-16,42-22-114 16,39-22 2-16,62-37 26 15,17-2 6-15,59-38 7 16,1-4 6-16,44-17 19 15,-33 14 11-15,41-23 22 16,-47 33-4-16,12 4-1 16,-58 28-19-16,-2 14-15 15,-72 38-32-15,-24 17-103 16,-54 26-59-16,-31 28-94 16,-51 25-86-16</inkml:trace>
  <inkml:trace contextRef="#ctx0" brushRef="#br0" timeOffset="58634.72">21786 10809 1349 0,'30'23'271'0,"22"-48"129"15,55-48-371-15,44-20-75 16,97-47 30-16,24-7 11 0,92-31-23 15,-10 8-18-15,45-9-97 16,-51 29-85-16,18-11-166 16,-84 35-47-16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1:1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22398 5748 452 0,'24'-7'126'0,"6"-9"28"16,-10-5-124-16,22-5-19 16,15-3-7-16,33-12 4 15,3-4 2-15,31-12 0 16,0 3-1-16,26-6 0 16,-15 6-2-16,29-13-2 15,-19 4 0-15,20-11 7 16,-22 3 3-16,12-5 4 15,-26 14 0-15,12-1 0 16,-25 17-7-16,5-2-5 16,-26 13-7-16,-12 6-38 15,-28 11-43-15,-14 8-109 16,-24 15-14-16</inkml:trace>
  <inkml:trace contextRef="#ctx0" brushRef="#br0" timeOffset="356.98">22950 6109 782 0,'-21'31'186'0,"8"-14"79"15,14-27-262-15,11-10 49 16,18-6-38-16,36-18-8 16,23-7-12-16,38-15-2 15,5 1 4-15,35-11-2 16,-16 3 3-16,20-18-1 16,-20 11 2-16,16-8 2 15,-33 12 1-15,2 3-1 16,-31 20 2-16,-8 0 0 15,-35 16 0-15,-12 7 0 16,-24 11-15-16,-11 6-64 16,-11 10-54-16,-8 1-126 15,-6 8-39-15</inkml:trace>
  <inkml:trace contextRef="#ctx0" brushRef="#br0" timeOffset="1848.48">25845 4391 469 0,'75'-54'133'16,"-34"0"93"-16,-17-8-120 15,-16 11 68-15,-13-8 10 16,-10 7-89-16,-23-7-38 15,-15 11-65-15,-44-4-40 16,-23 12-22-16,-45-13-2 16,-12 3 18-16,-42-13 19 15,11 1 30-15,-35-16 15 16,15 16 4-16,-41-1 3 16,18 12-1-16,-47-1-5 15,31 14-4-15,-43 0-4 0,33 7-2 16,-41 4-3-16,34 10 1 15,-47 1 0-15,42 2 1 16,-43-3-1-16,39-1 2 16,-31-8 0-16,42 3 1 15,-36-6-1-15,41 5 0 16,-38-3 0-16,41 4 0 16,-39 0 3-16,35 4 0 15,-34-1 4-15,33 8 1 16,-40 2-2-16,36 5-2 15,-35 5 1-15,39 3-5 0,-30-3 0 16,43 0 3-16,-29-4 10 16,38 1 2-16,-37 5-1 15,41 7 1-15,-47 8-3 16,29 6-9-16,-40 18-6 16,37 1 1-16,-39 5-1 15,52 0 1-15,-30 6-3 16,46-11 5-16,-33 10-2 15,38-6 2-15,-33 8-2 16,40-5 2-16,-28 13-2 16,45-11 0-16,-25 15 0 15,42-1 0-15,-16 4-3 16,34-8 3-16,-11 10-2 16,31-8-1-16,-14 9-1 15,34 2 2-15,-9 13-4 16,23-7-2-16,-6 15-8 0,23-10-1 15,-3 13-3-15,21-10 2 16,-2 9-6-16,24-11 7 16,4 17-8-16,18-11-2 15,10 14-11-15,17-10 3 16,15 9-8-16,18-18-3 16,20 8-6-16,16-18 12 0,31 5 3 15,9-20 12-15,29 0 12 16,8-17 10-16,28-6 1 15,-3-10 1-15,37-3 0 16,-9-8 1-16,35-3 0 16,-15-6 0-16,35 2 0 15,-25-4 2-15,32 3-2 16,-28-2 1-16,37 6 1 16,-28-6 0-16,38 2-1 15,-30-2 0-15,48 2 1 16,-29-6-1-16,39 3-1 15,-29-1 2-15,43-1 1 16,-38 0 0-16,29 7 1 16,-39 2-1-16,36 5 7 15,-37 3-1-15,36 7-3 16,-30-7 1-16,39 3 0 0,-37-5-6 16,40 2 0-16,-32-11 1 15,43 5 6-15,-29-5 0 16,41-1-1-16,-39-3 0 15,27 0-1-15,-44-5-2 16,26 3-3-16,-52-3 2 16,27 2-2-16,-38-2 2 15,26 3-2-15,-37-8 2 0,48-4 5 16,-36-5-1-16,26-6 1 16,-33-2-1-16,31-9 2 15,-43-1-3-15,31-8 1 16,-24-5 1-16,33-8 0 15,-31 5-2-15,28-8-1 16,-34 3 0-16,17-4-2 16,-32 4 1-16,20-16 0 15,-32 3-1-15,23-9-1 16,-23 4 0-16,25-8 0 16,-27 13 0-16,10-5 0 15,-32 9 1-15,7-10 1 16,-37 10 0-16,5-11 0 15,-20 6 0-15,8-5 0 0,-20 7 0 16,1-12 3 0,-26 6 4-16,-15-6 39 0,-27 7 8 15,-12-7 29-15,-20 12 1 16,-9-7 8-16,-7 6-34 16,-15-9-8-16,-8 7-30 15,-21-7-6-15,-7 12-14 16,-25 0-9-16,0 13-2 0,-28 0-5 15,-2 14-21-15,-39 4-83 16,-9 14-72 0,-55 19-109-16,8 18-67 0</inkml:trace>
  <inkml:trace contextRef="#ctx0" brushRef="#br0" timeOffset="7447.11">15801 8575 273 0,'-7'5'114'0,"3"-7"-2"16,0-2-56-16,7 0-53 15,-3 3-4-15,0 0 0 16,1 0 0-16,17-9 0 16,42-24 3-16,-26 12 0 15,-2 0-1-15,10-3 1 0,2-3 0 16,10-6 9-16,-1 7 8 15,9-5 16-15,-8 2 5 16,7-1 10-16,-6 5-9 16,10-2-7-16,-3 9-15 15,11 0-7-15,-9 6-10 16,11 1-2-16,-9 5 1 16,8 3-1-16,-10 4 1 15,16 2 0-15,-12 3 1 16,12-1 1-16,-7 2-2 15,10-1 2-15,-9-4-1 0,16 4 1 16,-12-4 0-16,13-2 3 16,-9 1-2-16,12 0 1 15,-13-2-1-15,13 4-1 16,-15-1-1-16,12 2-1 16,-15 1 0-16,9-2 1 15,-8 3 0-15,9 0 0 16,-6-1-1-16,12-3 2 15,-7 1-2-15,15-2-1 16,-12 0 1-16,10 0-1 16,-9 1 0-16,8-1 1 15,-9 0-1-15,12 0 1 0,-2-2 2 16,17 0-1-16,-8-4 1 16,16 0-1-16,-14-2 0 15,3-3-1-15,-18 0 0 16,6 2 2-16,-21-3 3 15,3 2 3-15,-14 4 0 16,1-1 1-16,-16 2-2 16,0 1-2-16,-14 2-4 15,-4 0-1-15,-13 2 0 16,-2 2 1-16,-11-3 1 16,-3 1 1-16,-3 1-1 0,-1-2-3 15,-2 0-3-15,0 1-26 16,0 0-24-16,1 0-75 15,13 2-64-15,11 4-24 16</inkml:trace>
  <inkml:trace contextRef="#ctx0" brushRef="#br0" timeOffset="8689.51">23448 8419 63 0,'1'6'19'16,"9"-7"21"-16,3-2-13 15,9 0-12-15,4 1 6 0,7 1-6 16,-1 0-15-16,10-2 1 16,-1-1-1-16,9-2-6 15,-9-2 31-15,7 0 7 16,-6-1 5-16,13-4 3 15,-8 0 7-15,13 2-30 16,0-1-7-16,5 1-4 16,-6 6-5-16,4 0 1 15,-7 2 0-15,10 0 8 16,-7 0 5-16,5 0 2 16,-2 2-1-16,6 1-1 0,-9 1-6 15,6-1 2-15,-7 1 4 16,6-2 15-16,-11-2 4 15,7-1 4-15,-6-1-7 16,7-2-4-16,-2 3-15 16,12-1-5-16,-6-1-5 15,15 1 0-15,-6 0 0 16,12-1 5-16,-10 2 0 16,8 0 1-16,-8 2-1 0,9 1-1 15,-8-1-3-15,11 4-2 16,-7-2 0-16,12 1 1 15,-12 1 4-15,10-2 14 16,-12 0 2-16,14 0 1 16,-16 1 0-16,15-1-4 15,-7 1-14-15,10-2-1 16,-11 0-2-16,13-1 7 16,-14-2 6-16,7 0 6 15,-11-1 0-15,13 0 1 16,-15 0-7-16,8-1-7 15,-10 3-4-15,6-3 0 16,-18 0 4-16,4 3 9 16,-14-3 3-16,0 0 3 15,-13 4-1-15,-2-2-2 16,-12 1-8-16,-1 2-1 0,-10-2-3 16,-1 2-3-16,-4 1-2 15,2 4-38-15,0-3-38 16,2 9-111-16,-6 2-45 15,-5 2-55-15</inkml:trace>
  <inkml:trace contextRef="#ctx0" brushRef="#br0" timeOffset="10976.22">12333 9422 323 0,'28'-3'59'16,"0"-9"36"-16,-1 3-97 15,9 1 1-15,-1 0 3 16,7 1-2-16,-2 1-1 16,6 1 1-16,-5 0 0 15,5-1 0-15,-4 2 0 0,5-3 3 16,-4 0 2-16,6 0 4 15,-1 1 3-15,6-1 7 16,0 0 0-16,11 3 8 16,-6 0-4-16,8 2-1 15,-7 2-2-15,7 3-4 16,-8 3-8-16,4 3-1 16,-3 2-3-16,12 3-2 15,-7-2 0-15,10 2-2 16,-8-1 0-16,7 2 0 15,-11 0 0-15,8 3 1 16,-8 2 1-16,9 2 0 16,-5-2 0-16,12 0 1 15,-6-4-1-15,11-1 0 16,-6-1-1-16,8 1 1 16,-14-4-1-16,11 4 0 15,-12-2 0-15,10 0 0 16,-3-4-1-16,9 4 1 0,-6-5 0 15,14-1 1-15,-11-3 0 16,13 1 1-16,-9-3-1 16,7-1 1-16,-11-2-1 15,9 1-1-15,-12-1 0 16,12-1-1-16,-7-1 1 16,7 0-1-16,-12-2 0 0,11 1 1 15,-10-2-1-15,12-1 1 16,-8 3 0-16,13-3 0 15,-13 0-1-15,10 0 1 16,-15-1-1-16,4 2 0 16,-11 1 0-16,7 1 1 15,-11-3 0-15,15 3 1 16,-5-4-1-16,9 0 0 16,-6 1-1-16,5-1 1 15,-10-2-1-15,1 1 2 16,-10-1 0-16,0 1 6 15,-7 5 1-15,6-1 0 16,-7 3 1-16,8-2-2 16,-6 1-5-16,8 0 1 15,-9 1 2-15,4-3 3 0,-10 5 0 16,7-1 4-16,-8-1-2 16,6 0 1-16,-2-2-2 15,7-1 2-15,-7 1-2 16,7-1 4-16,-12 1-2 15,8-1 3-15,-7 2-2 16,6-4 0-16,-5 3-6 16,9-3-1-16,-11 2-5 15,1-2 4-15,-13 0 5 16,-2-1 16-16,-15 1 6 16,-2 1 12-16,-8 2-2 0,-3 0-4 15,-7 2-17-15,0 1-5 16,-2-1-11-16,-3 2-2 15,0 0-10-15,0 0-44 16,0 0-49-16,0 0-103 16,1 0-37-16,7 0-62 15</inkml:trace>
  <inkml:trace contextRef="#ctx0" brushRef="#br0" timeOffset="13045.67">23113 9299 493 0,'3'55'128'0,"-1"-50"28"15,2-5-136-15,11-1-51 16,7 2 4-16,14 1-6 16,3 2 5-16,8-4 9 15,-5 1 10-15,1-5 3 16,-6 0 9-16,7-3 5 15,-4 0 2-15,9-3 7 16,-2 0 1-16,8 0 0 16,-4 1-4-16,9 2-2 15,-8 1-7-15,13 2-2 16,-8 2-2-16,11 1-1 16,-7 1 0-16,14 4 0 15,-11-1 0-15,5 3 0 16,-12 0 0-16,7 1 0 15,-12-3 0-15,7 1 1 0,-8-3-1 16,9 2 1-16,-8-3 0 16,6 0 1-16,-9-2 1 15,7 0 1-15,-5-3-1 16,8 1 1-16,-1 0-2 16,16 2 0-16,-7 3-1 15,10 0-1-15,-7 1 0 16,9-2 1-16,-14 0-1 15,6-1 2-15,-8 2 1 16,5-2 2-16,-8 1 0 0,10-1 1 16,-4 1-2-16,9-1-1 15,-7 0-1-15,9 1 0 16,-10 0-1-16,4 0 1 16,-11-1 0-16,9 0 0 15,-8-1 0-15,11 1 0 16,-4-2-1-16,9 4 1 15,-14-2-1-15,8 1-1 16,-9-1 0-16,8-1 1 16,-7 1-1-16,16 1 0 15,-9 0 1-15,13 3-1 16,-10-2 0-16,10 1 1 16,-10 0 0-16,9 0 3 15,-11 3-1-15,5 1 1 16,-13-1 0-16,6 0-1 15,-10-1-3-15,3 0 1 0,-8-4 0 16,4 0 1-16,-11 1 2 16,3-2 0-16,-9-2 0 15,10 4 1-15,-8-2-3 16,10 1 1-16,-4-1 0 16,6 1 8-16,-13-3 5 15,6 2 9-15,-10 1 0 16,3-1 3-16,-10-3-9 0,5 6 1 15,-12-6-1-15,-3 3 19 16,-8 0 7-16,-2 2 25 16,-9-4 2-16,1 2 3 15,-2-1-19-15,-2 1-3 16,1-1-26-16,0 1-9 16,0 0-12-16,0 0-36 15,0 0-64-15,-1 0-209 16,-1 0 18-16</inkml:trace>
  <inkml:trace contextRef="#ctx0" brushRef="#br0" timeOffset="14238.09">8701 10286 28 0,'0'0'17'0,"0"0"15"16,0 0 0-16,0 0 11 16,0 0 5-16,0 0 17 15,0 0-1-15,0 0 6 16,0 0-12-16,0 0-7 15,0 0-23-15,0 0-15 16,0 0-12-16,0 0-6 16,0 0-2-16,0 0 0 15,1 0 2-15,0 0-2 16,7 2 3-16,14 5 3 16,37 13-1-16,-26-9 0 0,2 1 1 15,6 0 0-15,-4-2-1 16,1 0 2-1,-5-3 0-15,2 0 2 0,-2-4 2 16,6-2 3-16,1-4 1 16,11-5 1-16,-4-2-1 15,7-3-2-15,-10 3-2 16,0 3-1-16,-16 1 0 16,-4 2 12-16,-13 2 16 15,-1 1 36-15,-7 0 15 0,-1 1 26 16,-1 0 0-16,-1 0 5 15,0 0-29-15,0 0-11 16,0 0-27-16,0 0-31 16,0 0-74-16,0 0-204 15,0 1 25-15</inkml:trace>
  <inkml:trace contextRef="#ctx0" brushRef="#br0" timeOffset="48047.9">20636 5995 364 0,'-11'13'206'0,"13"-4"-37"16,25-13-31-16,16 1-158 16,17-4 7-16,28-7 11 15,13-2 1-15,34-6 2 16,-1-2 0-16,25-11 1 15,-5 2 0-15,20-4 2 16,-23 0 1-16,19-4 8 16,-22 6 3-16,14-6 2 15,-22 2-2-15,12 0-2 16,-26 8-8-16,3 0-2 16,-29 13-2-16,-6 1-4 15,-28 9-17-15,-11 1-99 16,-23 7-72-16,-18 2-25 0</inkml:trace>
  <inkml:trace contextRef="#ctx0" brushRef="#br0" timeOffset="48333.14">21661 6251 600 0,'56'-19'132'0,"42"-6"64"16,24-7-181-16,56-18 4 15,12-2-4-15,61-15-3 16,-1 3-7-16,54-8-37 15,-15 14-61-15,48-8-105 16,-50 1-26-16</inkml:trace>
  <inkml:trace contextRef="#ctx0" brushRef="#br0" timeOffset="94336.61">18608 10673 303 0,'53'-3'69'0,"20"-3"38"16,12 0-90-16,45-1 6 16,4-1 2-16,44-1 2 15,0-2 1-15,39-6 20 16,-14 2-2-16,34-4 10 0,-28 0-6 16,29 1-4-16,-34 3-23 15,14-2-2-15,-38 5-12 16,4 1-3-16,-43 4-5 0,0 1-43 15,-35 2-57-15,-2 7-82 16,-27-1-34-16</inkml:trace>
  <inkml:trace contextRef="#ctx0" brushRef="#br0" timeOffset="94520.12">20854 11121 902 0,'-2'23'144'0,"11"-13"104"16,13-3-265-16,32 2-10 15,20 3 20-15,68-4 6 16,15-6-33-16,78-7-214 16,8-4 56-16</inkml:trace>
  <inkml:trace contextRef="#ctx0" brushRef="#br0" timeOffset="107017.42">10634 13023 792 0,'23'-24'149'0,"6"-10"82"16,1 3-242-16,28-15 7 15,6-3 0-15,21-10 2 16,1 2 1-16,12-5 1 15,-14 9-2-15,9 3 0 16,-14 10-6-16,0-4-19 16,-15 9-14-16,4-7-38 15,-11 1-26-15,7-2-54 16,-12 2-34-16,-1 2 4 16,-17 11-37-16</inkml:trace>
  <inkml:trace contextRef="#ctx0" brushRef="#br0" timeOffset="107300.98">10537 13484 672 0,'-8'5'216'0,"21"-10"22"15,3-11-165-15,9-8-76 16,28-23-5-16,20-14 1 16,37-31 4-16,1-4 1 15,43-21 0-15,-7 0 2 16,25-15 1-16,-14 18-1 0,22-15 0 16,-30 19-1-16,20-4-9 15,-23 24-47-15,12-2-179 16,-24 16 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3:4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19136 9113 630 0,'-21'-49'210'0,"-6"2"72"15,2 12-166-15,-6 4-4 16,-1 11-30-16,-10 12-34 16,-3 17-44-16,-16 21-27 15,4 20-5-15,-8 30 2 16,6 13 10-16,-1 24 5 16,17 1 5-16,7 12 2 15,14-18 1-15,13 3 0 16,16-27-3-16,14-5-10 15,8-28-8-15,20-12-4 16,8-26-1-16,22-14-11 16,7-19-27-16,22-17-182 0,-7-12 43 15</inkml:trace>
  <inkml:trace contextRef="#ctx0" brushRef="#br0" timeOffset="378.38">19729 9234 1046 0,'-7'2'234'0,"-3"3"81"16,-2 8-305-16,-6 24-33 16,2 17-3-16,-4 22 0 15,3 6 8-15,5 15 5 16,9-16 5-16,7-9-3 15,7-16-2-15,3-14-8 16,1-20-2-16,2-14 8 16,-3-12 16-16,5-16 25 15,1-9 16-15,3-16 6 16,-1-4-3-16,-4-2 1 16,-8 8-5-16,-8 4 7 15,-8 15 0-15,-8 7-3 16,-1 5-17-16,-4 5-35 0,-1 6-26 15,-1 9-37-15,5 5-16 16,5 7-78-16,9 2-44 16,15 3-95-16,15-10 2 15,18-15-70-15</inkml:trace>
  <inkml:trace contextRef="#ctx0" brushRef="#br0" timeOffset="946.98">20063 9238 1040 0,'4'-20'309'0,"-4"5"69"15,-1 8-301-15,-3 3-59 16,9 5-43-16,-5-1-29 16,2 6-12-16,3 33 6 15,57 77 26-15,-33-34 17 16,0-3 12-16,4 4 6 16,-10-27 1-16,0-10 3 15,-7-18 2-15,-4-8 18 16,-8-16 18-16,0-7 14 15,-2-9-2-15,5-20-2 16,4-10-17-16,6-37-21 16,2-18-20-16,0-21-5 0,-2 16-1 15,-2 5 2 1,-9 34 0-16,-1 21-2 16,1 32-4-16,6 4-10 0,2 9-3 15,11 13-4-15,7 8 7 16,11 8 9-16,1 5 8 15,12 10 6-15,-1-7 3 16,6 0-1-16,-6-13-1 16,2-8 3-16,-17-19 2 15,-1-19 11-15,-15-14 15 0,0-26 5 16,-7-11-3-16,6-40-3 16,2-9-12-16,5-40-21 15,-2-1-9-15,2-12 1 16,-10 37 1-16,-6 21 18 15,-7 51 10-15,-3 24-6 16,-4 27-15-16,5 18-6 16,6 10-20-16,11 24-6 15,4 19 11-15,15 37 13 16,0 10 8-16,7 26 6 16,-5 0-24-16,1 13-86 15,-13-18-78-15,-3 8-152 16,-11-24-67-16</inkml:trace>
  <inkml:trace contextRef="#ctx0" brushRef="#br0" timeOffset="1079.96">21269 9088 1134 0,'-11'-17'240'16,"6"-1"96"-16,16-2-349 15,27-17-71-15,15-13-64 16,38-24-198-16,10-5-10 15</inkml:trace>
  <inkml:trace contextRef="#ctx0" brushRef="#br0" timeOffset="1575.03">22060 8394 943 0,'-1'1'345'0,"1"-4"40"16,0 2-275-16,0-1-27 15,0 1-65-15,1 0-37 16,16-5-34-16,23 1-20 15,74-1-1-15,-31 28-11 16,-6 9 7-16,3 17 17 16,-23 0 19-16,-10 5 5 15,-18-11 17-15,-11-4 9 16,-17-14 11-16,-10 1 39 16,-9-14 25-16,-8-3 37 15,0-4 7-15,1-5 8 16,5-4-38-16,7-8-34 15,13-6-47-15,15-18-18 0,11-10-16 16,26-24-2 0,9-6 11-16,17-13 14 0,-6 13 8 15,6-2 3-15,-15 23 1 16,-9 9 2-16,-19 21-3 16,-6 8-3-16,-14 11-3 15,-3 5-15-15,-3 6-5 16,6 5-2-16,3 5 3 0,9 8 1 15,1 0 15-15,4 1 5 16,-9-9 4-16,-5-2 8 16,-8-9 31-16,-3-1 38 15,-9-5 10-15,2 3 15 16,0-1 1-16,-1 0-24 16,0-1-51-16,-1 1-55 15,-27-11-58-15,-70-20-328 16,18 16 39-16</inkml:trace>
  <inkml:trace contextRef="#ctx0" brushRef="#br0" timeOffset="2327.42">20334 10640 1400 0,'-3'-30'315'0,"-9"10"120"16,-10 18-423-16,-19 25-81 16,-6 30-16-16,-25 48-50 15,-10 27-4-15,-10 41 2 16,16-8 60-16,5-7 9 16,26-45 42-16,15-20 0 15,20-43 6-15,16-14-1 16,17-16-1-16,19-5 3 15,13-7 10-15,23-1 11 16,8-9 5-16,20-6 4 16,-7 1 0-16,7 5 0 0,-18 5-7 15,-13 12-1 1,-27 10-4-16,-18 20 2 0,-28 7 0 16,-27 18 3-16,-15 7 1 15,-25 13 4-15,-2-15-1 16,0-4 3-16,19-23 1 15,11-16 15-15,22-18-3 16,11-17-3-16,15-22-3 16,18-33 8-16,13-16-13 15,24-47 11-15,7-9 5 16,7-16 1-16,-10 19-13 16,-8 3 4-16,-23 43-8 0,-14 20 51 15,-13 31 18-15,-11 12 16 16,-7 15-5-16,-5 6-8 15,-4 4-60-15,-5 11-32 16,3 9-18-16,0 16-7 16,5 6 4-16,14 9 3 15,10-6 9-15,14-1 4 16,11-13 5-16,19-5 0 16,-1-11-2-16,14-6-57 15,-7-12-34-15,10-15-169 16,-9-19-121-16,0-29-45 15</inkml:trace>
  <inkml:trace contextRef="#ctx0" brushRef="#br0" timeOffset="2648.4">21402 10968 981 0,'17'-20'308'0,"-16"15"48"16,12-2-273-16,10 2-61 16,23 2-26-16,14 1-17 15,30 11 0-15,5 12 7 0,5 13-9 16,-15 11-9-1,-6 18-18-15,-30-6-1 16,-18-3 1-16,-17-13 20 0,-13-10 89 16,-10-20 62-16,-6-7 56 15,-1-10 15-15,-4-14-7 16,4-16-78-16,6-31-51 16,11-23-55-16,19-52-49 15,13-6-17-15,18-21-22 16,4 21-6-16,8 16-8 15,-7 55 31-15,-2 20-17 16,-14 40 18-16,4 27-12 16,-8 28 5-16,1 39-68 15,-7 20-51-15,0 42-122 16,-11 0-29-16</inkml:trace>
  <inkml:trace contextRef="#ctx0" brushRef="#br0" timeOffset="3722.49">21246 13002 1298 0,'14'12'298'0,"-4"-3"95"16,-6 7-361-16,13 21-62 16,4 16 7-16,12 25 8 15,2 14-16-15,3 17-67 16,-13-11-24-16,-10-1-23 16,-9-25-4-16,-8-11 78 15,-9-29 81-15,-5-17 45 16,-2-22 26-16,-11-26-12 15,0-19-59-15,2-37-43 16,8-23-31-16,14-38-11 16,12 6 14-16,16-18 20 15,6 19 38-15,17-12 22 16,0 27 9-16,14-6 10 0,-1 27-8 16,5 16-8-16,-15 39-6 15,0 20-8-15,-12 27-10 16,-7 22-3-16,-11 21 1 15,-4 31 2-15,-13 18 4 16,-19 37-4-16,-15 6-10 16,-24 19-10-16,-8-15-2 15,-9 0 2-15,12-34 7 16,4-20 36-16,24-33 24 16,8-17 11-16,15-20-4 15,6-7-14-15,10-3-25 0,7-12-17 16,7-2-11-16,18-11 4 15,10-5 14-15,18-5 0 16,1 9 1-16,15 5-2 16,-12 14-3-16,7 14 0 15,-14 13-2-15,4 12-12 16,-14 5-17-16,1 2-46 16,-14-7-49-16,-6-6-104 15,-16-15-12-15,-5-6 26 16,-10-13 48-16,2-24 47 15,-1-12 106-15,2-23 25 16,3-10-6-16,3-8 82 16,0 16 45-16,4 12 53 15,1 21 14-15,2 11 11 16,0 12-82-16,4 4-41 0,-1 6-55 16,9 8-16-16,0 6-16 15,10 21 2-15,1 7-1 16,10 8 2-16,-6-4 1 15,7-3 2-15,-5-17-4 16,1-12 2-16,-8-17 1 16,-2-14 56-16,-10-14 20 0,-2-16 25 15,-8-4 2-15,-4-23 4 16,-3-5-55-16,1-17-24 16,-9 9-29-16,-8-5-42 15,-3 22-26-15,-7 14-5 16,-6 30 4-16,-17 21-15 15,-4 24 34-15,-24 37 17 16,-3 22 7-16,-6 24 4 16,17-6 23-16,18 5 5 15,35-25 2-15,30-10 7 16,25-26 12-16,32-13-2 16,11-18 1-16,32-22 1 15,1-19-5-15,22-30-13 16,-8-11-1-16,22-22-51 15,-26 2-121-15,0-16-170 16,-32 22-37-16</inkml:trace>
  <inkml:trace contextRef="#ctx0" brushRef="#br0" timeOffset="4376.64">20315 12825 1053 0,'-8'36'230'15,"9"-40"81"-15,18-10-289 16,17-11-63-16,37-30 10 16,22-17 21-16,52-41 5 15,14-13 3-15,55-38 0 16,-7 3 1-16,45-36 2 16,-19 19-2-16,33-26 1 15,-36 24 1-15,29-14 4 16,-37 31-2-16,17-10 2 15,-42 41 0-15,-1 0 5 16,-50 38-32-16,-20 15-79 16,-53 33-88-16,-30 20-122 15,-49 30-73-15</inkml:trace>
  <inkml:trace contextRef="#ctx0" brushRef="#br0" timeOffset="4802.52">18430 11400 564 0,'55'-44'110'0,"42"-22"57"16,23-10-170-16,55-24-1 16,18-4 2-16,58-31 1 15,4 13 0-15,51-33 0 16,-19 7 1-16,52-24 0 15,-26 13-1-15,36-30 20 16,-40 24 8-16,33-20 16 0,-58 25 5 16,0 9 17-16,-66 38-14 15,-25 8-3-15,-65 42-14 16,-27 15-5-16,-50 23-31 16,-14 14-131-16,-24 18-108 15,-18 9-22-15</inkml:trace>
  <inkml:trace contextRef="#ctx0" brushRef="#br0" timeOffset="6962">16757 8521 1225 0,'-24'-32'234'16,"4"10"130"-16,9 6-365 16,1 3-52-16,7 7-13 0,1 4-42 31,3 10-2-31,5 23-2 15,3 15 43-15,8 34 19 0,11 21 41 0,14 32-2 0,9 0 4 16,22 38 0 0,2-8 1-16,7 36 0 15,-10-1 5-15,15 50 0 0,-10-14 0 32,17 56 2-32,-3-17 3 0,27 62-3 0,-3-20 0 31,31 70 7-16,-1-22-5 17,35 70-1-32,-8-48 2 0,22 41-2 0,-18-62-3 0,13 28 2 0,-30-66 2 15,11 25 7-15,-24-43 10 0,3 26 1 0,-30-57-2 16,0-4 3-16,-26-58-6 0,-3-24-11 16,-23-63 0-1,6-22-45-15,-13-41-138 0,1-48-94 16,-18-54-58-16</inkml:trace>
  <inkml:trace contextRef="#ctx0" brushRef="#br0" timeOffset="8241.51">16504 8296 927 0,'-15'6'140'0,"11"-5"86"0,18-2-278 15,33-8-10 1,21-8 0-16,40-18 3 16,19-11 7-16,40-32 0 0,6-7 7 15,43-29 10-15,-5 1 25 16,42-37 8 0,-8 9 3-16,47-28 0 0,-15 5 2 15,55-24-1-15,-25 22-1 16,46-17 1-16,-36 26 0 15,28-1 1-15,-56 31-2 0,20 9-1 16,-58 34 0-16,2 14-1 16,-55 29-1-16,-1 14 3 15,-46 20-1-15,1 17 1 16,-37 9 0-16,1 22 1 16,-25 8-1-16,-3 23 3 15,-20 9-1-15,1 29 0 16,-18 5 2-16,4 26-2 15,-10 0-1-15,10 33-2 16,-5-9 0-16,19 40-1 16,4-2 0-16,27 53 0 15,0-13 2-15,35 53-1 16,-4-23 1-16,16 35 1 0,-15-38 3 16,15 30 11-1,-24-39 7-15,9 30 5 16,-18-39 1-16,11 34 2 0,-14-41 17 15,7 12 5-15,-24-55-7 16,1-1 9-16,-21-53-4 16,-9-4-25-16,-16-45-8 15,-2-3 1-15,-9-27-8 16,-6-3-2-16,-7-24-1 16,-2 2-3-16,-8-10-1 15,0-4-2-15,-7-11-2 0,0-2-6 16,-4-6 0-16,1-4 0 15,-5-5 1-15,2-1 4 16,-2-1 4-16,0-1-8 16,0 1-11-16,-1 0-21 15,0 0-7-15,-9 14-5 16,-13 25 7-16,-59 60 14 16,21-28 21-16,-18 21 25 15,-2-6 13-15,-26 20 24 16,-3-1 5-16,-22 16 6 15,3-12-18-15,-35 26-8 16,11-11-21-16,-40 24 5 16,8-11 3-16,-40 24 11 0,19-14 1 15,-43 27 2 1,31-16-8-16,-40 37-3 0,26-20-12 16,-36 23 9-16,44-26 2 15,-45 25-7-15,37-23-8 16,-18 14 32-16,46-32 10 15,-15 5-1-15,57-30 4 16,-7-4 7-16,40-23-23 16,-3 6-18-16,29-21-4 0,1-1 1 15,33-23-5-15,5-8-3 16,21-18-1-16,8-7 1 16,15-14 1-16,5-5-2 15,6-9-5 1,4 1-4-16,4-4-7 0,1-1-25 15,0 0-22-15,0 0-69 16,0 0-87-16,1-1-251 16,14-7 10-16</inkml:trace>
  <inkml:trace contextRef="#ctx0" brushRef="#br0" timeOffset="9090.24">24729 7884 330 0,'28'-5'-80'0,"-1"4"80"15,-6 4-163-15</inkml:trace>
  <inkml:trace contextRef="#ctx0" brushRef="#br0" timeOffset="9577.93">25089 7488 638 0,'11'2'112'0,"-7"-3"34"15,1 3-262-15,4 8-61 16,-1 15-10-16,0 13-81 0</inkml:trace>
  <inkml:trace contextRef="#ctx0" brushRef="#br0" timeOffset="10545.46">25073 7767 853 0,'-11'-128'175'0,"2"33"89"16,-1 15-252-16,0 2-6 15,7 24-3-15,-1 15-39 16,2 26-24-16,-4 18-10 16,-4 18-2-16,-4 31 6 15,-2 14 44-15,-1 26 26 16,5-2 9-16,11 9 2 16,11-20 1-16,14-5-2 15,10-22-2-15,16-1 9 0,6-20 0 16,17-20 6-16,-1-17-3 15,22-22 1-15,-4-20-5 16,12-27 2-16,-15-7-6 16,-7-27-6-16,-26-3-10 15,-22-17 3-15,-29 11-4 16,-25-14 4-16,-19 21 9 16,-20 14 40-16,-6 28 8 15,-17 18 0-15,4 37-9 16,-9 34-10-16,12 24-37 0,-1 25-17 15,20 15-3-15,12 16 1 16,25-11 4-16,18 4-3 16,17-19 1-16,20-8 2 15,11-21 2-15,15-11 5 16,0-22 5-16,15-12 4 16,-3-18 1-16,11-22-1 15,-9-15-2-15,5-16 2 16,-19-4-4-16,-8 1 6 15,-20 13 0-15,-4 7 1 16,-13 22-9-16,-2 8-7 16,-1 9-6-16,13 15 0 15,3 16-2-15,16 20 4 16,4 12 10-16,12 25-1 16,-9 0 0-16,4 6 2 15,-14-20 2-15,2-10 0 16,-9-27-1-16,5-11 6 0,-6-22 0 15,11-24 4-15,-3-14 0 16,8-24 2-16,-6-10-4 16,0-4 0-16,-12 19 13 15,-7 13 10-15,-11 27-6 16,-3 14-11-16,-3 12-7 0,10 10-20 16,5 2-11-16,14 7 1 15,5 4 12-15,11 5 5 16,-3-6 4-16,7-1 1 15,-5-12 3-15,10-8-1 16,-3-13 1-16,13-20-2 16,-1-13-5-16,18-29-10 15,-10-12 0-15,2-9 1 16,-20 15 12-16,-15 2 57 16,-26 28 26-16,-13 4 9 15,-14 13-2-15,-10 2-16 16,-2 6-58-16,-8 9-27 15,0 12-13-15,-6 16-7 16,8 5 1-16,3 13-7 16,11 2 9-16,20 10 5 15,20-6 6-15,27 4 7 0,18-8 12 16,29-10-12-16,6-13-41 16,16-16-267-16,-14-16 57 15</inkml:trace>
  <inkml:trace contextRef="#ctx0" brushRef="#br0" timeOffset="10963.15">28039 5353 577 0,'-69'-6'14'15,"-6"16"109"-15,-39 10-180 31,-12 6 42-31,-33 3 48 0,2-6 10 0,-40 10 26 16,4 0-6-16,-41 19 12 16,10 8-6-16,-29 23 22 15,24 6-10-15,-4 29 6 16,52 3-20-16,9 40-8 16,51 2-36-16,28 61-16 15,47 0-13-15,34 55-12 0,45-18-8 16,56 10-24-1,39-55-7-15,58-37 2 16,19-85 14-16,64-51 16 0,-11-58 28 16,42-61 24-1,-26-26 9-15,49-46 16 0,-45-17-16 16,26-47 26-16,-32 2-10 16,5-47-3-16,-74 11 8 15,-27-21 35-15,-69 31-7 16,-72-4-15-16,-66 49-36 15,-101 11-367-15,-67 62 66 0</inkml:trace>
  <inkml:trace contextRef="#ctx0" brushRef="#br0" timeOffset="15217.93">15537 11396 628 0,'-11'15'179'0,"1"-10"32"16,5-9-217-16,13-3-62 15,10 0-6-15,24-12 1 16,10-7 4-16,27-14 49 16,8-6 22-16,28-15 0 15,-8 6-1-15,23-10 0 16,-9 8 0-16,21-14-1 15,-20 8 1-15,26-17 0 16,-13 7 0-16,18-7 3 0,-25 13 2 16,11-6 5-1,-24 20 0-15,-2-1 0 0,-28 13-4 16,-2 4 0 0,-24 12-5-16,-8 5-4 0,-19 9-7 15,-8 3-24-15,-11 6-5 16,-6 0 2-16,-6 2-4 15,-5-2-106-15,3 1 63 16</inkml:trace>
  <inkml:trace contextRef="#ctx0" brushRef="#br0" timeOffset="15591.63">17155 10151 353 0,'-66'-5'61'0,"-2"4"41"15,13 4-99-15,-3 0-15 16,21 0 14-16,9 3 5 16,13-3-4-16,7-2-14 15,8 1-2-15,10 1-1 16,3-3-4-16,16 3 12 16,9-2 23-16,21 1 8 15,3 1 1-15,16 1 4 16,-5 0-9-16,16 1-2 15,-7 1-6-15,15 0 2 16,-10-2-3-16,7 6-1 16,-17-2-7-16,-7 6-2 0,-22-3-1 15,-10 11 8-15,-19 3 4 16,-13 18 18-16,-14 2 10 16,-20 18 9-16,-9 5-6 15,-16 22-3-15,-3 0-15 16,-12 19-9-16,13-4-58 0,-5 14-142 15,11-8 29-15</inkml:trace>
  <inkml:trace contextRef="#ctx0" brushRef="#br0" timeOffset="16158.16">15923 13578 349 0,'-11'11'80'15,"6"-3"-1"-15,10-6-88 16,8-1-34-16,6-2 0 16,15-3 34-16,5-6 20 0,16-5 5 15,3-6 5 1,16-15 14-16,-3-3 2 0,19-12 16 15,-2-3 6-15,18-16 16 16,-5 9-6-16,24-11 0 16,-8 4-17-16,20-7-8 15,-16 14-21-15,30-11-8 16,-21 10-9-16,22-10 1 16,-15 9-3-16,26-11 5 15,-31 12 0-15,15 1-1 16,-28 11-2-16,2 1 1 15,-29 12-6-15,-7 0 0 16,-24 8-1-16,-9 6 1 16,-23 7-1-16,-6 4-20 15,-13 7-29-15,-2 1-66 0,-3-2-43 16,1-4-50-16,-2-5-47 16</inkml:trace>
  <inkml:trace contextRef="#ctx0" brushRef="#br0" timeOffset="16568.63">18265 12018 796 0,'-40'2'161'0,"4"-1"80"16,13 2-239-16,4 0-7 15,12-2-7-15,4 1-27 16,3-1-21-16,0-2-5 15,0 1 6-15,1-1 9 16,13-1 28-16,23-4 25 16,38-9 6-16,-21 6 0 15,-1 0-2-15,9 3-2 16,-6 2-3-16,4 4-2 16,-11 0-1-16,5 5 1 15,-9 2-1-15,2 0 0 16,-6 1-1-16,-2 6-1 15,-10 1-1-15,-6 4 0 16,-9 3 3-16,-10 8 3 16,-5 5 4-16,-10 19 6 0,-9 4 1 15,-19 20 6-15,-6 3-2 16,-20 17 1-16,-3-3-4 16,-11 13-1-16,5-9-15 15,-9 11-144-15,15-7-59 16,-5 8-35-16</inkml:trace>
  <inkml:trace contextRef="#ctx0" brushRef="#br0" timeOffset="17070.77">17149 15820 658 0,'5'-1'118'16,"7"-8"73"-16,8-2-195 16,24-13-4-16,12-10 8 15,33-12 1-15,0-7-1 16,19-10 0-16,-8 3-1 16,18-5 0-16,-14 4 2 15,18-6 11-15,-8 6 8 16,21-15 25-16,-14 5 12 15,20-16 18-15,-13 13-6 0,18-2 0 16,-23 15-23-16,13-1-12 16,-21 19-20-16,4-8-3 15,-26 11-8-15,0 4-1 16,-25 11-1-16,-5 5-15 16,-25 11-26-16,-4 2-79 15,-14 6-63-15,-7 0-100 16,-8 2-51-16</inkml:trace>
  <inkml:trace contextRef="#ctx0" brushRef="#br0" timeOffset="17458.72">18864 14239 987 0,'-38'14'254'0,"8"-30"86"15,5 10-276-15,12 3-39 16,5-2-14-16,7 3-36 16,3 2-47-16,8-3-1 15,13-1 3-15,8-2 12 16,14-4 19-16,4-1 39 16,8 2 0-16,-10 2-1 0,4 4-1 15,-10 6-1-15,7 7-1 16,-3 4 1-16,5 10 0 15,-1 2 0-15,5 4 1 16,-7 2 1-16,-2 6-1 16,-10-6 1-16,-5 11 1 15,-12 1 1-15,-7 9 11 16,-10 1 8-16,-11 12 20 16,-7-7 4-16,-12 7 6 15,-6-3-8-15,-30 27-6 16,-10 10 0-16,-44 63-345 15,-17 30 115-15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6:04:2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25339 8383 835 0,'-34'-6'158'15,"4"-14"87"-15,-20-9-255 16,-10 9 5-16,-25-1-2 15,-1 6 2-15,-27-1 0 16,3 5 2-16,-32-3-7 16,6 2-3-16,-35-2-13 15,15 1-7-15,-36-5-15 16,14 4 1-16,-31-8 2 16,14 3 14-16,-42-10 8 15,18 3 15-15,-46 0 8 16,15 6 2-16,-47 5-1 15,19 13 0-15,-46 7-1 16,26 10 0-16,-49 8 0 0,38-4-1 16,-45 10 0-16,41-2 1 15,-40-4-1-15,42-3 2 16,-48 2-1-16,46-9 2 16,-36-10 6-16,42 0 7 15,-28-9 18-15,47-6 8 16,-32-3 13-16,45 0-2 15,-31-4 5-15,39 2-13 16,-22-3 1-16,40 3-13 16,-32 5-5-16,35 3-11 0,-25 2-7 15,34 1-7-15,-20 4 0 16,35-5 0-16,-14-1 2 16,36 1 1-16,-33 1 1 15,28-1 0-15,-28 8 0 16,33-1-2-16,-30 3-1 15,38 0-1-15,-19 3-1 16,32 0 0-16,-15-1-1 16,28 5 0-16,-20 1 0 15,27 1 0-15,-30 0-1 16,18 9 0-16,-22-3 0 16,25 2 0-16,-23 4 0 15,29-3 2-15,-24 1-1 0,25 1 0 16,-27 3-1-1,19 1 1-15,-19 8-3 0,23-5 3 16,-18 6-1-16,32-9 1 16,-15 0 0-16,21-4 1 15,-12-4-1-15,14 0 1 16,-23 4-2-16,22-6 0 16,-28 7-1-16,15 3 1 15,-16 4-1-15,21-1 1 0,-21 11 0 16,32-5 0-16,-15 2 1 15,18-3 0-15,-8 3-1 16,21-7 0-16,-23 11 0 16,16 2-1-16,-19 12-2 15,10-1 1-15,-26 13 0 16,25-1 0-16,-18 13 1 16,21-7 1-16,-10 10-1 15,20-7 1-15,-17 14-1 16,21-8 0-16,-10 19-2 15,15-6 1-15,-8 23-2 16,21-10 1-16,-7 22-2 16,16-12 2-16,-14 22-1 15,21-11 1-15,-9 17-1 16,13-16 1-16,2 20-3 16,22-18 0-16,4 9-6 15,21-18-2-15,3 12-5 0,17-17 1 16,10 13-4-16,9-16 6 15,8 23 1-15,11-20 6 16,7 18-1-16,3-14 2 16,16 20-2-16,4-21 1 15,19 10-2-15,4-13 3 16,23 11-1-16,-5-24 0 0,20 9 1 16,-6-16 4-16,22 6-3 15,-9-18 3-15,24 10 1 16,-5-18 2-16,23 9-3 15,-10-20 4-15,29 10 1 16,-13-7 2-16,28 11-2 16,-15-12 2-16,29 11 0 15,-23-21-2-15,33-2 0 16,-24-11 0-16,32 5 0 16,-20-10-1-16,33 8 0 15,-24-6 2-15,37-1-1 16,-19-8 1-16,33 0 1 15,-23-5 1-15,36 2-2 16,-30-3 1-16,30 5-2 0,-34-4-1 16,34 1 0-16,-37-5 2 15,41 0-2-15,-29-7 2 16,42-2 0-16,-31-7 0 16,36 0-1-16,-32-3 2 15,34 4-2-15,-38-2 1 16,33 3-1-16,-32 1 2 15,36-3-1-15,-37-3 1 16,41-2 0-16,-34-1 1 16,31-2-2-16,-41 0 0 0,28 4-15 15,-41-1 21-15,27-4 0 16,-32 0 0-16,40-2 5 16,-29-6 13-16,41-4-18 15,-33 0-2-15,41-4 0 16,-35 1-5-16,34-4 1 15,-39 3-2-15,40-4 1 16,-40 2 2-16,41-2 0 16,-34 2 2-16,41-3-2 15,-33 4 0-15,39-3 0 16,-37 4-1-16,36-4-2 16,-38 2 2-16,47-4 17 15,-34 3 6-15,29-3-3 16,-41 7 0-16,26 8 0 15,-53 8-17-15,25 0-5 16,-35 7 4-16,31-1 1 16,-31-4 1-16,28 0 0 0,-38 3-1 15,27-1-2-15,-35 3-1 16,22-2 0-16,-33 3 0 16,27-1 0-16,-31-3 0 15,23-4 1-15,-31 3 0 16,20-1-2-16,-28-1 1 0,17 3 0 15,-31 1 0-15,22-3 0 16,-25-2 1-16,19-2 0 16,-20-3 0-16,26-4-1 15,-23-3 1-15,21-5-1 16,-22-1 1-16,19-3 0 16,-24-2 1-16,15-8 1 15,-23 0 0-15,11-9 1 16,-18-5 0-16,28-11-2 15,-20-4-2-15,18-9-1 16,-23 1-1-16,0-16 2 16,-34 5 27-16,0-13 32 15,-24 5 12-15,8-10 21 16,-20 7-1-16,0-16-4 16,-18 10-21-16,-4-8 19 15,-23 6-21-15,1-17 16 0,-12 11-23 16,-4-16-10-16,-5 1-32 15,-1-23 0-15,-12 13-16 16,-6-20-1-16,-8 11-1 16,-14-17 2-16,-7 19-1 15,-11-15 3-15,-2 7 3 16,-11-10 6-16,3 14 4 0,-4-20 0 16,-1 17-1-16,-14-7-2 15,-3 10-10-15,-27-13-12 16,-9 23-2-16,-18-27-4 15,-4 21-1-15,-20-9 1 16,15 20 10-16,-26-19 0 16,10 28 3-16,-16-11 0 15,11 14 1-15,-18-12-2 16,19 16 0-16,-26-7 0 16,10 15 0-16,-18-12-2 15,7 14 2-15,-19-4 0 16,28 15 1-16,-25-10 0 15,17 17 1-15,-20-4 1 16,26 9 0-16,-37-9-2 16,22 15-1-16,-22-7 0 0,21 14 1 15,-28-9-2-15,24 11 2 16,-16-8 1-16,20 11 1 16,-14-1-2-16,25 20 0 15,-18 3-3-15,20 17-1 16,-19 7-2-16,19 6-1 15,-17 6-1-15,26 7 1 16,-25 4-3-16,24 5 0 16,-16 5 0-16,16 1 2 15,-6 3 0-15,37-3 4 0,-4 2 3 16,35-6 2-16,5-4 0 16,23 1 2-16,0 1-2 15,22-6 1-15,5 2 0 16,15-1 0-16,4-3 1 15,13-4 1-15,4 0 1 16,4-3 2-16,1-1 1 16,3-1 2-16,2 0 2 15,0 0-1-15,0 0-1 16,0 0-1-16,0 0-13 16,-1-1-31-16,1 0-154 15,-1 1-214-15,-1-1-9 16</inkml:trace>
  <inkml:trace contextRef="#ctx0" brushRef="#br0" timeOffset="1627.37">5036 13380 1098 0,'-6'6'212'0,"0"-6"99"16,4 1-348-16,2 0-57 16,0-1-10-16,0 1 3 15,-1 13 13-15,0 25 18 16,-4 63 55-16,3-20 12 16,2 0 1-16,3 17 1 15,2 1-1-15,1 23 2 16,0-6 2-16,-1 18 1 15,-5-8-1-15,-2 10 3 16,-2-19-1-16,-7 13 0 16,-1-17-1-16,1 10 2 15,-3-18-5-15,-2 2-25 16,1-18-19-16,0 0-39 16,0-22-20-16,0-7-48 15,4-19-50-15,-1-15 7 16</inkml:trace>
  <inkml:trace contextRef="#ctx0" brushRef="#br0" timeOffset="2010.87">5033 13299 856 0,'4'14'225'0,"-4"-7"53"15,-9-3-256-15,-14 12-72 16,-6 15-1-16,-16 21-1 15,-6 17 4-15,-7 20 29 16,9-2 16-16,-8 8 2 16,10-9 1-16,-4 0 1 15,9-19-2-15,-1-2 3 16,12-16-1-16,4-10 2 0,12-16-1 16,5-7-111-16,5-12-122 15,11-11-2-15,8-13-152 16</inkml:trace>
  <inkml:trace contextRef="#ctx0" brushRef="#br0" timeOffset="2787.23">5014 13393 668 0,'8'-8'132'0,"-6"10"49"15,-1 2-199-15,4 11-2 16,2 8 0-16,3 15 2 15,4 7 17-15,7 21-2 16,0-2 1-16,9 6-1 16,0-4 1-16,4 4 0 15,0-14 3-15,4 6-1 16,-4-5 0-16,8 9 1 16,-3-6 0-16,5 8 0 15,-4-8 1-15,5 7 1 16,-7-14 0-16,-2 1 1 15,-11-12-1-15,-2-7 1 16,-10-11 3-16,-5-10 33 16,-8-8 15-16,2-5 39 0,-2-1 14 15,0 0 18-15,0 0-25 16,0 0-6-16,0-1-35 16,0 1-11-16,0-1-22 15,0 1-6-15,0 0-11 16,0 0 0-16,0 0-5 15,0 0 1-15,0 0-2 16,-1 0 0-16,0 0-1 0,1 0 2 16,0 0-1-16,0 0 3 15,0 0-2-15,0 0 1 16,0 0-3-16,0 0 0 16,0 0-3-16,0 0 1 15,0 0-1-15,0 0 4 16,0 0 1-16,0 0 10 15,0 0 6-15,0 0 11 16,0 0 0-16,0 0 4 16,0 0-8-16,0 0-3 15,0 0-8-15,0 0 5 16,0 0-1-16,0 0 3 16,0 0-3-16,0 0-3 15,0 0-8-15,0 0-41 16,0 0-73-16,-1-1-319 15,-1 0 48-15</inkml:trace>
  <inkml:trace contextRef="#ctx0" brushRef="#br0" timeOffset="8158.91">9052 13241 386 0,'-10'39'98'0,"-4"4"41"0,5-7-104 16,1 15-15-16,2 5 11 15,3 20 8-15,7-3-9 16,2 14 6-16,6-5 0 15,7 19-2-15,2-6-7 16,4 22 0-16,1-6-9 16,1 20-3-16,-5-14-9 15,-1 17-4-15,-8-20-4 16,-3 9 3-16,-1-13-2 0,-1 8 0 16,-3-19-3-16,1 13-18 15,-1-11-27-15,-2 17-74 16,-4-5-70-16,-5 21 2 15,0-16-81-15</inkml:trace>
  <inkml:trace contextRef="#ctx0" brushRef="#br0" timeOffset="8559.41">9112 13071 551 0,'-15'5'209'0,"-5"3"0"16,9 5-133 0,-18 15-70-16,-2 10-17 0,-10 22 3 15,-3 5 3-15,-11 23 3 16,6-1 3-16,-4 24 0 16,5-10 1-16,-3 16 1 15,14-20-1-15,-3-3-1 16,10-30 0-16,7-8-6 15,7-24-20-15,2-5-70 16,8-16-62-16,6-5-51 16,6-13-69-16</inkml:trace>
  <inkml:trace contextRef="#ctx0" brushRef="#br0" timeOffset="8939.04">8944 13354 690 0,'18'3'173'0,"-18"2"47"15,12 4-181-15,3-1-53 16,9 14 4-16,7 4 8 16,12 9 1-16,2 0-1 0,10 11 2 15,-1-2 0-15,7 12 0 16,-5-2 0-16,0 6 1 15,-10-6-1-15,2 5-1 16,-15-15-1-16,1-1 0 16,-9-9 0-16,1 0 0 15,-5-9 2-15,-1 0 1 16,-5-6 1-16,-4-3 2 16,-5-7 1-16,-1-3 12 15,-4-3 5-15,0-3 4 16,-2 0-1-16,1 0-1 15,0-1-15-15,0 0-47 16,0 1-37-16,1-1-171 16,9 0 5-16</inkml:trace>
  <inkml:trace contextRef="#ctx0" brushRef="#br0" timeOffset="10260.06">13116 13288 885 0,'2'1'154'0,"0"0"95"16,-1 0-269-1,0 1-16-15,0-1 6 0,0 0 2 16,5 10 3-16,0 12 5 16,-3 47 14-16,-10-18 7 15,0 3 0-15,0 17 0 16,3 3 0-16,0 15 0 16,4-5-1-16,2 22 1 15,2-1 0-15,3 19-1 16,2 0 1-16,1 27 0 15,1-18 1-15,4 15 0 16,-3-19 0-16,-1 11 0 16,3-30 1-16,2 18-3 15,-4-16 0-15,3 15-22 16,1-18-16-16,-1 8-41 0,-6-25-11 16,2-5-41-16,-2-30-3 15,-6-10-56-15,-3-24 12 16</inkml:trace>
  <inkml:trace contextRef="#ctx0" brushRef="#br0" timeOffset="10616.11">13142 13174 857 0,'5'-23'265'15,"-8"14"41"-15,-5 5-217 16,0 5-107-16,-6 17-13 16,-5 8-6-16,-12 22-3 15,-7 18 8-15,-8 28 10 16,1-1 16-16,-6 19 2 15,12-12 2-15,-2 5 1 16,7-21 2-16,1 1-1 16,9-22 3-16,2-2-2 15,7-16-5-15,4-1-42 0,8-13-26 16,5-6-94-16,6-8-92 16,13-15-3-16,3-22-81 15</inkml:trace>
  <inkml:trace contextRef="#ctx0" brushRef="#br0" timeOffset="10949.42">13075 13305 639 0,'11'-15'185'0,"-4"18"33"0,2-5-150 16,4 7-79-16,7 5 7 15,5 2 9-15,8 12-2 16,1 5-3-16,9 8 0 15,-3 0 1-15,7 5 0 16,-4-6 1-16,4 1-2 16,-3-7 2-16,3 2 0 15,-8-3 1-15,5 1 2 16,-7-3 1-16,-2-2 1 16,-9-7 3-16,-4-3 13 15,-8-1 5-15,-5-5 19 16,-4-3 4-16,-3 0 6 15,0-3-11-15,-2-3-3 16,0 0-18-16,0 0-10 0,0-1-15 16,0 1-101-16,0 0-197 15,10 1 25-15</inkml:trace>
  <inkml:trace contextRef="#ctx0" brushRef="#br0" timeOffset="15572.66">16581 14556 471 0,'-14'38'24'0,"-2"19"81"15,9 14-159-15,6 20-1 16,4-1 8 0,4 13-55-16,3-20-4 0,1-3-25 15</inkml:trace>
  <inkml:trace contextRef="#ctx0" brushRef="#br0" timeOffset="15989.15">16873 13312 979 0,'-2'12'188'0,"1"-18"78"15,3 23-276 1,1 14-50-16,-2 30 2 0,2 21 36 16,-1 35 3-16,-3 1-1 15,0 36-2-15,0-9 4 16,-5 26 2-16,2-13 1 0,-1 26 7 15,-2-26 6-15,5 23 2 16,-3-21 1-16,-5 10 0 16,5-33 0-16,2 2-1 15,-3-34 1-15,7-7-53 16,5-25-42-16,1-3-111 16,0-17-29-16,3-8-69 15</inkml:trace>
  <inkml:trace contextRef="#ctx0" brushRef="#br0" timeOffset="16328.97">16832 13380 930 0,'-8'-10'303'0,"-3"6"31"16,-2 2-234-16,-4 9-163 15,-7 25-5-15,-3 14 1 0,-16 33 1 16,-3 18 22-16,-8 24 20 16,5-5 10-16,-2 20-6 15,10-23-4-15,3-2-13 16,14-28-5-16,5-19-42 15,9-31-15-15,5-15-26 16,9-20-5-16,7-20-24 16,7-10 12-16,13-31-8 15,6-16-7-15</inkml:trace>
  <inkml:trace contextRef="#ctx0" brushRef="#br0" timeOffset="16907.81">16645 13761 382 0,'17'-43'290'0,"-6"11"-48"16,-5 17-91-16,-1 3-50 15,6 8-74-15,8 0-24 16,7 5-11-16,13 8 0 16,5 5 2-16,13 9 1 15,0 4 3-15,6 7 1 0,-7-1-1 16,0 5 0-16,-10-4 0 16,5 1 1-16,-8-6 0 15,1 1 1-15,-4-8 0 16,-1-5 2-16,-11-5 0 15,-5-3 3-15,-8-4 0 16,-4-2 1-16,-5-3 0 16,0 1-1-16,-4-2-1 0,-2 0 7 15,0 1 8 1,0 0 20-16,0 0 7 0,0 0 12 16,0 0-1-16,0 0 2 15,0 0-14-15,0 0 2 16,0 0-10-16,0 0-3 15,0 0-10-15,0 0-3 16,0 0-6-16,0 0 7 16,0 0 2-16,0 0 9 15,0 0-1-15,0 0 1 16,0 0-9-16,0 0-5 16,0 0-10-16,0 0-3 15,0 0-3-15,0 0-2 16,0 0-1-16,0 0 1 0,0 0 0 15,0 0 1-15,0 0 0 16,0 0 1-16,0 0 0 16,0 0-2-16,0 0 1 15,0 0-4-15,0 0-4 16,0 0-11-16,0 0-9 16,0 0-24-16,0 0-11 15,0 0-26-15,0 0-4 16,0-2-49-16,0 1-19 0,1 0-163 15,0 0 16 1</inkml:trace>
  <inkml:trace contextRef="#ctx0" brushRef="#br0" timeOffset="17673.04">20500 13537 1190 0,'6'-1'228'16,"-5"1"116"-16,0 0-359 15,-1 0-48-15,0 1 14 16,-1 27 0-16,-1 64 8 15,0-11 16-15,0 9 24 16,5 22 5-16,-3-8-1 16,2 16 1-16,3-8 0 15,5 27 0-15,0-9-2 16,5 24 0-16,2-8-1 0,-1 26-10 16,-4-21-7-16,5 18-27 15,-4-22-41-15,-2 7-47 16,0-31-5-16,0-4-60 15,-8-35 12-15,-1-15-41 16,1-31 4-16</inkml:trace>
  <inkml:trace contextRef="#ctx0" brushRef="#br0" timeOffset="18207.12">20634 13094 1012 0,'1'-15'217'16,"-3"10"92"-16,0 6-307 16,-10 9-17-16,-4 11-11 15,-16 28-1-15,-11 16 2 16,-18 35 6-16,0 14 15 15,-14 34 5-15,7-11 2 16,0 20-1-16,15-23-2 0,9-13 0 16,20-37 1-16,6-24 1 15,12-33 9-15,3-15 2 16,2-11 0-16,2-12-4 16,10-10-5-16,13-28-19 15,7-24-16-15,14-33-27 16,2-9 4-16,-1-9 16 15,-10 23 23-15,-3 21 35 16,-11 30 31-16,5 14-1 16,-2 18-13-16,13 6-15 15,0 2-20-15,12 6-4 16,-5 7-6-16,6 10 3 16,-8 9 3-16,7 22 1 15,-12 9 1-15,2 13 7 16,-7 1-4-16,2 7 0 15,-6-14 0-15,5 2-3 16,-6-11 1-16,0 0-7 0,-6-14-9 16,-2-4-37-16,-3-13-44 15,6-9-195-15,4-14 20 16</inkml:trace>
  <inkml:trace contextRef="#ctx0" brushRef="#br0" timeOffset="19737.74">21081 12799 804 0,'-57'65'90'16,"-15"0"116"-16,0-1-251 15,-16 6 21-15,6-16 25 16,-11-9 13-16,4-20 6 16,-25-14 17-16,0-19-3 15,-29-17 9-15,6-10 8 16,-13-16 27-16,26-4 8 0,2-12 21 15,28-1-9-15,-2-25-14 16,23 0-32-16,-7-29-27 16,12-8-27-16,-2-36-3 15,20-1-4-15,0-41-6 16,22 1-6-16,20-38-13 16,21 10-6-16,25-36-49 15,19 33-3-15,24-24 8 16,12 35 23-16,28 1 8 15,-4 48 49-15,41-10 7 16,0 41 0-16,44 5-1 16,-8 30-1-16,36 11 0 15,-29 34-1-15,11 27 0 16,-40 34 0-16,-1 29-3 16,-40 24 0-16,6 40-3 15,-26 17 2-15,-1 38-1 0,-24 8 1 16,-6 38 0-16,-23-9 1 15,-10 29 0-15,-24-17 2 16,-9 33 1-16,-15-17 2 16,-10 33 0-16,-6-23 0 15,-14 39 0-15,-2-33-1 16,-15 11 2-16,-5-51-2 16,-17-13 23-16,1-58 16 15,-22-18 27-15,-7-41 10 16,-41-4 16-16,1-19-16 0,-37-10 2 15,9-13-13-15,-5-15-3 16,29-13-16-16,-10-12-22 16,36-4-20-16,0-10-15 15,23 5-11-15,7-7-46 16,29 0-17-16,18-18-287 16,24-1 40-16</inkml:trace>
  <inkml:trace contextRef="#ctx0" brushRef="#br0" timeOffset="22310.84">24662 13523 991 0,'4'8'196'0,"-3"-4"101"31,-2-4-294-31,-1 0-41 0,0 0 4 0,-7 0 2 16,-18 1 16-1,-44 2 12-15,36-6 37 0,-8-6 7 16,-1-4-3-16,-20-6-19 16,1 1-11-16,-18-6-5 15,4 2-6-15,-7-2 4 16,16 3 2-16,-5-6 4 15,14 2 0-15,-9-13-3 16,4-3-7-16,-16-18-8 16,5-1-2-16,-11-21 0 15,13 4 5-15,-4-20 13 16,11 2 4-16,-3-21-4 16,13 8 0-16,-8-31-7 15,15 10-11-15,3-18 3 16,6 8 6-16,9-16 23 15,12 24 9-15,4-16 9 0,10 20 1 16,17-24-8-16,6 8-25 16,21-37-16-16,11 19-22 15,25-43-8-15,2 26 5 16,17-11 2-16,-7 32 16 16,16-16 18-16,-14 42 12 15,20-11 4-15,-7 19-4 0,24-6-3 16,-7 27-4-16,27 3-5 15,-11 24-4-15,25 8 1 16,-18 25-1-16,13 7 0 16,-25 13 1-16,8 16-3 15,-26 17 0-15,11 8-1 16,-16 11 0-16,8 7 1 16,-18 0 2-16,4 7 2 15,-20 0 1-15,4 13 0 16,-17 6-1-16,5 17 1 15,-11 2-1-15,4 18 0 16,-13 1 1-16,-4 19 1 16,-13-7 0-16,-5 23-1 15,-10 0 0-15,-8 18-1 16,-8-11-1-16,-1 24 1 16,-6-19 1-16,-4 10 1 0,-2-22 1 15,-4 8 2-15,-2-29-2 16,-5 10 2-16,0-16-2 15,-8 16 1-15,-1-17 0 16,-5 13 2-16,-4-5 0 16,-7 9 0-16,0-19 0 15,-11 11 2-15,2-16-3 16,-12 9 2-16,1-19-2 0,-14 3 2 16,9-15-2-1,-14-1 4-15,14-21 2 0,-6-3 7 16,12-8-3-16,-16 3 4 15,8-4-4-15,-15-3 1 16,6-5-2-16,-1-5 18 16,13-14 1-16,-10-6-6 15,7-7-7-15,-15-8-4 16,-1-4-19-16,-1-2 1 16,13-5 7-16,1-1 6 15,20-2 4-15,-1-1 3 16,8-2-9-16,-1-3-5 15,9-1-9-15,1-2-26 16,12 3-31-16,9-9-262 16,16 0 59-16</inkml:trace>
  <inkml:trace contextRef="#ctx0" brushRef="#br0" timeOffset="30383.88">28695 13089 788 0,'0'0'243'0,"-4"-2"49"15,3 2-221-15,1 0-43 16,0 0-18-16,-1 0-13 16,1 4-7-16,4 35 0 15,3 49 6-15,-5-15 0 16,2 8 0-16,1 27 3 16,-3-3 1-16,3 21 2 15,3-12 3-15,2 28-2 16,-2-15 0-16,5 24 0 0,4-6-1 15,-2 37-2-15,-1-17-1 16,0 29-49-16,-5-16-52 16,-5 17-13-16,-3-34-4 15,-5-6-6-15,0-41 51 16,2-20 51-16,-2-42 15 0,3-19-27 16,2-20-113-16,0-13-10 15,-1-12-69 1</inkml:trace>
  <inkml:trace contextRef="#ctx0" brushRef="#br0" timeOffset="30961.75">28678 13371 1205 0,'-8'-13'288'16,"9"16"111"-16,2-1-356 0,-4-6-18 16,0 4-11-1,1 0-28-15,-1 0-15 16,-2 2-5-16,-16 34-1 0,-60 54 7 16,24-15 4-16,1 1 14 15,5-1 5-15,21-26 3 16,7-13 0-16,12-18 3 15,3-8 2-15,6-8-4 16,0-5-10-16,1 4-6 16,-1-2 2-16,0 0-4 15,0 0 7-15,0-1 12 0,12-25 3 16,26-57-2-16,-12 23 2 16,-1 0 0-16,1-2-1 15,-8 24 0-15,4 2 0 16,1 6-2-16,4 1-2 15,3 7-2-15,2-6 0 16,-1 6 2-16,3 1 4 16,-9 4 1-16,-1 1 2 15,-5 9 0-15,-4 1-1 16,-7 6-2-16,3 3-4 16,0 5 1-16,7 4-2 15,0 8 0-15,9 6-1 16,1 2 3-16,3 7 0 15,-2 0 1-15,3 3-1 16,-6-3 1-16,4 4 2 16,-4-4-19-16,-1 4-42 0,0-3-33 15,5 13-253-15,-4-1 28 16</inkml:trace>
  <inkml:trace contextRef="#ctx0" brushRef="#br0" timeOffset="34746.28">3585 14693 556 0,'104'14'129'15,"-93"-27"46"-15,12 4-148 16,12 0-39-16,17-7 11 16,7 1-1-16,19-6 0 15,2 2 1-15,16-7 1 16,-8 1-1-16,16-5 0 16,-9 4 0-16,19-2-3 15,-7 2 2-15,27-1-1 16,-3 4-1-16,32-6 2 15,-8 2 2-15,37 0-1 16,-20 3 2-16,41 1 0 0,-19 7 0 16,34 0 2-16,-22 7-1 15,41 0 0-15,-32 3 0 16,34 4-1-16,-26 7-1 16,29 1 0-16,-27 0-1 15,35-1 0-15,-27-1 0 16,36-5 5-16,-25-4-2 15,33 1 0-15,-29-2-1 16,31 0-1-16,-33 5-4 0,27 3 2 16,-23 4 0-16,33 6 1 15,-30-2 0-15,36 3 2 16,-24-6-1-16,32 0 56 16,-32-9 2-16,29 1-2 15,-37-6 0-15,20 4 0 16,-43-4-46-16,27 5 11 15,-35-2 0-15,18 4 0 16,-33 3-2-16,14 2-8 16,-45 3-12-16,6 0-1 15,-33-2 2-15,5 0 1 16,-37 0-1-16,2-1-27 16,-27 0-61-16,-6 4-161 15,-30 3 5-15</inkml:trace>
  <inkml:trace contextRef="#ctx0" brushRef="#br0" timeOffset="35209.24">6843 15674 760 0,'43'6'144'0,"35"-28"79"16,25-24-226-16,56-13-5 15,11-1 5-15,49-8 1 16,-1 6 1-16,50-9 0 0,-12 7 2 16,59-16 0-16,-19 3-1 15,55-7 0-15,-34 8 0 16,42-8 0-16,-38 13 0 15,33-7 1-15,-51 10-1 16,35 3 1-16,-49 14 0 16,28 6 8-16,-47 15-59 15,25 20-172-15,-52 12 46 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5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7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50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35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3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7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636AB-7ECB-49D5-A3CD-FAFC6A31BE2F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F565CC-3FA1-48D0-AF9C-2C792C3AC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eclemma.org/jaco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s://docs.spring.io/spring-framework/docs/5.0.0.BUILD-SNAPSHOT/spring-framework-reference/html/integration-tes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diagramLayout" Target="../diagrams/layout1.xml"/><Relationship Id="rId7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9D0954-4EBB-4D94-A031-4988E06F1B2D}"/>
              </a:ext>
            </a:extLst>
          </p:cNvPr>
          <p:cNvSpPr/>
          <p:nvPr/>
        </p:nvSpPr>
        <p:spPr>
          <a:xfrm>
            <a:off x="1147762" y="1019176"/>
            <a:ext cx="9896475" cy="4591050"/>
          </a:xfrm>
          <a:custGeom>
            <a:avLst/>
            <a:gdLst>
              <a:gd name="connsiteX0" fmla="*/ 0 w 9135070"/>
              <a:gd name="connsiteY0" fmla="*/ 238760 h 2387600"/>
              <a:gd name="connsiteX1" fmla="*/ 238760 w 9135070"/>
              <a:gd name="connsiteY1" fmla="*/ 0 h 2387600"/>
              <a:gd name="connsiteX2" fmla="*/ 8896310 w 9135070"/>
              <a:gd name="connsiteY2" fmla="*/ 0 h 2387600"/>
              <a:gd name="connsiteX3" fmla="*/ 9135070 w 9135070"/>
              <a:gd name="connsiteY3" fmla="*/ 238760 h 2387600"/>
              <a:gd name="connsiteX4" fmla="*/ 9135070 w 9135070"/>
              <a:gd name="connsiteY4" fmla="*/ 2148840 h 2387600"/>
              <a:gd name="connsiteX5" fmla="*/ 8896310 w 9135070"/>
              <a:gd name="connsiteY5" fmla="*/ 2387600 h 2387600"/>
              <a:gd name="connsiteX6" fmla="*/ 238760 w 9135070"/>
              <a:gd name="connsiteY6" fmla="*/ 2387600 h 2387600"/>
              <a:gd name="connsiteX7" fmla="*/ 0 w 9135070"/>
              <a:gd name="connsiteY7" fmla="*/ 2148840 h 2387600"/>
              <a:gd name="connsiteX8" fmla="*/ 0 w 9135070"/>
              <a:gd name="connsiteY8" fmla="*/ 23876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35070" h="2387600">
                <a:moveTo>
                  <a:pt x="0" y="238760"/>
                </a:moveTo>
                <a:cubicBezTo>
                  <a:pt x="0" y="106896"/>
                  <a:pt x="106896" y="0"/>
                  <a:pt x="238760" y="0"/>
                </a:cubicBezTo>
                <a:lnTo>
                  <a:pt x="8896310" y="0"/>
                </a:lnTo>
                <a:cubicBezTo>
                  <a:pt x="9028174" y="0"/>
                  <a:pt x="9135070" y="106896"/>
                  <a:pt x="9135070" y="238760"/>
                </a:cubicBezTo>
                <a:lnTo>
                  <a:pt x="9135070" y="2148840"/>
                </a:lnTo>
                <a:cubicBezTo>
                  <a:pt x="9135070" y="2280704"/>
                  <a:pt x="9028174" y="2387600"/>
                  <a:pt x="8896310" y="2387600"/>
                </a:cubicBezTo>
                <a:lnTo>
                  <a:pt x="238760" y="2387600"/>
                </a:lnTo>
                <a:cubicBezTo>
                  <a:pt x="106896" y="2387600"/>
                  <a:pt x="0" y="2280704"/>
                  <a:pt x="0" y="2148840"/>
                </a:cubicBezTo>
                <a:lnTo>
                  <a:pt x="0" y="2387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9960" tIns="309960" rIns="309960" bIns="30996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8000" kern="1200" dirty="0">
                <a:latin typeface="Algerian" panose="04020705040A02060702" pitchFamily="82" charset="0"/>
              </a:rPr>
              <a:t>Micro services </a:t>
            </a:r>
            <a:br>
              <a:rPr lang="en-IN" sz="8000" kern="1200" dirty="0">
                <a:latin typeface="Algerian" panose="04020705040A02060702" pitchFamily="82" charset="0"/>
              </a:rPr>
            </a:br>
            <a:r>
              <a:rPr lang="en-IN" sz="8000" kern="1200" dirty="0">
                <a:latin typeface="Algerian" panose="04020705040A02060702" pitchFamily="82" charset="0"/>
              </a:rPr>
              <a:t>testing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FCF0334-9522-400F-AA05-102C7F7E3BA9}"/>
              </a:ext>
            </a:extLst>
          </p:cNvPr>
          <p:cNvSpPr/>
          <p:nvPr/>
        </p:nvSpPr>
        <p:spPr>
          <a:xfrm>
            <a:off x="685800" y="5724525"/>
            <a:ext cx="1085850" cy="533400"/>
          </a:xfrm>
          <a:prstGeom prst="flowChartAlternateProces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JUNIT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25E3626-58F9-4B9D-94B0-56416784BDA8}"/>
              </a:ext>
            </a:extLst>
          </p:cNvPr>
          <p:cNvSpPr/>
          <p:nvPr/>
        </p:nvSpPr>
        <p:spPr>
          <a:xfrm>
            <a:off x="1933572" y="5724525"/>
            <a:ext cx="1362075" cy="5334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MOCKITO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59C11E0-908B-425F-B327-96240210692B}"/>
              </a:ext>
            </a:extLst>
          </p:cNvPr>
          <p:cNvSpPr/>
          <p:nvPr/>
        </p:nvSpPr>
        <p:spPr>
          <a:xfrm>
            <a:off x="5448291" y="5724525"/>
            <a:ext cx="2266953" cy="533400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MUTATION TESTING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F5733BD-70C6-4619-94B6-15325E4155C8}"/>
              </a:ext>
            </a:extLst>
          </p:cNvPr>
          <p:cNvSpPr/>
          <p:nvPr/>
        </p:nvSpPr>
        <p:spPr>
          <a:xfrm>
            <a:off x="3457569" y="5724525"/>
            <a:ext cx="1828800" cy="533400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CODE COVERAGE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A32230B-5B05-4558-9DCE-1E63A54E3338}"/>
              </a:ext>
            </a:extLst>
          </p:cNvPr>
          <p:cNvSpPr/>
          <p:nvPr/>
        </p:nvSpPr>
        <p:spPr>
          <a:xfrm>
            <a:off x="7877166" y="5724525"/>
            <a:ext cx="1657353" cy="533400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SONARQUBE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0E3DD1C-6B89-40DE-91B3-30A1A239A8DD}"/>
              </a:ext>
            </a:extLst>
          </p:cNvPr>
          <p:cNvSpPr/>
          <p:nvPr/>
        </p:nvSpPr>
        <p:spPr>
          <a:xfrm>
            <a:off x="9601199" y="5724525"/>
            <a:ext cx="1838325" cy="533400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INTEGRATION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98C56-2A14-4E0D-9B96-19E16A98D91E}"/>
              </a:ext>
            </a:extLst>
          </p:cNvPr>
          <p:cNvSpPr/>
          <p:nvPr/>
        </p:nvSpPr>
        <p:spPr>
          <a:xfrm>
            <a:off x="786062" y="4536660"/>
            <a:ext cx="1137988" cy="25406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rgbClr val="FF0000"/>
                </a:solidFill>
                <a:latin typeface="Algerian" panose="04020705040A02060702" pitchFamily="82" charset="0"/>
              </a:rPr>
              <a:t>arvind</a:t>
            </a:r>
            <a:endParaRPr lang="en-IN" sz="1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CE12D427-46B8-4A2E-AD40-223EDECF5A7C}"/>
              </a:ext>
            </a:extLst>
          </p:cNvPr>
          <p:cNvSpPr/>
          <p:nvPr/>
        </p:nvSpPr>
        <p:spPr>
          <a:xfrm>
            <a:off x="0" y="3729441"/>
            <a:ext cx="1924050" cy="807219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lgerian" panose="04020705040A02060702" pitchFamily="82" charset="0"/>
              </a:rPr>
              <a:t>GREEN LEARNER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5E1CEA-5676-407D-B7DB-2507AEA5B981}"/>
                  </a:ext>
                </a:extLst>
              </p14:cNvPr>
              <p14:cNvContentPartPr/>
              <p14:nvPr/>
            </p14:nvContentPartPr>
            <p14:xfrm>
              <a:off x="68040" y="952920"/>
              <a:ext cx="11432880" cy="55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5E1CEA-5676-407D-B7DB-2507AEA5B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" y="943560"/>
                <a:ext cx="11451600" cy="55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4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60E-2082-4F3D-96F9-B397A7F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Few questions about service readiness??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E462-074D-497C-A398-7B0C3B3685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Algerian" panose="04020705040A02060702" pitchFamily="82" charset="0"/>
              </a:rPr>
              <a:t>Dev done</a:t>
            </a:r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?? </a:t>
            </a:r>
            <a:r>
              <a:rPr lang="en-IN" sz="2800" dirty="0" err="1">
                <a:solidFill>
                  <a:srgbClr val="00B050"/>
                </a:solidFill>
                <a:latin typeface="Algerian" panose="04020705040A02060702" pitchFamily="82" charset="0"/>
              </a:rPr>
              <a:t>Ohh</a:t>
            </a:r>
            <a:r>
              <a:rPr lang="en-IN" sz="2800" dirty="0">
                <a:solidFill>
                  <a:srgbClr val="00B050"/>
                </a:solidFill>
                <a:latin typeface="Algerian" panose="04020705040A02060702" pitchFamily="82" charset="0"/>
              </a:rPr>
              <a:t> Yeah!</a:t>
            </a:r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!</a:t>
            </a:r>
          </a:p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Ready for Prod???</a:t>
            </a:r>
          </a:p>
          <a:p>
            <a:pPr algn="ctr"/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Testing??</a:t>
            </a:r>
          </a:p>
          <a:p>
            <a:pPr algn="ctr"/>
            <a:r>
              <a:rPr lang="en-IN" sz="3600" dirty="0">
                <a:solidFill>
                  <a:srgbClr val="00B0F0"/>
                </a:solidFill>
                <a:latin typeface="Algerian" panose="04020705040A02060702" pitchFamily="82" charset="0"/>
              </a:rPr>
              <a:t>Code Coverage??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Algerian" panose="04020705040A02060702" pitchFamily="82" charset="0"/>
              </a:rPr>
              <a:t>Effective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>
                <a:solidFill>
                  <a:srgbClr val="00B050"/>
                </a:solidFill>
                <a:latin typeface="Algerian" panose="04020705040A02060702" pitchFamily="82" charset="0"/>
              </a:rPr>
              <a:t>unit testing</a:t>
            </a:r>
            <a:r>
              <a:rPr lang="en-IN" sz="3600" dirty="0">
                <a:solidFill>
                  <a:schemeClr val="accent1"/>
                </a:solidFill>
                <a:latin typeface="Algerian" panose="04020705040A02060702" pitchFamily="82" charset="0"/>
              </a:rPr>
              <a:t>??</a:t>
            </a:r>
          </a:p>
          <a:p>
            <a:endParaRPr lang="en-IN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14:cNvPr>
              <p14:cNvContentPartPr/>
              <p14:nvPr/>
            </p14:nvContentPartPr>
            <p14:xfrm>
              <a:off x="1775880" y="2244600"/>
              <a:ext cx="831312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42500-D7A7-4F2B-9663-A3307C1E4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520" y="2235240"/>
                <a:ext cx="833184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Unit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UNIT TESTING</a:t>
            </a:r>
            <a:r>
              <a:rPr lang="en-US" dirty="0"/>
              <a:t> is a level of software </a:t>
            </a:r>
            <a:r>
              <a:rPr lang="en-US" b="1" dirty="0"/>
              <a:t>testing</a:t>
            </a:r>
            <a:r>
              <a:rPr lang="en-US" dirty="0"/>
              <a:t> where individual units/ components of a software are tested. </a:t>
            </a:r>
          </a:p>
          <a:p>
            <a:r>
              <a:rPr lang="en-US" dirty="0"/>
              <a:t>The purpose is to validate that each </a:t>
            </a:r>
            <a:r>
              <a:rPr lang="en-US" b="1" dirty="0"/>
              <a:t>unit</a:t>
            </a:r>
            <a:r>
              <a:rPr lang="en-US" dirty="0"/>
              <a:t> of the software performs as designed. </a:t>
            </a:r>
          </a:p>
          <a:p>
            <a:r>
              <a:rPr lang="en-US" dirty="0"/>
              <a:t>A </a:t>
            </a:r>
            <a:r>
              <a:rPr lang="en-US" b="1" dirty="0"/>
              <a:t>unit</a:t>
            </a:r>
            <a:r>
              <a:rPr lang="en-US" dirty="0"/>
              <a:t> is the smallest testable part of any software. It usually has one or a few inputs and usually a single output.</a:t>
            </a:r>
          </a:p>
          <a:p>
            <a:r>
              <a:rPr lang="en-IN" b="1" dirty="0">
                <a:hlinkClick r:id="rId2"/>
              </a:rPr>
              <a:t>https://junit.org/junit5/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14:cNvPr>
              <p14:cNvContentPartPr/>
              <p14:nvPr/>
            </p14:nvContentPartPr>
            <p14:xfrm>
              <a:off x="1144080" y="768240"/>
              <a:ext cx="9917640" cy="509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5682B1-4866-4502-AA67-65ACDDE91A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4720" y="758880"/>
                <a:ext cx="993636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8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Mocking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Mocking is a process used in unit testing when the unit being tested has external dependencies.</a:t>
            </a:r>
          </a:p>
          <a:p>
            <a:r>
              <a:rPr lang="en-US" dirty="0"/>
              <a:t>The purpose is to isolate and focus on the code being tested and not on the behavior or state of external dependencies.</a:t>
            </a:r>
          </a:p>
          <a:p>
            <a:r>
              <a:rPr lang="en-US" dirty="0"/>
              <a:t>Replacements for external dependencies</a:t>
            </a:r>
          </a:p>
          <a:p>
            <a:pPr lvl="1"/>
            <a:r>
              <a:rPr lang="en-US" dirty="0"/>
              <a:t>Fake</a:t>
            </a:r>
          </a:p>
          <a:p>
            <a:pPr lvl="1"/>
            <a:r>
              <a:rPr lang="en-US" dirty="0"/>
              <a:t>Stubs</a:t>
            </a:r>
          </a:p>
          <a:p>
            <a:pPr lvl="1"/>
            <a:r>
              <a:rPr lang="en-US" dirty="0"/>
              <a:t>Mocks</a:t>
            </a:r>
          </a:p>
          <a:p>
            <a:r>
              <a:rPr lang="en-IN" b="1" dirty="0">
                <a:hlinkClick r:id="rId3"/>
              </a:rPr>
              <a:t>https://site.mockito.org/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14:cNvPr>
              <p14:cNvContentPartPr/>
              <p14:nvPr/>
            </p14:nvContentPartPr>
            <p14:xfrm>
              <a:off x="548280" y="449640"/>
              <a:ext cx="9419760" cy="556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F5F0C-A217-4440-90A5-405C60EBF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0" y="440280"/>
                <a:ext cx="943848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8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Code coverage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Code coverage</a:t>
            </a:r>
            <a:r>
              <a:rPr lang="en-US" dirty="0"/>
              <a:t> is a measure which describes the degree of which the source </a:t>
            </a:r>
            <a:r>
              <a:rPr lang="en-US" b="1" dirty="0"/>
              <a:t>code</a:t>
            </a:r>
            <a:r>
              <a:rPr lang="en-US" dirty="0"/>
              <a:t> of the program has been </a:t>
            </a:r>
            <a:r>
              <a:rPr lang="en-US" b="1" dirty="0"/>
              <a:t>tested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https://www.eclemma.org/jacoco/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14:cNvPr>
              <p14:cNvContentPartPr/>
              <p14:nvPr/>
            </p14:nvContentPartPr>
            <p14:xfrm>
              <a:off x="4628880" y="2944080"/>
              <a:ext cx="5134320" cy="116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367B2-BF2E-4911-B45E-61F85989B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9520" y="2934720"/>
                <a:ext cx="515304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92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err="1">
                <a:latin typeface="Algerian" panose="04020705040A02060702" pitchFamily="82" charset="0"/>
              </a:rPr>
              <a:t>sonarqube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Code quality</a:t>
            </a:r>
          </a:p>
          <a:p>
            <a:r>
              <a:rPr lang="en-IN" dirty="0"/>
              <a:t>Duplicate code</a:t>
            </a:r>
          </a:p>
          <a:p>
            <a:r>
              <a:rPr lang="en-IN" dirty="0"/>
              <a:t>Coding standard</a:t>
            </a:r>
          </a:p>
          <a:p>
            <a:r>
              <a:rPr lang="en-IN" dirty="0"/>
              <a:t>Code coverage report</a:t>
            </a:r>
          </a:p>
          <a:p>
            <a:r>
              <a:rPr lang="en-IN" dirty="0"/>
              <a:t>Security vulnerability</a:t>
            </a:r>
          </a:p>
          <a:p>
            <a:r>
              <a:rPr lang="en-IN" dirty="0"/>
              <a:t>Etc..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14:cNvPr>
              <p14:cNvContentPartPr/>
              <p14:nvPr/>
            </p14:nvContentPartPr>
            <p14:xfrm>
              <a:off x="3556440" y="1035000"/>
              <a:ext cx="5357160" cy="286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9039E-79BD-48BC-B8E8-98A3212B16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7080" y="1025640"/>
                <a:ext cx="5375880" cy="28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47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Mutation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Mutation Testing</a:t>
            </a:r>
            <a:r>
              <a:rPr lang="en-US" dirty="0"/>
              <a:t> is a type of software </a:t>
            </a:r>
            <a:r>
              <a:rPr lang="en-US" b="1" dirty="0"/>
              <a:t>testing</a:t>
            </a:r>
            <a:r>
              <a:rPr lang="en-US" dirty="0"/>
              <a:t> where we mutate (change) certain statements in the source code and check if the </a:t>
            </a:r>
            <a:r>
              <a:rPr lang="en-US" b="1" dirty="0"/>
              <a:t>test</a:t>
            </a:r>
            <a:r>
              <a:rPr lang="en-US" dirty="0"/>
              <a:t> cases are able to find the errors. It is a type of White Box </a:t>
            </a:r>
            <a:r>
              <a:rPr lang="en-US" b="1" dirty="0"/>
              <a:t>Testing</a:t>
            </a:r>
            <a:r>
              <a:rPr lang="en-US" dirty="0"/>
              <a:t> which is mainly used for Unit </a:t>
            </a:r>
            <a:r>
              <a:rPr lang="en-US" b="1" dirty="0"/>
              <a:t>Testing</a:t>
            </a:r>
            <a:r>
              <a:rPr lang="en-US" dirty="0"/>
              <a:t>.</a:t>
            </a:r>
          </a:p>
          <a:p>
            <a:r>
              <a:rPr lang="en-IN" dirty="0">
                <a:hlinkClick r:id="rId2"/>
              </a:rPr>
              <a:t>https://pitest.org/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14:cNvPr>
              <p14:cNvContentPartPr/>
              <p14:nvPr/>
            </p14:nvContentPartPr>
            <p14:xfrm>
              <a:off x="3132360" y="1031400"/>
              <a:ext cx="7187400" cy="382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8C6998-64F3-4457-A89A-CC0C7E4029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3000" y="1022040"/>
                <a:ext cx="7206120" cy="38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98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Integration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5E49-30BE-4622-B8ED-B86AAABBBF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Spring boot testing</a:t>
            </a:r>
          </a:p>
          <a:p>
            <a:r>
              <a:rPr lang="en-IN" dirty="0">
                <a:hlinkClick r:id="rId2"/>
              </a:rPr>
              <a:t>https://docs.spring.io/spring-framework/docs/5.0.0.BUILD-SNAPSHOT/spring-framework-reference/html/integration-testing.html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14:cNvPr>
              <p14:cNvContentPartPr/>
              <p14:nvPr/>
            </p14:nvContentPartPr>
            <p14:xfrm>
              <a:off x="5583960" y="1924920"/>
              <a:ext cx="4808880" cy="409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A5F1DA-C570-4A24-BA2C-6B1FDE45E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4600" y="1915560"/>
                <a:ext cx="482760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8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EA6-B94D-4F50-8463-BFEEB1B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8D438C-BED9-4786-8950-9CD658CFB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7157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14:cNvPr>
              <p14:cNvContentPartPr/>
              <p14:nvPr/>
            </p14:nvContentPartPr>
            <p14:xfrm>
              <a:off x="1150560" y="2785320"/>
              <a:ext cx="9965520" cy="300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3A7BCD-3307-4F35-9189-57EACCFB73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200" y="2775960"/>
                <a:ext cx="998424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476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335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Garamond</vt:lpstr>
      <vt:lpstr>Organic</vt:lpstr>
      <vt:lpstr>PowerPoint Presentation</vt:lpstr>
      <vt:lpstr>Few questions about service readiness??</vt:lpstr>
      <vt:lpstr>Unit testing</vt:lpstr>
      <vt:lpstr>Mocking</vt:lpstr>
      <vt:lpstr>Code coverage</vt:lpstr>
      <vt:lpstr>sonarqube</vt:lpstr>
      <vt:lpstr>Mutation testing</vt:lpstr>
      <vt:lpstr>Integration testing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30</cp:revision>
  <dcterms:created xsi:type="dcterms:W3CDTF">2020-03-14T07:18:30Z</dcterms:created>
  <dcterms:modified xsi:type="dcterms:W3CDTF">2020-03-17T10:10:08Z</dcterms:modified>
</cp:coreProperties>
</file>