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3437" y="28511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4" y="3075303"/>
            <a:ext cx="8610600" cy="1869441"/>
          </a:xfrm>
          <a:prstGeom prst="rect"/>
          <a:noFill/>
        </p:spPr>
        <p:txBody>
          <a:bodyPr rtlCol="0" wrap="square">
            <a:spAutoFit/>
          </a:bodyPr>
          <a:p>
            <a:r>
              <a:rPr dirty="0" sz="2400" lang="en-US"/>
              <a:t>STUDENT NAME: </a:t>
            </a:r>
            <a:r>
              <a:rPr dirty="0" sz="2400" lang="en-US"/>
              <a:t>D</a:t>
            </a:r>
            <a:r>
              <a:rPr dirty="0" sz="2400" lang="en-US"/>
              <a:t>.</a:t>
            </a:r>
            <a:r>
              <a:rPr dirty="0" sz="2400" lang="en-US"/>
              <a:t>M</a:t>
            </a:r>
            <a:r>
              <a:rPr dirty="0" sz="2400" lang="en-US"/>
              <a:t>A</a:t>
            </a:r>
            <a:r>
              <a:rPr dirty="0" sz="2400" lang="en-US"/>
              <a:t>T</a:t>
            </a:r>
            <a:r>
              <a:rPr dirty="0" sz="2400" lang="en-US"/>
              <a:t>H</a:t>
            </a:r>
            <a:r>
              <a:rPr dirty="0" sz="2400" lang="en-US"/>
              <a:t>I</a:t>
            </a:r>
            <a:r>
              <a:rPr dirty="0" sz="2400" lang="en-US"/>
              <a:t> </a:t>
            </a:r>
            <a:r>
              <a:rPr dirty="0" sz="2400" lang="en-US"/>
              <a:t>V</a:t>
            </a:r>
            <a:r>
              <a:rPr dirty="0" sz="2400" lang="en-US"/>
              <a:t>A</a:t>
            </a:r>
            <a:r>
              <a:rPr dirty="0" sz="2400" lang="en-US"/>
              <a:t>N</a:t>
            </a:r>
            <a:r>
              <a:rPr dirty="0" sz="2400" lang="en-US"/>
              <a:t>I</a:t>
            </a:r>
            <a:endParaRPr altLang="en-US" lang="zh-CN"/>
          </a:p>
          <a:p>
            <a:r>
              <a:rPr dirty="0" sz="2400" lang="en-US"/>
              <a:t>REGISTER NO: 312210</a:t>
            </a:r>
            <a:r>
              <a:rPr dirty="0" sz="2400" lang="en-US"/>
              <a:t>6</a:t>
            </a:r>
            <a:r>
              <a:rPr dirty="0" sz="2400" lang="en-US"/>
              <a:t>9</a:t>
            </a:r>
            <a:r>
              <a:rPr dirty="0" sz="2400" lang="en-US"/>
              <a:t>6</a:t>
            </a:r>
            <a:endParaRPr altLang="en-US" lang="zh-CN"/>
          </a:p>
          <a:p>
            <a:r>
              <a:rPr dirty="0" sz="2400" lang="en-US"/>
              <a:t>DEPARTMENT: B.COM (</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578757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b="1" dirty="0" sz="2800" lang="en-IN"/>
              <a:t>Data Collection</a:t>
            </a:r>
            <a:r>
              <a:rPr b="1" dirty="0" sz="2800" lang="en-IN"/>
              <a:t>:</a:t>
            </a:r>
            <a:endParaRPr b="1" dirty="0" sz="2800" lang="en-IN"/>
          </a:p>
          <a:p>
            <a:r>
              <a:rPr dirty="0" sz="2800" lang="en-IN"/>
              <a:t>“Kaggle= Employee Turnover Analysis.</a:t>
            </a:r>
          </a:p>
          <a:p>
            <a:endParaRPr dirty="0" sz="2800" lang="en-IN"/>
          </a:p>
          <a:p>
            <a:r>
              <a:rPr b="1" dirty="0" sz="2800" lang="en-IN"/>
              <a:t>Features Collection:</a:t>
            </a:r>
            <a:endParaRPr b="1" dirty="0" sz="2800" lang="en-IN"/>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21733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425440"/>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51494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48994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710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30251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09345"/>
            <a:ext cx="9172618" cy="5158740"/>
          </a:xfrm>
          <a:prstGeom prst="rect"/>
          <a:noFill/>
        </p:spPr>
        <p:txBody>
          <a:bodyPr rtlCol="0" wrap="square">
            <a:spAutoFit/>
          </a:bodyPr>
          <a:p>
            <a:pPr indent="-285750" marL="285750">
              <a:buFont typeface="Arial" panose="020B0604020202020204" pitchFamily="34" charset="0"/>
              <a:buChar char="•"/>
            </a:pPr>
            <a:r>
              <a:rPr b="1" dirty="0" lang="en-IN"/>
              <a:t>Employees:</a:t>
            </a:r>
            <a:endParaRPr b="1"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b="1" dirty="0" lang="en-IN"/>
              <a:t>Departments:</a:t>
            </a:r>
            <a:endParaRPr b="1"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Wingdings" panose="05000000000000000000" pitchFamily="2" charset="2"/>
              <a:buChar char="ü"/>
            </a:pPr>
            <a:endParaRPr altLang="en-US" lang="zh-CN"/>
          </a:p>
          <a:p>
            <a:pPr indent="-285750" marL="285750">
              <a:buFont typeface="Arial" panose="020B0604020202020204" pitchFamily="34" charset="0"/>
              <a:buChar char="•"/>
            </a:pPr>
            <a:r>
              <a:rPr b="1" dirty="0" lang="en-IN"/>
              <a:t>Performance Score</a:t>
            </a:r>
            <a:r>
              <a:rPr dirty="0" lang="en-IN"/>
              <a:t>:</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b="1" dirty="0" lang="en-IN"/>
              <a:t>Employees Details</a:t>
            </a:r>
            <a:endParaRPr b="1"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2024-08-30T09:58:26Z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56209643023c44978db22cd89814f665</vt:lpwstr>
  </property>
</Properties>
</file>