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c44f039f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c44f039f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Iraq will lose an incredible amount of landmass completely flooding over a dozen towns.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c44f039f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c44f039f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Vietnam will lose it’s entire southern tip.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c44f039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c44f039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 will be hit as well. Miami will lose much of the keys and southern coast.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c44f039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c44f039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South Carolina will lose landmass along its coast and riverways.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c44f039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c44f039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from this map, much of the land being flooded in vancouver is in dense urban areas.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c44f039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c44f039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c44f039f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c44f039f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c44f039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c44f039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c44f039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c44f039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 levels are rising every year due to global warming. Without action there will be mass destruction of coastal cities due to flooding.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c44f039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c44f039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biggest contributor to rising sea levels in the </a:t>
            </a:r>
            <a:r>
              <a:rPr lang="en"/>
              <a:t>diminishing polar ice caps. When the ice melts more water is introduced into the sea. This results in warming and expansion of sea water which in turn melts more ice. This cycle has caused ice to melt at an accelerated rate over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c44f039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c44f039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viewing the data together it is apparent that there is a direct correlation </a:t>
            </a:r>
            <a:r>
              <a:rPr lang="en"/>
              <a:t>between ice melting and the sea rising.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c44f039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c44f039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regression models we have found that by [insert year] we will have lost all of our sea 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c44f039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c44f039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[year] the sea levels will have reached a record height of [insert height if we have it]. This will result in many large cities being partially under water.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c44f039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c44f039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Bahamas will be completely devastated. Nearly all of </a:t>
            </a:r>
            <a:r>
              <a:rPr lang="en"/>
              <a:t>its</a:t>
            </a:r>
            <a:r>
              <a:rPr lang="en"/>
              <a:t> land mass will be </a:t>
            </a:r>
            <a:r>
              <a:rPr lang="en"/>
              <a:t>underwater</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c44f039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c44f039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vast majority of Bangkok and the surrounding towns will be completely flooded.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c44f039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c44f039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Netherlands will lose huge amounts of coastline from top to bottom.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Impact of Climate Change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Threat of mass destruction from rising sea levels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38761D"/>
                </a:solidFill>
              </a:rPr>
              <a:t>Iraq</a:t>
            </a:r>
            <a:endParaRPr u="sng">
              <a:solidFill>
                <a:srgbClr val="38761D"/>
              </a:solidFill>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38761D"/>
                </a:solidFill>
              </a:rPr>
              <a:t>Vietnam</a:t>
            </a:r>
            <a:endParaRPr u="sng">
              <a:solidFill>
                <a:srgbClr val="38761D"/>
              </a:solidFill>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Miami</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38761D"/>
                </a:solidFill>
              </a:rPr>
              <a:t>South Carolina</a:t>
            </a:r>
            <a:endParaRPr u="sng">
              <a:solidFill>
                <a:srgbClr val="38761D"/>
              </a:solidFill>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74E13"/>
                </a:solidFill>
              </a:rPr>
              <a:t>                         </a:t>
            </a:r>
            <a:r>
              <a:rPr lang="en" u="sng">
                <a:solidFill>
                  <a:srgbClr val="274E13"/>
                </a:solidFill>
              </a:rPr>
              <a:t>Vancouver</a:t>
            </a:r>
            <a:endParaRPr u="sng">
              <a:solidFill>
                <a:srgbClr val="274E13"/>
              </a:solidFill>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World Impact</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Set world map as background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World impact continued</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More world impact if it is able to be updated by year or area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Rising Sea Levels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Insert graph of rising sea levels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Diminishing Ice Levels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Insert sea ice chart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Direct Correlation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Side by side view of sea ice and rising sea level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Sea levels in [year]</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Sea level projection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Bahamas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38761D"/>
                </a:solidFill>
              </a:rPr>
              <a:t>Bangkok</a:t>
            </a:r>
            <a:endParaRPr u="sng">
              <a:solidFill>
                <a:srgbClr val="38761D"/>
              </a:solidFill>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Netherlands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