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d66a27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d66a27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d66a27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d66a27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d66a2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d66a2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d66a27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d66a27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cb5ee0f3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cb5ee0f3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d66a27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d66a27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d66a27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d66a27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d66a27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d66a27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d66a27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d66a27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d66a27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d66a27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65825"/>
            <a:ext cx="9144000" cy="7800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Reconfigurable Hardware Color Depth Changer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0" y="2059275"/>
            <a:ext cx="91440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5825"/>
            <a:ext cx="9144001" cy="31270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3"/>
          <p:cNvSpPr txBox="1"/>
          <p:nvPr/>
        </p:nvSpPr>
        <p:spPr>
          <a:xfrm>
            <a:off x="11275" y="4026825"/>
            <a:ext cx="9144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Heer, Timothy Kidd, David Bui, Reinhart Paghunie, Aaron Nguyen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Professor Mohammad El-Hadedy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Applications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space in memory for </a:t>
            </a:r>
            <a:r>
              <a:rPr lang="en"/>
              <a:t>devices</a:t>
            </a:r>
            <a:r>
              <a:rPr lang="en"/>
              <a:t> that might need it but do not care about the color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</a:t>
            </a:r>
            <a:r>
              <a:rPr lang="en"/>
              <a:t>incompatibility</a:t>
            </a:r>
            <a:r>
              <a:rPr lang="en"/>
              <a:t> issues with different display drivers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7859" l="6445" r="5253" t="0"/>
          <a:stretch/>
        </p:blipFill>
        <p:spPr>
          <a:xfrm>
            <a:off x="90225" y="2139775"/>
            <a:ext cx="4315099" cy="22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16464" l="5737" r="5452" t="0"/>
          <a:stretch/>
        </p:blipFill>
        <p:spPr>
          <a:xfrm>
            <a:off x="0" y="-59525"/>
            <a:ext cx="7261510" cy="20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b="9255" l="5246" r="5531" t="0"/>
          <a:stretch/>
        </p:blipFill>
        <p:spPr>
          <a:xfrm>
            <a:off x="4405325" y="2139775"/>
            <a:ext cx="4738675" cy="219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3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(Color Depth)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image’s color information represented in bits (bit depth).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higher the amount of bits, the more detailed the image becomes.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image’s color is defined by a red, green, and blue color map.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plan is 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66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is off, we are trying to implement one part of an encoder with no working encoder to test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to VGA was more problematic than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Attempted pixel index with color map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not able to display large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Unable to identify where the distortions are coming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VGA, the largest color range we could have</a:t>
            </a:r>
            <a:br>
              <a:rPr lang="en"/>
            </a:br>
            <a:r>
              <a:rPr lang="en"/>
              <a:t>u</a:t>
            </a:r>
            <a:r>
              <a:rPr lang="en"/>
              <a:t>sed was 4 bit per red, green, blue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26671" l="18879" r="17511" t="25288"/>
          <a:stretch/>
        </p:blipFill>
        <p:spPr>
          <a:xfrm>
            <a:off x="7168976" y="1904975"/>
            <a:ext cx="1975027" cy="198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image on hardware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 reads an image and converts image into an array of binary numbers to be stored in a text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of system is the binary RGB values of the text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2-dimensional array created to store each slot of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 made using if else statements to iterate through the array slots.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Depth Reduction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434475"/>
            <a:ext cx="85206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Receives a specified size input and reduces it to a smaller specified size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input into the R,G,B  color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reduction happens by dividing the color channels by a power of 2 and taking the least significant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 the division by taking the most significant bits instead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 and output the reduced color channels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red, green, and blue channel text files as inputs, concatenates them and feeds them into the bit reducer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the bit reduced versions of red, green, and blue channels into corresponding text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Substitutes inputting an image through onboard means and partially substitutes displaying the 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</a:t>
            </a:r>
            <a:r>
              <a:rPr lang="en"/>
              <a:t>econstruction</a:t>
            </a:r>
            <a:r>
              <a:rPr lang="en"/>
              <a:t> in Matlab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proof of concept for VGA we decided to simulate the displaying of it in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went from 8 bit color depth to 4 bit color depth, but Matlab’s image show functions only read unsigned integers 8 bits and above.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have to cast them to unsigned 8 bit integers and load them in from the text files from simulation.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this the values are representative of 4 bit color depth which is really close to black when Matlab interprets it in 8 bit color depth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Value Resizing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catch up to 8 bit color depth we multiply each value by 16 so that their amplitudes are representative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know it’s 16 is by this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(2^8) = 256 possible colors in 8 bit color depth for each r g and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(2^4) = 16 possible colors in 4 bit color depth for each r g and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256/16 = 16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how we chose to scale it up in order for MATLAB to display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if we loaded the values we had from our hardware into a vga driver it would display it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our board only has 4 bits for r g and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