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4ee310687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4ee310687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4ee31068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4ee31068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4ee31068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4ee31068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4ee31068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4ee31068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4ee31068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4ee31068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ТЕТРИС НА PYGAME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Мазитов Дмитрий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Идея проекта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8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Цель проекта: воссоздать популярную игру “Тетрис” со всеми ее возможностями:</a:t>
            </a:r>
            <a:endParaRPr sz="1808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803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AutoNum type="arabicPeriod"/>
            </a:pPr>
            <a:r>
              <a:rPr lang="ru" sz="1808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Перемещение и поворот фигур</a:t>
            </a:r>
            <a:endParaRPr sz="1808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803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AutoNum type="arabicPeriod"/>
            </a:pPr>
            <a:r>
              <a:rPr lang="ru" sz="1808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Предпросмотр следующей фигуры</a:t>
            </a:r>
            <a:endParaRPr sz="1808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803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AutoNum type="arabicPeriod"/>
            </a:pPr>
            <a:r>
              <a:rPr lang="ru" sz="1808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Сохранение рекорда набранных очков</a:t>
            </a:r>
            <a:endParaRPr sz="1808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803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AutoNum type="arabicPeriod"/>
            </a:pPr>
            <a:r>
              <a:rPr lang="ru" sz="1808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Подсчет получаемых очков в зависимости от кол-ва заполненных линий</a:t>
            </a:r>
            <a:endParaRPr sz="1808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101" y="643700"/>
            <a:ext cx="3243250" cy="394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Используемые модули: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ru" sz="2300"/>
              <a:t>PyGame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ru" sz="2300"/>
              <a:t>deepcopy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ru" sz="2300"/>
              <a:t>sys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Вывод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900"/>
              <a:t>Поставленная цель выполнена: все задуманные функции реализованы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Спасибо за внимание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