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60" r:id="rId2"/>
    <p:sldId id="263" r:id="rId3"/>
    <p:sldId id="261" r:id="rId4"/>
    <p:sldId id="264" r:id="rId5"/>
    <p:sldId id="265" r:id="rId6"/>
    <p:sldId id="266" r:id="rId7"/>
    <p:sldId id="269" r:id="rId8"/>
    <p:sldId id="270" r:id="rId9"/>
    <p:sldId id="271"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Montserrat" pitchFamily="2" charset="77"/>
      <p:regular r:id="rId16"/>
      <p:bold r:id="rId17"/>
      <p:italic r:id="rId18"/>
      <p:boldItalic r:id="rId19"/>
    </p:embeddedFont>
    <p:embeddedFont>
      <p:font typeface="Montserrat Black" panose="020F0502020204030204" pitchFamily="34" charset="0"/>
      <p:bold r:id="rId20"/>
      <p:italic r:id="rId21"/>
      <p:boldItalic r:id="rId22"/>
    </p:embeddedFont>
    <p:embeddedFont>
      <p:font typeface="Montserrat ExtraBold" panose="020F0502020204030204" pitchFamily="34" charset="0"/>
      <p:bold r:id="rId23"/>
      <p:italic r:id="rId24"/>
      <p:boldItalic r:id="rId25"/>
    </p:embeddedFont>
    <p:embeddedFont>
      <p:font typeface="Montserrat Medium" panose="020F0502020204030204" pitchFamily="34" charset="0"/>
      <p:regular r:id="rId26"/>
      <p:bold r:id="rId27"/>
      <p:italic r:id="rId28"/>
      <p:boldItalic r:id="rId29"/>
    </p:embeddedFont>
    <p:embeddedFont>
      <p:font typeface="Trebuchet MS" panose="020B070302020209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rXkCGjZF/d1qb7RGT2S1sXUuH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8" autoAdjust="0"/>
    <p:restoredTop sz="94660"/>
  </p:normalViewPr>
  <p:slideViewPr>
    <p:cSldViewPr snapToGrid="0">
      <p:cViewPr varScale="1">
        <p:scale>
          <a:sx n="110" d="100"/>
          <a:sy n="110"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bb26f517d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11bb26f517d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0"/>
        <p:cNvGrpSpPr/>
        <p:nvPr/>
      </p:nvGrpSpPr>
      <p:grpSpPr>
        <a:xfrm>
          <a:off x="0" y="0"/>
          <a:ext cx="0" cy="0"/>
          <a:chOff x="0" y="0"/>
          <a:chExt cx="0" cy="0"/>
        </a:xfrm>
      </p:grpSpPr>
      <p:pic>
        <p:nvPicPr>
          <p:cNvPr id="41" name="Google Shape;41;p34"/>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42" name="Google Shape;42;p34"/>
          <p:cNvSpPr txBox="1">
            <a:spLocks noGrp="1"/>
          </p:cNvSpPr>
          <p:nvPr>
            <p:ph type="ctrTitle"/>
          </p:nvPr>
        </p:nvSpPr>
        <p:spPr>
          <a:xfrm>
            <a:off x="1697669" y="3351966"/>
            <a:ext cx="7200000" cy="108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a:endParaRPr/>
          </a:p>
        </p:txBody>
      </p:sp>
      <p:sp>
        <p:nvSpPr>
          <p:cNvPr id="43" name="Google Shape;43;p34"/>
          <p:cNvSpPr txBox="1">
            <a:spLocks noGrp="1"/>
          </p:cNvSpPr>
          <p:nvPr>
            <p:ph type="subTitle" idx="1"/>
          </p:nvPr>
        </p:nvSpPr>
        <p:spPr>
          <a:xfrm>
            <a:off x="1697669" y="4071966"/>
            <a:ext cx="5041797" cy="36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a:endParaRPr/>
          </a:p>
        </p:txBody>
      </p:sp>
      <p:pic>
        <p:nvPicPr>
          <p:cNvPr id="44" name="Google Shape;44;p34"/>
          <p:cNvPicPr preferRelativeResize="0"/>
          <p:nvPr/>
        </p:nvPicPr>
        <p:blipFill rotWithShape="1">
          <a:blip r:embed="rId3">
            <a:alphaModFix/>
          </a:blip>
          <a:srcRect/>
          <a:stretch/>
        </p:blipFill>
        <p:spPr>
          <a:xfrm>
            <a:off x="9349810" y="1223962"/>
            <a:ext cx="4438650" cy="4410075"/>
          </a:xfrm>
          <a:prstGeom prst="rect">
            <a:avLst/>
          </a:prstGeom>
          <a:noFill/>
          <a:ln>
            <a:noFill/>
          </a:ln>
        </p:spPr>
      </p:pic>
      <p:sp>
        <p:nvSpPr>
          <p:cNvPr id="45" name="Google Shape;45;p34"/>
          <p:cNvSpPr/>
          <p:nvPr/>
        </p:nvSpPr>
        <p:spPr>
          <a:xfrm rot="5400000">
            <a:off x="-307571" y="2821864"/>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6" name="Google Shape;46;p34"/>
          <p:cNvSpPr txBox="1">
            <a:spLocks noGrp="1"/>
          </p:cNvSpPr>
          <p:nvPr>
            <p:ph type="body" idx="2"/>
          </p:nvPr>
        </p:nvSpPr>
        <p:spPr>
          <a:xfrm>
            <a:off x="1562203" y="1974293"/>
            <a:ext cx="2978527"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9600"/>
              <a:buNone/>
              <a:defRPr sz="96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47" name="Google Shape;47;p34"/>
          <p:cNvPicPr preferRelativeResize="0"/>
          <p:nvPr/>
        </p:nvPicPr>
        <p:blipFill rotWithShape="1">
          <a:blip r:embed="rId4">
            <a:alphaModFix/>
          </a:blip>
          <a:srcRect/>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24"/>
        <p:cNvGrpSpPr/>
        <p:nvPr/>
      </p:nvGrpSpPr>
      <p:grpSpPr>
        <a:xfrm>
          <a:off x="0" y="0"/>
          <a:ext cx="0" cy="0"/>
          <a:chOff x="0" y="0"/>
          <a:chExt cx="0" cy="0"/>
        </a:xfrm>
      </p:grpSpPr>
      <p:sp>
        <p:nvSpPr>
          <p:cNvPr id="125" name="Google Shape;125;p46"/>
          <p:cNvSpPr txBox="1">
            <a:spLocks noGrp="1"/>
          </p:cNvSpPr>
          <p:nvPr>
            <p:ph type="body" idx="1"/>
          </p:nvPr>
        </p:nvSpPr>
        <p:spPr>
          <a:xfrm>
            <a:off x="1695999" y="1566639"/>
            <a:ext cx="3175259"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46"/>
          <p:cNvSpPr txBox="1">
            <a:spLocks noGrp="1"/>
          </p:cNvSpPr>
          <p:nvPr>
            <p:ph type="body" idx="2"/>
          </p:nvPr>
        </p:nvSpPr>
        <p:spPr>
          <a:xfrm>
            <a:off x="7176164" y="1566639"/>
            <a:ext cx="3175260"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127" name="Google Shape;127;p46"/>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2" name="Google Shape;132;p46"/>
          <p:cNvSpPr txBox="1">
            <a:spLocks noGrp="1"/>
          </p:cNvSpPr>
          <p:nvPr>
            <p:ph type="body" idx="3"/>
          </p:nvPr>
        </p:nvSpPr>
        <p:spPr>
          <a:xfrm>
            <a:off x="838200" y="2524124"/>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46"/>
          <p:cNvSpPr txBox="1">
            <a:spLocks noGrp="1"/>
          </p:cNvSpPr>
          <p:nvPr>
            <p:ph type="body" idx="4"/>
          </p:nvPr>
        </p:nvSpPr>
        <p:spPr>
          <a:xfrm>
            <a:off x="6137734" y="2524123"/>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46"/>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5" name="Google Shape;135;p46"/>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6"/>
        <p:cNvGrpSpPr/>
        <p:nvPr/>
      </p:nvGrpSpPr>
      <p:grpSpPr>
        <a:xfrm>
          <a:off x="0" y="0"/>
          <a:ext cx="0" cy="0"/>
          <a:chOff x="0" y="0"/>
          <a:chExt cx="0" cy="0"/>
        </a:xfrm>
      </p:grpSpPr>
      <p:sp>
        <p:nvSpPr>
          <p:cNvPr id="137" name="Google Shape;137;p47"/>
          <p:cNvSpPr txBox="1">
            <a:spLocks noGrp="1"/>
          </p:cNvSpPr>
          <p:nvPr>
            <p:ph type="body" idx="1"/>
          </p:nvPr>
        </p:nvSpPr>
        <p:spPr>
          <a:xfrm>
            <a:off x="838199" y="3672580"/>
            <a:ext cx="3932237" cy="14050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138" name="Google Shape;138;p4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141" name="Google Shape;141;p4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47"/>
          <p:cNvSpPr txBox="1">
            <a:spLocks noGrp="1"/>
          </p:cNvSpPr>
          <p:nvPr>
            <p:ph type="body" idx="3"/>
          </p:nvPr>
        </p:nvSpPr>
        <p:spPr>
          <a:xfrm>
            <a:off x="5170488" y="1346200"/>
            <a:ext cx="6375400" cy="488791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C00000"/>
              </a:buClr>
              <a:buSzPts val="2800"/>
              <a:buChar char="•"/>
              <a:defRPr/>
            </a:lvl1pPr>
            <a:lvl2pPr marL="914400" lvl="1" indent="-381000" algn="l">
              <a:lnSpc>
                <a:spcPct val="90000"/>
              </a:lnSpc>
              <a:spcBef>
                <a:spcPts val="500"/>
              </a:spcBef>
              <a:spcAft>
                <a:spcPts val="0"/>
              </a:spcAft>
              <a:buClr>
                <a:srgbClr val="C00000"/>
              </a:buClr>
              <a:buSzPts val="2400"/>
              <a:buChar char="•"/>
              <a:defRPr/>
            </a:lvl2pPr>
            <a:lvl3pPr marL="1371600" lvl="2" indent="-355600" algn="l">
              <a:lnSpc>
                <a:spcPct val="90000"/>
              </a:lnSpc>
              <a:spcBef>
                <a:spcPts val="500"/>
              </a:spcBef>
              <a:spcAft>
                <a:spcPts val="0"/>
              </a:spcAft>
              <a:buClr>
                <a:srgbClr val="C00000"/>
              </a:buClr>
              <a:buSzPts val="2000"/>
              <a:buChar char="•"/>
              <a:defRPr/>
            </a:lvl3pPr>
            <a:lvl4pPr marL="1828800" lvl="3" indent="-342900" algn="l">
              <a:lnSpc>
                <a:spcPct val="90000"/>
              </a:lnSpc>
              <a:spcBef>
                <a:spcPts val="500"/>
              </a:spcBef>
              <a:spcAft>
                <a:spcPts val="0"/>
              </a:spcAft>
              <a:buClr>
                <a:srgbClr val="C00000"/>
              </a:buClr>
              <a:buSzPts val="1800"/>
              <a:buChar char="•"/>
              <a:defRPr/>
            </a:lvl4pPr>
            <a:lvl5pPr marL="2286000" lvl="4" indent="-342900" algn="l">
              <a:lnSpc>
                <a:spcPct val="90000"/>
              </a:lnSpc>
              <a:spcBef>
                <a:spcPts val="500"/>
              </a:spcBef>
              <a:spcAft>
                <a:spcPts val="0"/>
              </a:spcAft>
              <a:buClr>
                <a:srgbClr val="C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43" name="Google Shape;143;p4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4"/>
        <p:cNvGrpSpPr/>
        <p:nvPr/>
      </p:nvGrpSpPr>
      <p:grpSpPr>
        <a:xfrm>
          <a:off x="0" y="0"/>
          <a:ext cx="0" cy="0"/>
          <a:chOff x="0" y="0"/>
          <a:chExt cx="0" cy="0"/>
        </a:xfrm>
      </p:grpSpPr>
      <p:sp>
        <p:nvSpPr>
          <p:cNvPr id="145" name="Google Shape;145;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8"/>
          <p:cNvSpPr>
            <a:spLocks noGrp="1"/>
          </p:cNvSpPr>
          <p:nvPr>
            <p:ph type="pic" idx="2"/>
          </p:nvPr>
        </p:nvSpPr>
        <p:spPr>
          <a:xfrm>
            <a:off x="5183188" y="987425"/>
            <a:ext cx="6172200" cy="4873625"/>
          </a:xfrm>
          <a:prstGeom prst="rect">
            <a:avLst/>
          </a:prstGeom>
          <a:noFill/>
          <a:ln>
            <a:noFill/>
          </a:ln>
        </p:spPr>
      </p:sp>
      <p:sp>
        <p:nvSpPr>
          <p:cNvPr id="147" name="Google Shape;147;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8" name="Google Shape;14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1"/>
        <p:cNvGrpSpPr/>
        <p:nvPr/>
      </p:nvGrpSpPr>
      <p:grpSpPr>
        <a:xfrm>
          <a:off x="0" y="0"/>
          <a:ext cx="0" cy="0"/>
          <a:chOff x="0" y="0"/>
          <a:chExt cx="0" cy="0"/>
        </a:xfrm>
      </p:grpSpPr>
      <p:sp>
        <p:nvSpPr>
          <p:cNvPr id="152" name="Google Shape;152;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w="9525" cap="flat" cmpd="sng">
            <a:solidFill>
              <a:srgbClr val="C6C5C5"/>
            </a:solidFill>
            <a:prstDash val="dot"/>
            <a:round/>
            <a:headEnd type="none" w="sm" len="sm"/>
            <a:tailEnd type="none" w="sm" len="sm"/>
          </a:ln>
        </p:spPr>
      </p:cxnSp>
      <p:sp>
        <p:nvSpPr>
          <p:cNvPr id="165" name="Google Shape;165;g128e061f2de_0_109"/>
          <p:cNvSpPr txBox="1">
            <a:spLocks noGrp="1"/>
          </p:cNvSpPr>
          <p:nvPr>
            <p:ph type="title"/>
          </p:nvPr>
        </p:nvSpPr>
        <p:spPr>
          <a:xfrm>
            <a:off x="415600" y="284933"/>
            <a:ext cx="11360700" cy="620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cxnSp>
        <p:nvCxnSpPr>
          <p:cNvPr id="166" name="Google Shape;166;g128e061f2de_0_109"/>
          <p:cNvCxnSpPr/>
          <p:nvPr/>
        </p:nvCxnSpPr>
        <p:spPr>
          <a:xfrm>
            <a:off x="575800" y="1002333"/>
            <a:ext cx="11040300" cy="0"/>
          </a:xfrm>
          <a:prstGeom prst="straightConnector1">
            <a:avLst/>
          </a:prstGeom>
          <a:noFill/>
          <a:ln w="9525" cap="flat" cmpd="sng">
            <a:solidFill>
              <a:srgbClr val="C6C5C5"/>
            </a:solidFill>
            <a:prstDash val="dot"/>
            <a:round/>
            <a:headEnd type="none" w="sm" len="sm"/>
            <a:tailEnd type="none" w="sm" len="sm"/>
          </a:ln>
        </p:spPr>
      </p:cxnSp>
      <p:sp>
        <p:nvSpPr>
          <p:cNvPr id="167" name="Google Shape;167;g128e061f2de_0_109">
            <a:hlinkClick r:id="" action="ppaction://hlinkshowjump?jump=previousslide"/>
          </p:cNvPr>
          <p:cNvSpPr/>
          <p:nvPr/>
        </p:nvSpPr>
        <p:spPr>
          <a:xfrm rot="2700000">
            <a:off x="11348840" y="6420393"/>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9" name="Google Shape;169;g128e061f2de_0_109">
            <a:hlinkClick r:id="" action="ppaction://hlinkshowjump?jump=nextslide"/>
          </p:cNvPr>
          <p:cNvSpPr/>
          <p:nvPr/>
        </p:nvSpPr>
        <p:spPr>
          <a:xfrm rot="-8100000">
            <a:off x="11508840" y="6420194"/>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0" name="Google Shape;170;g128e061f2de_0_109"/>
          <p:cNvSpPr txBox="1">
            <a:spLocks noGrp="1"/>
          </p:cNvSpPr>
          <p:nvPr>
            <p:ph type="sldNum" idx="12"/>
          </p:nvPr>
        </p:nvSpPr>
        <p:spPr>
          <a:xfrm>
            <a:off x="579067" y="6315167"/>
            <a:ext cx="506400" cy="232800"/>
          </a:xfrm>
          <a:prstGeom prst="rect">
            <a:avLst/>
          </a:prstGeom>
          <a:noFill/>
          <a:ln>
            <a:noFill/>
          </a:ln>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C6C5C5"/>
                </a:solidFill>
                <a:latin typeface="Arial"/>
                <a:ea typeface="Arial"/>
                <a:cs typeface="Arial"/>
                <a:sym typeface="Arial"/>
              </a:rPr>
              <a:t>www.companyname.com</a:t>
            </a:r>
            <a:endParaRPr sz="1200" b="0" i="0" u="none" strike="noStrike" cap="none">
              <a:solidFill>
                <a:srgbClr val="C6C5C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spTree>
      <p:nvGrpSpPr>
        <p:cNvPr id="1" name="Shape 60"/>
        <p:cNvGrpSpPr/>
        <p:nvPr/>
      </p:nvGrpSpPr>
      <p:grpSpPr>
        <a:xfrm>
          <a:off x="0" y="0"/>
          <a:ext cx="0" cy="0"/>
          <a:chOff x="0" y="0"/>
          <a:chExt cx="0" cy="0"/>
        </a:xfrm>
      </p:grpSpPr>
      <p:sp>
        <p:nvSpPr>
          <p:cNvPr id="61" name="Google Shape;61;p37"/>
          <p:cNvSpPr txBox="1">
            <a:spLocks noGrp="1"/>
          </p:cNvSpPr>
          <p:nvPr>
            <p:ph type="body" idx="1"/>
          </p:nvPr>
        </p:nvSpPr>
        <p:spPr>
          <a:xfrm>
            <a:off x="3818313" y="3901864"/>
            <a:ext cx="4555374"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200"/>
              <a:buNone/>
              <a:defRPr sz="12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2" name="Google Shape;62;p3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63" name="Google Shape;63;p3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64" name="Google Shape;64;p3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65" name="Google Shape;65;p3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3200"/>
              <a:buNone/>
              <a:defRPr sz="32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6" name="Google Shape;66;p37"/>
          <p:cNvPicPr preferRelativeResize="0"/>
          <p:nvPr/>
        </p:nvPicPr>
        <p:blipFill rotWithShape="1">
          <a:blip r:embed="rId2">
            <a:alphaModFix/>
          </a:blip>
          <a:srcRect/>
          <a:stretch/>
        </p:blipFill>
        <p:spPr>
          <a:xfrm rot="10800000" flipH="1">
            <a:off x="838200" y="3858704"/>
            <a:ext cx="2860964" cy="45719"/>
          </a:xfrm>
          <a:prstGeom prst="rect">
            <a:avLst/>
          </a:prstGeom>
          <a:noFill/>
          <a:ln>
            <a:noFill/>
          </a:ln>
        </p:spPr>
      </p:pic>
      <p:pic>
        <p:nvPicPr>
          <p:cNvPr id="67" name="Google Shape;67;p3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68"/>
        <p:cNvGrpSpPr/>
        <p:nvPr/>
      </p:nvGrpSpPr>
      <p:grpSpPr>
        <a:xfrm>
          <a:off x="0" y="0"/>
          <a:ext cx="0" cy="0"/>
          <a:chOff x="0" y="0"/>
          <a:chExt cx="0" cy="0"/>
        </a:xfrm>
      </p:grpSpPr>
      <p:sp>
        <p:nvSpPr>
          <p:cNvPr id="69" name="Google Shape;69;p39"/>
          <p:cNvSpPr txBox="1">
            <a:spLocks noGrp="1"/>
          </p:cNvSpPr>
          <p:nvPr>
            <p:ph type="body" idx="1"/>
          </p:nvPr>
        </p:nvSpPr>
        <p:spPr>
          <a:xfrm>
            <a:off x="746918" y="3882043"/>
            <a:ext cx="3816769"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0" name="Google Shape;70;p39"/>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71" name="Google Shape;71;p39"/>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72" name="Google Shape;72;p39"/>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73" name="Google Shape;73;p39"/>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4" name="Google Shape;74;p39"/>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5"/>
        <p:cNvGrpSpPr/>
        <p:nvPr/>
      </p:nvGrpSpPr>
      <p:grpSpPr>
        <a:xfrm>
          <a:off x="0" y="0"/>
          <a:ext cx="0" cy="0"/>
          <a:chOff x="0" y="0"/>
          <a:chExt cx="0" cy="0"/>
        </a:xfrm>
      </p:grpSpPr>
      <p:pic>
        <p:nvPicPr>
          <p:cNvPr id="76" name="Google Shape;76;p40"/>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77" name="Google Shape;77;p40"/>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79" name="Google Shape;79;p40"/>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80" name="Google Shape;80;p40"/>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81" name="Google Shape;81;p40"/>
          <p:cNvPicPr preferRelativeResize="0"/>
          <p:nvPr/>
        </p:nvPicPr>
        <p:blipFill rotWithShape="1">
          <a:blip r:embed="rId4">
            <a:alphaModFix/>
          </a:blip>
          <a:srcRect/>
          <a:stretch/>
        </p:blipFill>
        <p:spPr>
          <a:xfrm>
            <a:off x="5261198" y="4951700"/>
            <a:ext cx="2012426" cy="981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2"/>
        <p:cNvGrpSpPr/>
        <p:nvPr/>
      </p:nvGrpSpPr>
      <p:grpSpPr>
        <a:xfrm>
          <a:off x="0" y="0"/>
          <a:ext cx="0" cy="0"/>
          <a:chOff x="0" y="0"/>
          <a:chExt cx="0" cy="0"/>
        </a:xfrm>
      </p:grpSpPr>
      <p:pic>
        <p:nvPicPr>
          <p:cNvPr id="83" name="Google Shape;83;p30"/>
          <p:cNvPicPr preferRelativeResize="0"/>
          <p:nvPr/>
        </p:nvPicPr>
        <p:blipFill rotWithShape="1">
          <a:blip r:embed="rId2">
            <a:alphaModFix/>
          </a:blip>
          <a:srcRect/>
          <a:stretch/>
        </p:blipFill>
        <p:spPr>
          <a:xfrm>
            <a:off x="-211667" y="-83672"/>
            <a:ext cx="12640676" cy="7017872"/>
          </a:xfrm>
          <a:prstGeom prst="rect">
            <a:avLst/>
          </a:prstGeom>
          <a:noFill/>
          <a:ln>
            <a:noFill/>
          </a:ln>
        </p:spPr>
      </p:pic>
      <p:sp>
        <p:nvSpPr>
          <p:cNvPr id="84" name="Google Shape;84;p30"/>
          <p:cNvSpPr txBox="1">
            <a:spLocks noGrp="1"/>
          </p:cNvSpPr>
          <p:nvPr>
            <p:ph type="ctrTitle"/>
          </p:nvPr>
        </p:nvSpPr>
        <p:spPr>
          <a:xfrm>
            <a:off x="279991" y="3969209"/>
            <a:ext cx="9144000" cy="14644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subTitle" idx="1"/>
          </p:nvPr>
        </p:nvSpPr>
        <p:spPr>
          <a:xfrm>
            <a:off x="279991" y="5433627"/>
            <a:ext cx="91440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86" name="Google Shape;86;p30"/>
          <p:cNvPicPr preferRelativeResize="0"/>
          <p:nvPr/>
        </p:nvPicPr>
        <p:blipFill rotWithShape="1">
          <a:blip r:embed="rId3">
            <a:alphaModFix/>
          </a:blip>
          <a:srcRect/>
          <a:stretch/>
        </p:blipFill>
        <p:spPr>
          <a:xfrm>
            <a:off x="9242381" y="-123349"/>
            <a:ext cx="7133810" cy="7097226"/>
          </a:xfrm>
          <a:prstGeom prst="rect">
            <a:avLst/>
          </a:prstGeom>
          <a:noFill/>
          <a:ln>
            <a:noFill/>
          </a:ln>
        </p:spPr>
      </p:pic>
      <p:pic>
        <p:nvPicPr>
          <p:cNvPr id="87" name="Google Shape;87;p30"/>
          <p:cNvPicPr preferRelativeResize="0"/>
          <p:nvPr/>
        </p:nvPicPr>
        <p:blipFill rotWithShape="1">
          <a:blip r:embed="rId4">
            <a:alphaModFix/>
          </a:blip>
          <a:srcRect/>
          <a:stretch/>
        </p:blipFill>
        <p:spPr>
          <a:xfrm>
            <a:off x="280000" y="322051"/>
            <a:ext cx="3225201" cy="1573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95" name="Google Shape;95;p31"/>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1"/>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97" name="Google Shape;97;p31"/>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a:stretch/>
        </p:blipFill>
        <p:spPr>
          <a:xfrm>
            <a:off x="5210423" y="2015275"/>
            <a:ext cx="2012426" cy="9816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a:stretch/>
        </p:blipFill>
        <p:spPr>
          <a:xfrm>
            <a:off x="-160713" y="0"/>
            <a:ext cx="12352713" cy="6858000"/>
          </a:xfrm>
          <a:prstGeom prst="rect">
            <a:avLst/>
          </a:prstGeom>
          <a:noFill/>
          <a:ln>
            <a:noFill/>
          </a:ln>
        </p:spPr>
      </p:pic>
      <p:sp>
        <p:nvSpPr>
          <p:cNvPr id="102" name="Google Shape;102;p33"/>
          <p:cNvSpPr txBox="1">
            <a:spLocks noGrp="1"/>
          </p:cNvSpPr>
          <p:nvPr>
            <p:ph type="title"/>
          </p:nvPr>
        </p:nvSpPr>
        <p:spPr>
          <a:xfrm rot="5400000">
            <a:off x="-1225840" y="973773"/>
            <a:ext cx="4164099" cy="18454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Montserrat Black"/>
              <a:buNone/>
              <a:defRPr sz="6000" b="1">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3"/>
          <p:cNvSpPr txBox="1">
            <a:spLocks noGrp="1"/>
          </p:cNvSpPr>
          <p:nvPr>
            <p:ph type="body" idx="1"/>
          </p:nvPr>
        </p:nvSpPr>
        <p:spPr>
          <a:xfrm>
            <a:off x="2394064" y="2759840"/>
            <a:ext cx="1122220"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3"/>
          <p:cNvSpPr txBox="1">
            <a:spLocks noGrp="1"/>
          </p:cNvSpPr>
          <p:nvPr>
            <p:ph type="body" idx="2"/>
          </p:nvPr>
        </p:nvSpPr>
        <p:spPr>
          <a:xfrm>
            <a:off x="3516284" y="28884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3"/>
          <p:cNvSpPr txBox="1">
            <a:spLocks noGrp="1"/>
          </p:cNvSpPr>
          <p:nvPr>
            <p:ph type="body" idx="3"/>
          </p:nvPr>
        </p:nvSpPr>
        <p:spPr>
          <a:xfrm>
            <a:off x="2310942" y="4349625"/>
            <a:ext cx="1205342"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3"/>
          <p:cNvSpPr txBox="1">
            <a:spLocks noGrp="1"/>
          </p:cNvSpPr>
          <p:nvPr>
            <p:ph type="body" idx="4"/>
          </p:nvPr>
        </p:nvSpPr>
        <p:spPr>
          <a:xfrm>
            <a:off x="3516284"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3"/>
          <p:cNvSpPr txBox="1">
            <a:spLocks noGrp="1"/>
          </p:cNvSpPr>
          <p:nvPr>
            <p:ph type="body" idx="5"/>
          </p:nvPr>
        </p:nvSpPr>
        <p:spPr>
          <a:xfrm>
            <a:off x="7245926" y="2759840"/>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3"/>
          <p:cNvSpPr txBox="1">
            <a:spLocks noGrp="1"/>
          </p:cNvSpPr>
          <p:nvPr>
            <p:ph type="body" idx="6"/>
          </p:nvPr>
        </p:nvSpPr>
        <p:spPr>
          <a:xfrm>
            <a:off x="8448502" y="2888427"/>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3"/>
          <p:cNvSpPr txBox="1">
            <a:spLocks noGrp="1"/>
          </p:cNvSpPr>
          <p:nvPr>
            <p:ph type="body" idx="7"/>
          </p:nvPr>
        </p:nvSpPr>
        <p:spPr>
          <a:xfrm>
            <a:off x="7245926" y="4349625"/>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3"/>
          <p:cNvSpPr txBox="1">
            <a:spLocks noGrp="1"/>
          </p:cNvSpPr>
          <p:nvPr>
            <p:ph type="body" idx="8"/>
          </p:nvPr>
        </p:nvSpPr>
        <p:spPr>
          <a:xfrm>
            <a:off x="8448502"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3"/>
          <p:cNvSpPr txBox="1">
            <a:spLocks noGrp="1"/>
          </p:cNvSpPr>
          <p:nvPr>
            <p:ph type="body" idx="9"/>
          </p:nvPr>
        </p:nvSpPr>
        <p:spPr>
          <a:xfrm>
            <a:off x="3516283" y="3284445"/>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3"/>
          <p:cNvSpPr txBox="1">
            <a:spLocks noGrp="1"/>
          </p:cNvSpPr>
          <p:nvPr>
            <p:ph type="body" idx="13"/>
          </p:nvPr>
        </p:nvSpPr>
        <p:spPr>
          <a:xfrm>
            <a:off x="3516283" y="4874231"/>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3"/>
          <p:cNvSpPr txBox="1">
            <a:spLocks noGrp="1"/>
          </p:cNvSpPr>
          <p:nvPr>
            <p:ph type="body" idx="14"/>
          </p:nvPr>
        </p:nvSpPr>
        <p:spPr>
          <a:xfrm>
            <a:off x="8448501" y="3284444"/>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33"/>
          <p:cNvSpPr txBox="1">
            <a:spLocks noGrp="1"/>
          </p:cNvSpPr>
          <p:nvPr>
            <p:ph type="body" idx="15"/>
          </p:nvPr>
        </p:nvSpPr>
        <p:spPr>
          <a:xfrm>
            <a:off x="8448500" y="48937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6" name="Google Shape;116;p33"/>
          <p:cNvPicPr preferRelativeResize="0"/>
          <p:nvPr/>
        </p:nvPicPr>
        <p:blipFill rotWithShape="1">
          <a:blip r:embed="rId3">
            <a:alphaModFix/>
          </a:blip>
          <a:srcRect/>
          <a:stretch/>
        </p:blipFill>
        <p:spPr>
          <a:xfrm>
            <a:off x="9955475" y="328227"/>
            <a:ext cx="1809802" cy="8827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2022 By Rikkei Academy - Rikkei Education - All rights reserved.</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3" r:id="rId10"/>
    <p:sldLayoutId id="2147483664" r:id="rId11"/>
    <p:sldLayoutId id="2147483665" r:id="rId12"/>
    <p:sldLayoutId id="2147483666" r:id="rId13"/>
    <p:sldLayoutId id="2147483667"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g11bb26f517d_0_162"/>
          <p:cNvSpPr txBox="1">
            <a:spLocks noGrp="1"/>
          </p:cNvSpPr>
          <p:nvPr>
            <p:ph type="subTitle" idx="1"/>
          </p:nvPr>
        </p:nvSpPr>
        <p:spPr>
          <a:xfrm>
            <a:off x="446202" y="1266981"/>
            <a:ext cx="6539060" cy="6655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b="1" i="1" dirty="0"/>
              <a:t>HỌC VIỆN ĐÀO TẠO LẬP TRÌNH CHẤT LƯỢNG NHẬT BẢN</a:t>
            </a:r>
            <a:endParaRPr b="1" i="1" dirty="0"/>
          </a:p>
        </p:txBody>
      </p:sp>
      <p:sp>
        <p:nvSpPr>
          <p:cNvPr id="6" name="Google Shape;206;g11bb26f517d_0_162"/>
          <p:cNvSpPr txBox="1">
            <a:spLocks/>
          </p:cNvSpPr>
          <p:nvPr/>
        </p:nvSpPr>
        <p:spPr>
          <a:xfrm>
            <a:off x="2436828" y="3239370"/>
            <a:ext cx="7395328" cy="15211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Montserrat"/>
                <a:ea typeface="Montserrat"/>
                <a:cs typeface="Montserrat"/>
                <a:sym typeface="Montserrat"/>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9pPr>
          </a:lstStyle>
          <a:p>
            <a:pPr marL="0" indent="0"/>
            <a:r>
              <a:rPr lang="en-US" dirty="0" err="1">
                <a:latin typeface="+mj-lt"/>
              </a:rPr>
              <a:t>Lớp</a:t>
            </a:r>
            <a:r>
              <a:rPr lang="en-US" dirty="0">
                <a:latin typeface="+mj-lt"/>
              </a:rPr>
              <a:t> : HN-JV231103</a:t>
            </a:r>
          </a:p>
          <a:p>
            <a:pPr marL="0" indent="0"/>
            <a:r>
              <a:rPr lang="en-US" dirty="0">
                <a:latin typeface="+mj-lt"/>
              </a:rPr>
              <a:t>Thành </a:t>
            </a:r>
            <a:r>
              <a:rPr lang="en-US" dirty="0" err="1">
                <a:latin typeface="+mj-lt"/>
              </a:rPr>
              <a:t>viên</a:t>
            </a:r>
            <a:r>
              <a:rPr lang="en-US" dirty="0">
                <a:latin typeface="+mj-lt"/>
              </a:rPr>
              <a:t> : </a:t>
            </a:r>
            <a:r>
              <a:rPr lang="en-US" dirty="0" err="1">
                <a:latin typeface="+mj-lt"/>
              </a:rPr>
              <a:t>Nguyễn</a:t>
            </a:r>
            <a:r>
              <a:rPr lang="en-US" dirty="0">
                <a:latin typeface="+mj-lt"/>
              </a:rPr>
              <a:t> </a:t>
            </a:r>
            <a:r>
              <a:rPr lang="en-US" dirty="0" err="1">
                <a:latin typeface="+mj-lt"/>
              </a:rPr>
              <a:t>Duy</a:t>
            </a:r>
            <a:r>
              <a:rPr lang="en-US" dirty="0">
                <a:latin typeface="+mj-lt"/>
              </a:rPr>
              <a:t> Minh</a:t>
            </a:r>
          </a:p>
        </p:txBody>
      </p:sp>
      <p:sp>
        <p:nvSpPr>
          <p:cNvPr id="4" name="Title 3"/>
          <p:cNvSpPr>
            <a:spLocks noGrp="1"/>
          </p:cNvSpPr>
          <p:nvPr>
            <p:ph type="ctrTitle"/>
          </p:nvPr>
        </p:nvSpPr>
        <p:spPr>
          <a:xfrm>
            <a:off x="2770694" y="1849202"/>
            <a:ext cx="7061462" cy="801285"/>
          </a:xfrm>
        </p:spPr>
        <p:txBody>
          <a:bodyPr>
            <a:normAutofit fontScale="90000"/>
          </a:bodyPr>
          <a:lstStyle/>
          <a:p>
            <a:r>
              <a:rPr lang="en-US" sz="4000" dirty="0">
                <a:latin typeface="+mj-lt"/>
              </a:rPr>
              <a:t>BẢO VỆ PROJECT MODULE 4</a:t>
            </a:r>
            <a:endParaRPr lang="en-US" sz="2800" dirty="0">
              <a:latin typeface="+mj-lt"/>
            </a:endParaRPr>
          </a:p>
        </p:txBody>
      </p:sp>
      <p:sp>
        <p:nvSpPr>
          <p:cNvPr id="8" name="Google Shape;206;g11bb26f517d_0_162"/>
          <p:cNvSpPr txBox="1">
            <a:spLocks/>
          </p:cNvSpPr>
          <p:nvPr/>
        </p:nvSpPr>
        <p:spPr>
          <a:xfrm>
            <a:off x="2436828" y="2650487"/>
            <a:ext cx="8272021" cy="7148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Montserrat"/>
                <a:ea typeface="Montserrat"/>
                <a:cs typeface="Montserrat"/>
                <a:sym typeface="Montserrat"/>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9pPr>
          </a:lstStyle>
          <a:p>
            <a:pPr marL="0" indent="0"/>
            <a:r>
              <a:rPr lang="en-US" sz="2400" i="1" dirty="0" err="1">
                <a:latin typeface="+mj-lt"/>
              </a:rPr>
              <a:t>Đề</a:t>
            </a:r>
            <a:r>
              <a:rPr lang="en-US" sz="2400" i="1" dirty="0">
                <a:latin typeface="+mj-lt"/>
              </a:rPr>
              <a:t> </a:t>
            </a:r>
            <a:r>
              <a:rPr lang="en-US" sz="2400" i="1" dirty="0" err="1">
                <a:latin typeface="+mj-lt"/>
              </a:rPr>
              <a:t>tài</a:t>
            </a:r>
            <a:r>
              <a:rPr lang="en-US" sz="2400" i="1" dirty="0">
                <a:latin typeface="+mj-lt"/>
              </a:rPr>
              <a:t> : </a:t>
            </a:r>
            <a:r>
              <a:rPr lang="vi-VN" sz="2400" i="1" dirty="0">
                <a:latin typeface="+mj-lt"/>
              </a:rPr>
              <a:t>Xây dựng API về quản lý bán hàng </a:t>
            </a:r>
            <a:endParaRPr lang="en-US" sz="2400" i="1" dirty="0">
              <a:latin typeface="+mj-lt"/>
            </a:endParaRPr>
          </a:p>
          <a:p>
            <a:pPr marL="0" indent="0"/>
            <a:endParaRPr lang="vi-VN" sz="1800" dirty="0">
              <a:latin typeface="+mj-lt"/>
            </a:endParaRPr>
          </a:p>
        </p:txBody>
      </p:sp>
      <p:sp>
        <p:nvSpPr>
          <p:cNvPr id="9" name="Google Shape;206;g11bb26f517d_0_162"/>
          <p:cNvSpPr txBox="1">
            <a:spLocks/>
          </p:cNvSpPr>
          <p:nvPr/>
        </p:nvSpPr>
        <p:spPr>
          <a:xfrm>
            <a:off x="375500" y="5858420"/>
            <a:ext cx="7395328" cy="4858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Montserrat"/>
                <a:ea typeface="Montserrat"/>
                <a:cs typeface="Montserrat"/>
                <a:sym typeface="Montserrat"/>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9pPr>
          </a:lstStyle>
          <a:p>
            <a:pPr marL="0" indent="0"/>
            <a:r>
              <a:rPr lang="en-US" sz="1800" i="1" dirty="0" err="1">
                <a:latin typeface="+mj-lt"/>
              </a:rPr>
              <a:t>Trợ</a:t>
            </a:r>
            <a:r>
              <a:rPr lang="en-US" sz="1800" i="1" dirty="0">
                <a:latin typeface="+mj-lt"/>
              </a:rPr>
              <a:t> </a:t>
            </a:r>
            <a:r>
              <a:rPr lang="en-US" sz="1800" i="1" dirty="0" err="1">
                <a:latin typeface="+mj-lt"/>
              </a:rPr>
              <a:t>Giảng</a:t>
            </a:r>
            <a:r>
              <a:rPr lang="en-US" sz="1800" i="1" dirty="0">
                <a:latin typeface="+mj-lt"/>
              </a:rPr>
              <a:t> </a:t>
            </a:r>
            <a:r>
              <a:rPr lang="en-US" sz="1800" i="1" dirty="0" err="1">
                <a:latin typeface="+mj-lt"/>
              </a:rPr>
              <a:t>hướng</a:t>
            </a:r>
            <a:r>
              <a:rPr lang="en-US" sz="1800" i="1" dirty="0">
                <a:latin typeface="+mj-lt"/>
              </a:rPr>
              <a:t> </a:t>
            </a:r>
            <a:r>
              <a:rPr lang="en-US" sz="1800" i="1" dirty="0" err="1">
                <a:latin typeface="+mj-lt"/>
              </a:rPr>
              <a:t>dẫn</a:t>
            </a:r>
            <a:r>
              <a:rPr lang="en-US" sz="1800" i="1" dirty="0">
                <a:latin typeface="+mj-lt"/>
              </a:rPr>
              <a:t> : </a:t>
            </a:r>
            <a:r>
              <a:rPr lang="en-US" sz="1800" i="1" dirty="0" err="1">
                <a:latin typeface="+mj-lt"/>
              </a:rPr>
              <a:t>Thầy</a:t>
            </a:r>
            <a:r>
              <a:rPr lang="en-US" sz="1800" i="1" dirty="0">
                <a:latin typeface="+mj-lt"/>
              </a:rPr>
              <a:t> Phan </a:t>
            </a:r>
            <a:r>
              <a:rPr lang="en-US" sz="1800" i="1" dirty="0" err="1">
                <a:latin typeface="+mj-lt"/>
              </a:rPr>
              <a:t>Tuấn</a:t>
            </a:r>
            <a:r>
              <a:rPr lang="en-US" sz="1800" i="1" dirty="0">
                <a:latin typeface="+mj-lt"/>
              </a:rPr>
              <a:t> </a:t>
            </a:r>
            <a:r>
              <a:rPr lang="en-US" sz="1800" i="1" dirty="0" err="1">
                <a:latin typeface="+mj-lt"/>
              </a:rPr>
              <a:t>Bình</a:t>
            </a:r>
            <a:endParaRPr lang="en-US" sz="1800" i="1" dirty="0">
              <a:latin typeface="+mj-lt"/>
            </a:endParaRPr>
          </a:p>
        </p:txBody>
      </p:sp>
      <p:sp>
        <p:nvSpPr>
          <p:cNvPr id="7" name="Google Shape;206;g11bb26f517d_0_162">
            <a:extLst>
              <a:ext uri="{FF2B5EF4-FFF2-40B4-BE49-F238E27FC236}">
                <a16:creationId xmlns:a16="http://schemas.microsoft.com/office/drawing/2014/main" id="{4B2CDF11-9D2B-3F4E-A70A-2F8721442EFE}"/>
              </a:ext>
            </a:extLst>
          </p:cNvPr>
          <p:cNvSpPr txBox="1">
            <a:spLocks/>
          </p:cNvSpPr>
          <p:nvPr/>
        </p:nvSpPr>
        <p:spPr>
          <a:xfrm>
            <a:off x="375500" y="5258465"/>
            <a:ext cx="7395328" cy="4858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Montserrat"/>
                <a:ea typeface="Montserrat"/>
                <a:cs typeface="Montserrat"/>
                <a:sym typeface="Montserrat"/>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9pPr>
          </a:lstStyle>
          <a:p>
            <a:pPr marL="0" indent="0"/>
            <a:r>
              <a:rPr lang="en-US" sz="1800" i="1" dirty="0" err="1">
                <a:latin typeface="+mj-lt"/>
              </a:rPr>
              <a:t>Giảng</a:t>
            </a:r>
            <a:r>
              <a:rPr lang="en-US" sz="1800" i="1" dirty="0">
                <a:latin typeface="+mj-lt"/>
              </a:rPr>
              <a:t> </a:t>
            </a:r>
            <a:r>
              <a:rPr lang="en-US" sz="1800" i="1" dirty="0" err="1">
                <a:latin typeface="+mj-lt"/>
              </a:rPr>
              <a:t>viên</a:t>
            </a:r>
            <a:r>
              <a:rPr lang="en-US" sz="1800" i="1" dirty="0">
                <a:latin typeface="+mj-lt"/>
              </a:rPr>
              <a:t> </a:t>
            </a:r>
            <a:r>
              <a:rPr lang="en-US" sz="1800" i="1" dirty="0" err="1">
                <a:latin typeface="+mj-lt"/>
              </a:rPr>
              <a:t>hướng</a:t>
            </a:r>
            <a:r>
              <a:rPr lang="en-US" sz="1800" i="1" dirty="0">
                <a:latin typeface="+mj-lt"/>
              </a:rPr>
              <a:t> </a:t>
            </a:r>
            <a:r>
              <a:rPr lang="en-US" sz="1800" i="1" dirty="0" err="1">
                <a:latin typeface="+mj-lt"/>
              </a:rPr>
              <a:t>dẫn</a:t>
            </a:r>
            <a:r>
              <a:rPr lang="en-US" sz="1800" i="1" dirty="0">
                <a:latin typeface="+mj-lt"/>
              </a:rPr>
              <a:t> : </a:t>
            </a:r>
            <a:r>
              <a:rPr lang="en-US" sz="1800" i="1" dirty="0" err="1">
                <a:latin typeface="+mj-lt"/>
              </a:rPr>
              <a:t>Thầy</a:t>
            </a:r>
            <a:r>
              <a:rPr lang="en-US" sz="1800" i="1" dirty="0">
                <a:latin typeface="+mj-lt"/>
              </a:rPr>
              <a:t> </a:t>
            </a:r>
            <a:r>
              <a:rPr lang="en-US" sz="1800" i="1" dirty="0" err="1">
                <a:latin typeface="+mj-lt"/>
              </a:rPr>
              <a:t>Hồ</a:t>
            </a:r>
            <a:r>
              <a:rPr lang="en-US" sz="1800" i="1" dirty="0">
                <a:latin typeface="+mj-lt"/>
              </a:rPr>
              <a:t> </a:t>
            </a:r>
            <a:r>
              <a:rPr lang="en-US" sz="1800" i="1" dirty="0" err="1">
                <a:latin typeface="+mj-lt"/>
              </a:rPr>
              <a:t>Xuân</a:t>
            </a:r>
            <a:r>
              <a:rPr lang="en-US" sz="1800" i="1" dirty="0">
                <a:latin typeface="+mj-lt"/>
              </a:rPr>
              <a:t> </a:t>
            </a:r>
            <a:r>
              <a:rPr lang="en-US" sz="1800" i="1" dirty="0" err="1">
                <a:latin typeface="+mj-lt"/>
              </a:rPr>
              <a:t>Hùng</a:t>
            </a:r>
            <a:endParaRPr lang="en-US" sz="1800" i="1"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Nội</a:t>
            </a:r>
            <a:r>
              <a:rPr lang="en-US" sz="2800" b="1" dirty="0">
                <a:latin typeface="+mj-lt"/>
              </a:rPr>
              <a:t> dung </a:t>
            </a:r>
            <a:r>
              <a:rPr lang="en-US" sz="2800" b="1" dirty="0" err="1">
                <a:latin typeface="+mj-lt"/>
              </a:rPr>
              <a:t>trình</a:t>
            </a:r>
            <a:r>
              <a:rPr lang="en-US" sz="2800" b="1" dirty="0">
                <a:latin typeface="+mj-lt"/>
              </a:rPr>
              <a:t> </a:t>
            </a:r>
            <a:r>
              <a:rPr lang="en-US" sz="2800" b="1" dirty="0" err="1">
                <a:latin typeface="+mj-lt"/>
              </a:rPr>
              <a:t>bày</a:t>
            </a:r>
            <a:r>
              <a:rPr lang="en-US" sz="2800" b="1" dirty="0">
                <a:latin typeface="+mj-lt"/>
              </a:rPr>
              <a:t> </a:t>
            </a: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858982" y="1098193"/>
            <a:ext cx="8478982" cy="537556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812800" lvl="0" indent="-457200">
              <a:lnSpc>
                <a:spcPct val="150000"/>
              </a:lnSpc>
              <a:buSzPts val="2000"/>
              <a:buFont typeface="Noto Sans Symbols"/>
              <a:buChar char="▪"/>
            </a:pPr>
            <a:r>
              <a:rPr lang="vi-VN" sz="2000" dirty="0">
                <a:ea typeface="Arial"/>
                <a:cs typeface="Arial"/>
              </a:rPr>
              <a:t>Tổng quan về đề tài</a:t>
            </a:r>
          </a:p>
          <a:p>
            <a:pPr marL="812800" lvl="0" indent="-457200">
              <a:lnSpc>
                <a:spcPct val="150000"/>
              </a:lnSpc>
              <a:spcBef>
                <a:spcPts val="1000"/>
              </a:spcBef>
              <a:buSzPts val="2000"/>
              <a:buFont typeface="Noto Sans Symbols"/>
              <a:buChar char="▪"/>
            </a:pPr>
            <a:r>
              <a:rPr lang="vi-VN" sz="2000" dirty="0">
                <a:ea typeface="Arial"/>
                <a:cs typeface="Arial"/>
              </a:rPr>
              <a:t>Các công nghệ sử dụng trong đề tài</a:t>
            </a:r>
          </a:p>
          <a:p>
            <a:pPr marL="812800" lvl="0" indent="-457200">
              <a:lnSpc>
                <a:spcPct val="150000"/>
              </a:lnSpc>
              <a:spcBef>
                <a:spcPts val="1000"/>
              </a:spcBef>
              <a:buSzPts val="2000"/>
              <a:buFont typeface="Noto Sans Symbols"/>
              <a:buChar char="▪"/>
            </a:pPr>
            <a:r>
              <a:rPr lang="vi-VN" sz="2000" dirty="0">
                <a:ea typeface="Arial"/>
                <a:cs typeface="Arial"/>
              </a:rPr>
              <a:t>Sơ đồ UML</a:t>
            </a:r>
          </a:p>
          <a:p>
            <a:pPr marL="812800" lvl="0" indent="-457200">
              <a:lnSpc>
                <a:spcPct val="150000"/>
              </a:lnSpc>
              <a:spcBef>
                <a:spcPts val="1000"/>
              </a:spcBef>
              <a:buSzPts val="2000"/>
              <a:buFont typeface="Noto Sans Symbols"/>
              <a:buChar char="▪"/>
            </a:pPr>
            <a:r>
              <a:rPr lang="vi-VN" sz="2000" dirty="0">
                <a:ea typeface="Arial"/>
                <a:cs typeface="Arial"/>
              </a:rPr>
              <a:t>Sơ đồ chức năng ứng dụng</a:t>
            </a:r>
          </a:p>
          <a:p>
            <a:pPr marL="812800" lvl="0" indent="-457200">
              <a:lnSpc>
                <a:spcPct val="150000"/>
              </a:lnSpc>
              <a:spcBef>
                <a:spcPts val="1000"/>
              </a:spcBef>
              <a:buSzPts val="2000"/>
              <a:buFont typeface="Noto Sans Symbols"/>
              <a:buChar char="▪"/>
            </a:pPr>
            <a:r>
              <a:rPr lang="vi-VN" sz="2000" dirty="0">
                <a:ea typeface="Arial"/>
                <a:cs typeface="Arial"/>
              </a:rPr>
              <a:t>Phân chia công việc</a:t>
            </a:r>
          </a:p>
          <a:p>
            <a:pPr marL="812800" lvl="0" indent="-457200">
              <a:lnSpc>
                <a:spcPct val="150000"/>
              </a:lnSpc>
              <a:spcBef>
                <a:spcPts val="1000"/>
              </a:spcBef>
              <a:buSzPts val="2000"/>
              <a:buFont typeface="Noto Sans Symbols"/>
              <a:buChar char="▪"/>
            </a:pPr>
            <a:r>
              <a:rPr lang="vi-VN" sz="2000" dirty="0">
                <a:ea typeface="Arial"/>
                <a:cs typeface="Arial"/>
              </a:rPr>
              <a:t>Hạn chế của đề tài</a:t>
            </a:r>
          </a:p>
          <a:p>
            <a:pPr marL="812800" lvl="0" indent="-457200">
              <a:lnSpc>
                <a:spcPct val="150000"/>
              </a:lnSpc>
              <a:spcBef>
                <a:spcPts val="1000"/>
              </a:spcBef>
              <a:buSzPts val="2000"/>
              <a:buFont typeface="Noto Sans Symbols"/>
              <a:buChar char="▪"/>
            </a:pPr>
            <a:r>
              <a:rPr lang="vi-VN" sz="2000" dirty="0">
                <a:ea typeface="Arial"/>
                <a:cs typeface="Arial"/>
              </a:rPr>
              <a:t>Demo ứng dụng</a:t>
            </a:r>
          </a:p>
          <a:p>
            <a:endParaRPr lang="en-US" dirty="0"/>
          </a:p>
        </p:txBody>
      </p:sp>
    </p:spTree>
    <p:extLst>
      <p:ext uri="{BB962C8B-B14F-4D97-AF65-F5344CB8AC3E}">
        <p14:creationId xmlns:p14="http://schemas.microsoft.com/office/powerpoint/2010/main" val="30869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Tổng</a:t>
            </a:r>
            <a:r>
              <a:rPr lang="en-US" sz="2800" b="1" dirty="0">
                <a:latin typeface="+mj-lt"/>
              </a:rPr>
              <a:t> </a:t>
            </a:r>
            <a:r>
              <a:rPr lang="en-US" sz="2800" b="1" dirty="0" err="1">
                <a:latin typeface="+mj-lt"/>
              </a:rPr>
              <a:t>quan</a:t>
            </a:r>
            <a:r>
              <a:rPr lang="en-US" sz="2800" b="1" dirty="0">
                <a:latin typeface="+mj-lt"/>
              </a:rPr>
              <a:t> </a:t>
            </a:r>
            <a:r>
              <a:rPr lang="en-US" sz="2800" b="1" dirty="0" err="1">
                <a:latin typeface="+mj-lt"/>
              </a:rPr>
              <a:t>đề</a:t>
            </a:r>
            <a:r>
              <a:rPr lang="en-US" sz="2800" b="1" dirty="0">
                <a:latin typeface="+mj-lt"/>
              </a:rPr>
              <a:t> </a:t>
            </a:r>
            <a:r>
              <a:rPr lang="en-US" sz="2800" b="1" dirty="0" err="1">
                <a:latin typeface="+mj-lt"/>
              </a:rPr>
              <a:t>tài</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858982" y="1098193"/>
            <a:ext cx="8328150" cy="537161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0">
              <a:lnSpc>
                <a:spcPct val="150000"/>
              </a:lnSpc>
              <a:buSzPts val="2600"/>
            </a:pPr>
            <a:r>
              <a:rPr lang="vi-VN" sz="2000" b="0" i="0" dirty="0">
                <a:solidFill>
                  <a:srgbClr val="374151"/>
                </a:solidFill>
                <a:effectLst/>
              </a:rPr>
              <a:t>- Trong môi trường phát triển phần mềm hiện đại, việc xây dựng ứng dụng web với khả năng cung cấp API backend là quan trọng để đáp ứng nhu cầu ngày càng tăng về tương tác giữa các hệ thống khác nhau.</a:t>
            </a:r>
            <a:r>
              <a:rPr lang="vi-VN" sz="2000" dirty="0">
                <a:ea typeface="Arial"/>
                <a:cs typeface="Arial"/>
              </a:rPr>
              <a:t> </a:t>
            </a:r>
          </a:p>
          <a:p>
            <a:pPr marL="63500" lvl="0">
              <a:lnSpc>
                <a:spcPct val="150000"/>
              </a:lnSpc>
              <a:buSzPts val="2600"/>
            </a:pPr>
            <a:r>
              <a:rPr lang="vi-VN" sz="2000" b="0" i="0" dirty="0">
                <a:solidFill>
                  <a:srgbClr val="374151"/>
                </a:solidFill>
                <a:effectLst/>
              </a:rPr>
              <a:t>- </a:t>
            </a:r>
            <a:r>
              <a:rPr lang="en-US" sz="2000" b="0" i="0" dirty="0" err="1">
                <a:solidFill>
                  <a:srgbClr val="374151"/>
                </a:solidFill>
                <a:effectLst/>
              </a:rPr>
              <a:t>Mục</a:t>
            </a:r>
            <a:r>
              <a:rPr lang="en-US" sz="2000" b="0" i="0" dirty="0">
                <a:solidFill>
                  <a:srgbClr val="374151"/>
                </a:solidFill>
                <a:effectLst/>
              </a:rPr>
              <a:t> </a:t>
            </a:r>
            <a:r>
              <a:rPr lang="en-US" sz="2000" b="0" i="0" dirty="0" err="1">
                <a:solidFill>
                  <a:srgbClr val="374151"/>
                </a:solidFill>
                <a:effectLst/>
              </a:rPr>
              <a:t>tiêu</a:t>
            </a:r>
            <a:r>
              <a:rPr lang="en-US" sz="2000" b="0" i="0" dirty="0">
                <a:solidFill>
                  <a:srgbClr val="374151"/>
                </a:solidFill>
                <a:effectLst/>
              </a:rPr>
              <a:t> </a:t>
            </a:r>
            <a:r>
              <a:rPr lang="en-US" sz="2000" b="0" i="0" dirty="0" err="1">
                <a:solidFill>
                  <a:srgbClr val="374151"/>
                </a:solidFill>
                <a:effectLst/>
              </a:rPr>
              <a:t>của</a:t>
            </a:r>
            <a:r>
              <a:rPr lang="en-US" sz="2000" b="0" i="0" dirty="0">
                <a:solidFill>
                  <a:srgbClr val="374151"/>
                </a:solidFill>
                <a:effectLst/>
              </a:rPr>
              <a:t> </a:t>
            </a:r>
            <a:r>
              <a:rPr lang="vi-VN" sz="2000" dirty="0">
                <a:solidFill>
                  <a:srgbClr val="374151"/>
                </a:solidFill>
              </a:rPr>
              <a:t>em</a:t>
            </a:r>
            <a:r>
              <a:rPr lang="en-US" sz="2000" b="0" i="0" dirty="0">
                <a:solidFill>
                  <a:srgbClr val="374151"/>
                </a:solidFill>
                <a:effectLst/>
              </a:rPr>
              <a:t> </a:t>
            </a:r>
            <a:r>
              <a:rPr lang="en-US" sz="2000" b="0" i="0" dirty="0" err="1">
                <a:solidFill>
                  <a:srgbClr val="374151"/>
                </a:solidFill>
                <a:effectLst/>
              </a:rPr>
              <a:t>là</a:t>
            </a:r>
            <a:r>
              <a:rPr lang="en-US" sz="2000" b="0" i="0" dirty="0">
                <a:solidFill>
                  <a:srgbClr val="374151"/>
                </a:solidFill>
                <a:effectLst/>
              </a:rPr>
              <a:t> </a:t>
            </a:r>
            <a:r>
              <a:rPr lang="en-US" sz="2000" b="0" i="0" dirty="0" err="1">
                <a:solidFill>
                  <a:srgbClr val="374151"/>
                </a:solidFill>
                <a:effectLst/>
              </a:rPr>
              <a:t>xây</a:t>
            </a:r>
            <a:r>
              <a:rPr lang="en-US" sz="2000" b="0" i="0" dirty="0">
                <a:solidFill>
                  <a:srgbClr val="374151"/>
                </a:solidFill>
                <a:effectLst/>
              </a:rPr>
              <a:t> </a:t>
            </a:r>
            <a:r>
              <a:rPr lang="en-US" sz="2000" b="0" i="0" dirty="0" err="1">
                <a:solidFill>
                  <a:srgbClr val="374151"/>
                </a:solidFill>
                <a:effectLst/>
              </a:rPr>
              <a:t>dựng</a:t>
            </a:r>
            <a:r>
              <a:rPr lang="en-US" sz="2000" b="0" i="0" dirty="0">
                <a:solidFill>
                  <a:srgbClr val="374151"/>
                </a:solidFill>
                <a:effectLst/>
              </a:rPr>
              <a:t> </a:t>
            </a:r>
            <a:r>
              <a:rPr lang="en-US" sz="2000" b="0" i="0" dirty="0" err="1">
                <a:solidFill>
                  <a:srgbClr val="374151"/>
                </a:solidFill>
                <a:effectLst/>
              </a:rPr>
              <a:t>một</a:t>
            </a:r>
            <a:r>
              <a:rPr lang="en-US" sz="2000" b="0" i="0" dirty="0">
                <a:solidFill>
                  <a:srgbClr val="374151"/>
                </a:solidFill>
                <a:effectLst/>
              </a:rPr>
              <a:t> </a:t>
            </a:r>
            <a:r>
              <a:rPr lang="en-US" sz="2000" b="0" i="0" dirty="0" err="1">
                <a:solidFill>
                  <a:srgbClr val="374151"/>
                </a:solidFill>
                <a:effectLst/>
              </a:rPr>
              <a:t>hệ</a:t>
            </a:r>
            <a:r>
              <a:rPr lang="en-US" sz="2000" b="0" i="0" dirty="0">
                <a:solidFill>
                  <a:srgbClr val="374151"/>
                </a:solidFill>
                <a:effectLst/>
              </a:rPr>
              <a:t> </a:t>
            </a:r>
            <a:r>
              <a:rPr lang="en-US" sz="2000" b="0" i="0" dirty="0" err="1">
                <a:solidFill>
                  <a:srgbClr val="374151"/>
                </a:solidFill>
                <a:effectLst/>
              </a:rPr>
              <a:t>thống</a:t>
            </a:r>
            <a:r>
              <a:rPr lang="en-US" sz="2000" b="0" i="0" dirty="0">
                <a:solidFill>
                  <a:srgbClr val="374151"/>
                </a:solidFill>
                <a:effectLst/>
              </a:rPr>
              <a:t> API backend </a:t>
            </a:r>
            <a:r>
              <a:rPr lang="en-US" sz="2000" b="0" i="0" dirty="0" err="1">
                <a:solidFill>
                  <a:srgbClr val="374151"/>
                </a:solidFill>
                <a:effectLst/>
              </a:rPr>
              <a:t>đáp</a:t>
            </a:r>
            <a:r>
              <a:rPr lang="en-US" sz="2000" b="0" i="0" dirty="0">
                <a:solidFill>
                  <a:srgbClr val="374151"/>
                </a:solidFill>
                <a:effectLst/>
              </a:rPr>
              <a:t> </a:t>
            </a:r>
            <a:r>
              <a:rPr lang="en-US" sz="2000" b="0" i="0" dirty="0" err="1">
                <a:solidFill>
                  <a:srgbClr val="374151"/>
                </a:solidFill>
                <a:effectLst/>
              </a:rPr>
              <a:t>ứng</a:t>
            </a:r>
            <a:r>
              <a:rPr lang="en-US" sz="2000" b="0" i="0" dirty="0">
                <a:solidFill>
                  <a:srgbClr val="374151"/>
                </a:solidFill>
                <a:effectLst/>
              </a:rPr>
              <a:t> </a:t>
            </a:r>
            <a:r>
              <a:rPr lang="vi-VN" sz="2000" dirty="0">
                <a:solidFill>
                  <a:srgbClr val="374151"/>
                </a:solidFill>
              </a:rPr>
              <a:t>nhu cầu</a:t>
            </a:r>
            <a:r>
              <a:rPr lang="en-US" sz="2000" dirty="0">
                <a:solidFill>
                  <a:srgbClr val="374151"/>
                </a:solidFill>
              </a:rPr>
              <a:t> CRUD </a:t>
            </a:r>
            <a:r>
              <a:rPr lang="en-US" sz="2000" dirty="0" err="1">
                <a:solidFill>
                  <a:srgbClr val="374151"/>
                </a:solidFill>
              </a:rPr>
              <a:t>cơ</a:t>
            </a:r>
            <a:r>
              <a:rPr lang="en-US" sz="2000" dirty="0">
                <a:solidFill>
                  <a:srgbClr val="374151"/>
                </a:solidFill>
              </a:rPr>
              <a:t> </a:t>
            </a:r>
            <a:r>
              <a:rPr lang="en-US" sz="2000" dirty="0" err="1">
                <a:solidFill>
                  <a:srgbClr val="374151"/>
                </a:solidFill>
              </a:rPr>
              <a:t>bản</a:t>
            </a:r>
            <a:r>
              <a:rPr lang="en-US" sz="2000" b="0" i="0" dirty="0">
                <a:solidFill>
                  <a:srgbClr val="374151"/>
                </a:solidFill>
                <a:effectLst/>
              </a:rPr>
              <a:t>, </a:t>
            </a:r>
            <a:r>
              <a:rPr lang="en-US" sz="2000" b="0" i="0" dirty="0" err="1">
                <a:solidFill>
                  <a:srgbClr val="374151"/>
                </a:solidFill>
                <a:effectLst/>
              </a:rPr>
              <a:t>có</a:t>
            </a:r>
            <a:r>
              <a:rPr lang="en-US" sz="2000" b="0" i="0" dirty="0">
                <a:solidFill>
                  <a:srgbClr val="374151"/>
                </a:solidFill>
                <a:effectLst/>
              </a:rPr>
              <a:t> </a:t>
            </a:r>
            <a:r>
              <a:rPr lang="en-US" sz="2000" b="0" i="0" dirty="0" err="1">
                <a:solidFill>
                  <a:srgbClr val="374151"/>
                </a:solidFill>
                <a:effectLst/>
              </a:rPr>
              <a:t>khả</a:t>
            </a:r>
            <a:r>
              <a:rPr lang="en-US" sz="2000" b="0" i="0" dirty="0">
                <a:solidFill>
                  <a:srgbClr val="374151"/>
                </a:solidFill>
                <a:effectLst/>
              </a:rPr>
              <a:t> </a:t>
            </a:r>
            <a:r>
              <a:rPr lang="en-US" sz="2000" b="0" i="0" dirty="0" err="1">
                <a:solidFill>
                  <a:srgbClr val="374151"/>
                </a:solidFill>
                <a:effectLst/>
              </a:rPr>
              <a:t>năng</a:t>
            </a:r>
            <a:r>
              <a:rPr lang="en-US" sz="2000" b="0" i="0" dirty="0">
                <a:solidFill>
                  <a:srgbClr val="374151"/>
                </a:solidFill>
                <a:effectLst/>
              </a:rPr>
              <a:t> </a:t>
            </a:r>
            <a:r>
              <a:rPr lang="en-US" sz="2000" b="0" i="0" dirty="0" err="1">
                <a:solidFill>
                  <a:srgbClr val="374151"/>
                </a:solidFill>
                <a:effectLst/>
              </a:rPr>
              <a:t>mở</a:t>
            </a:r>
            <a:r>
              <a:rPr lang="en-US" sz="2000" b="0" i="0" dirty="0">
                <a:solidFill>
                  <a:srgbClr val="374151"/>
                </a:solidFill>
                <a:effectLst/>
              </a:rPr>
              <a:t> </a:t>
            </a:r>
            <a:r>
              <a:rPr lang="en-US" sz="2000" b="0" i="0" dirty="0" err="1">
                <a:solidFill>
                  <a:srgbClr val="374151"/>
                </a:solidFill>
                <a:effectLst/>
              </a:rPr>
              <a:t>rộng</a:t>
            </a:r>
            <a:r>
              <a:rPr lang="en-US" sz="2000" b="0" i="0" dirty="0">
                <a:solidFill>
                  <a:srgbClr val="374151"/>
                </a:solidFill>
                <a:effectLst/>
              </a:rPr>
              <a:t> </a:t>
            </a:r>
            <a:r>
              <a:rPr lang="en-US" sz="2000" b="0" i="0" dirty="0" err="1">
                <a:solidFill>
                  <a:srgbClr val="374151"/>
                </a:solidFill>
                <a:effectLst/>
              </a:rPr>
              <a:t>dễ</a:t>
            </a:r>
            <a:r>
              <a:rPr lang="en-US" sz="2000" b="0" i="0" dirty="0">
                <a:solidFill>
                  <a:srgbClr val="374151"/>
                </a:solidFill>
                <a:effectLst/>
              </a:rPr>
              <a:t> </a:t>
            </a:r>
            <a:r>
              <a:rPr lang="en-US" sz="2000" b="0" i="0" dirty="0" err="1">
                <a:solidFill>
                  <a:srgbClr val="374151"/>
                </a:solidFill>
                <a:effectLst/>
              </a:rPr>
              <a:t>dàng</a:t>
            </a:r>
            <a:r>
              <a:rPr lang="en-US" sz="2000" b="0" i="0" dirty="0">
                <a:solidFill>
                  <a:srgbClr val="374151"/>
                </a:solidFill>
                <a:effectLst/>
              </a:rPr>
              <a:t> </a:t>
            </a:r>
            <a:r>
              <a:rPr lang="en-US" sz="2000" b="0" i="0" dirty="0" err="1">
                <a:solidFill>
                  <a:srgbClr val="374151"/>
                </a:solidFill>
                <a:effectLst/>
              </a:rPr>
              <a:t>và</a:t>
            </a:r>
            <a:r>
              <a:rPr lang="en-US" sz="2000" b="0" i="0" dirty="0">
                <a:solidFill>
                  <a:srgbClr val="374151"/>
                </a:solidFill>
                <a:effectLst/>
              </a:rPr>
              <a:t> </a:t>
            </a:r>
            <a:r>
              <a:rPr lang="en-US" sz="2000" b="0" i="0" dirty="0" err="1">
                <a:solidFill>
                  <a:srgbClr val="374151"/>
                </a:solidFill>
                <a:effectLst/>
              </a:rPr>
              <a:t>hỗ</a:t>
            </a:r>
            <a:r>
              <a:rPr lang="en-US" sz="2000" b="0" i="0" dirty="0">
                <a:solidFill>
                  <a:srgbClr val="374151"/>
                </a:solidFill>
                <a:effectLst/>
              </a:rPr>
              <a:t> </a:t>
            </a:r>
            <a:r>
              <a:rPr lang="en-US" sz="2000" b="0" i="0" dirty="0" err="1">
                <a:solidFill>
                  <a:srgbClr val="374151"/>
                </a:solidFill>
                <a:effectLst/>
              </a:rPr>
              <a:t>trợ</a:t>
            </a:r>
            <a:r>
              <a:rPr lang="en-US" sz="2000" b="0" i="0" dirty="0">
                <a:solidFill>
                  <a:srgbClr val="374151"/>
                </a:solidFill>
                <a:effectLst/>
              </a:rPr>
              <a:t> </a:t>
            </a:r>
            <a:r>
              <a:rPr lang="en-US" sz="2000" b="0" i="0" dirty="0" err="1">
                <a:solidFill>
                  <a:srgbClr val="374151"/>
                </a:solidFill>
                <a:effectLst/>
              </a:rPr>
              <a:t>tất</a:t>
            </a:r>
            <a:r>
              <a:rPr lang="en-US" sz="2000" b="0" i="0" dirty="0">
                <a:solidFill>
                  <a:srgbClr val="374151"/>
                </a:solidFill>
                <a:effectLst/>
              </a:rPr>
              <a:t> </a:t>
            </a:r>
            <a:r>
              <a:rPr lang="en-US" sz="2000" b="0" i="0" dirty="0" err="1">
                <a:solidFill>
                  <a:srgbClr val="374151"/>
                </a:solidFill>
                <a:effectLst/>
              </a:rPr>
              <a:t>cả</a:t>
            </a:r>
            <a:r>
              <a:rPr lang="en-US" sz="2000" b="0" i="0" dirty="0">
                <a:solidFill>
                  <a:srgbClr val="374151"/>
                </a:solidFill>
                <a:effectLst/>
              </a:rPr>
              <a:t> </a:t>
            </a:r>
            <a:r>
              <a:rPr lang="en-US" sz="2000" b="0" i="0" dirty="0" err="1">
                <a:solidFill>
                  <a:srgbClr val="374151"/>
                </a:solidFill>
                <a:effectLst/>
              </a:rPr>
              <a:t>các</a:t>
            </a:r>
            <a:r>
              <a:rPr lang="en-US" sz="2000" b="0" i="0" dirty="0">
                <a:solidFill>
                  <a:srgbClr val="374151"/>
                </a:solidFill>
                <a:effectLst/>
              </a:rPr>
              <a:t> </a:t>
            </a:r>
            <a:r>
              <a:rPr lang="en-US" sz="2000" b="0" i="0" dirty="0" err="1">
                <a:solidFill>
                  <a:srgbClr val="374151"/>
                </a:solidFill>
                <a:effectLst/>
              </a:rPr>
              <a:t>chức</a:t>
            </a:r>
            <a:r>
              <a:rPr lang="en-US" sz="2000" b="0" i="0" dirty="0">
                <a:solidFill>
                  <a:srgbClr val="374151"/>
                </a:solidFill>
                <a:effectLst/>
              </a:rPr>
              <a:t> </a:t>
            </a:r>
            <a:r>
              <a:rPr lang="en-US" sz="2000" b="0" i="0" dirty="0" err="1">
                <a:solidFill>
                  <a:srgbClr val="374151"/>
                </a:solidFill>
                <a:effectLst/>
              </a:rPr>
              <a:t>năng</a:t>
            </a:r>
            <a:r>
              <a:rPr lang="en-US" sz="2000" b="0" i="0" dirty="0">
                <a:solidFill>
                  <a:srgbClr val="374151"/>
                </a:solidFill>
                <a:effectLst/>
              </a:rPr>
              <a:t> </a:t>
            </a:r>
            <a:r>
              <a:rPr lang="en-US" sz="2000" b="0" i="0" dirty="0" err="1">
                <a:solidFill>
                  <a:srgbClr val="374151"/>
                </a:solidFill>
                <a:effectLst/>
              </a:rPr>
              <a:t>cần</a:t>
            </a:r>
            <a:r>
              <a:rPr lang="en-US" sz="2000" b="0" i="0" dirty="0">
                <a:solidFill>
                  <a:srgbClr val="374151"/>
                </a:solidFill>
                <a:effectLst/>
              </a:rPr>
              <a:t> </a:t>
            </a:r>
            <a:r>
              <a:rPr lang="en-US" sz="2000" b="0" i="0" dirty="0" err="1">
                <a:solidFill>
                  <a:srgbClr val="374151"/>
                </a:solidFill>
                <a:effectLst/>
              </a:rPr>
              <a:t>thiết</a:t>
            </a:r>
            <a:r>
              <a:rPr lang="en-US" sz="2000" b="0" i="0" dirty="0">
                <a:solidFill>
                  <a:srgbClr val="374151"/>
                </a:solidFill>
                <a:effectLst/>
              </a:rPr>
              <a:t> </a:t>
            </a:r>
            <a:r>
              <a:rPr lang="en-US" sz="2000" b="0" i="0" dirty="0" err="1">
                <a:solidFill>
                  <a:srgbClr val="374151"/>
                </a:solidFill>
                <a:effectLst/>
              </a:rPr>
              <a:t>cho</a:t>
            </a:r>
            <a:r>
              <a:rPr lang="en-US" sz="2000" b="0" i="0" dirty="0">
                <a:solidFill>
                  <a:srgbClr val="374151"/>
                </a:solidFill>
                <a:effectLst/>
              </a:rPr>
              <a:t> </a:t>
            </a:r>
            <a:r>
              <a:rPr lang="en-US" sz="2000" b="0" i="0" dirty="0" err="1">
                <a:solidFill>
                  <a:srgbClr val="374151"/>
                </a:solidFill>
                <a:effectLst/>
              </a:rPr>
              <a:t>ứng</a:t>
            </a:r>
            <a:r>
              <a:rPr lang="en-US" sz="2000" b="0" i="0" dirty="0">
                <a:solidFill>
                  <a:srgbClr val="374151"/>
                </a:solidFill>
                <a:effectLst/>
              </a:rPr>
              <a:t> </a:t>
            </a:r>
            <a:r>
              <a:rPr lang="en-US" sz="2000" b="0" i="0" dirty="0" err="1">
                <a:solidFill>
                  <a:srgbClr val="374151"/>
                </a:solidFill>
                <a:effectLst/>
              </a:rPr>
              <a:t>dụng</a:t>
            </a:r>
            <a:r>
              <a:rPr lang="en-US" sz="2000" b="0" i="0" dirty="0">
                <a:solidFill>
                  <a:srgbClr val="374151"/>
                </a:solidFill>
                <a:effectLst/>
              </a:rPr>
              <a:t> web </a:t>
            </a:r>
            <a:r>
              <a:rPr lang="en-US" sz="2000" b="0" i="0" dirty="0" err="1">
                <a:solidFill>
                  <a:srgbClr val="374151"/>
                </a:solidFill>
                <a:effectLst/>
              </a:rPr>
              <a:t>của</a:t>
            </a:r>
            <a:r>
              <a:rPr lang="vi-VN" sz="2000" dirty="0">
                <a:solidFill>
                  <a:srgbClr val="374151"/>
                </a:solidFill>
              </a:rPr>
              <a:t> em</a:t>
            </a:r>
            <a:r>
              <a:rPr lang="vi-VN" sz="2000" b="0" i="0" dirty="0">
                <a:solidFill>
                  <a:srgbClr val="374151"/>
                </a:solidFill>
                <a:effectLst/>
              </a:rPr>
              <a:t>.</a:t>
            </a:r>
          </a:p>
          <a:p>
            <a:pPr marL="63500" lvl="0">
              <a:lnSpc>
                <a:spcPct val="150000"/>
              </a:lnSpc>
              <a:buSzPts val="2600"/>
            </a:pPr>
            <a:r>
              <a:rPr lang="vi-VN" sz="2000" dirty="0">
                <a:solidFill>
                  <a:srgbClr val="374151"/>
                </a:solidFill>
              </a:rPr>
              <a:t>- </a:t>
            </a:r>
            <a:r>
              <a:rPr lang="vi-VN" sz="2000" b="0" i="0" dirty="0">
                <a:solidFill>
                  <a:srgbClr val="374151"/>
                </a:solidFill>
                <a:effectLst/>
              </a:rPr>
              <a:t>Ứng dụng hướng đến việc cung cấp một giao diện API đơn giản và dễ sử dụng , có thể tích hợp và tương tác với các nền</a:t>
            </a:r>
            <a:r>
              <a:rPr lang="en-US" sz="2000" b="0" i="0" dirty="0">
                <a:solidFill>
                  <a:srgbClr val="374151"/>
                </a:solidFill>
                <a:effectLst/>
              </a:rPr>
              <a:t> </a:t>
            </a:r>
            <a:r>
              <a:rPr lang="en-US" sz="2000" b="0" i="0" dirty="0" err="1">
                <a:solidFill>
                  <a:srgbClr val="374151"/>
                </a:solidFill>
                <a:effectLst/>
              </a:rPr>
              <a:t>tảng</a:t>
            </a:r>
            <a:r>
              <a:rPr lang="en-US" sz="2000" b="0" i="0" dirty="0">
                <a:solidFill>
                  <a:srgbClr val="374151"/>
                </a:solidFill>
                <a:effectLst/>
              </a:rPr>
              <a:t> </a:t>
            </a:r>
            <a:r>
              <a:rPr lang="en-US" sz="2000" b="0" i="0" dirty="0" err="1">
                <a:solidFill>
                  <a:srgbClr val="374151"/>
                </a:solidFill>
                <a:effectLst/>
              </a:rPr>
              <a:t>khác</a:t>
            </a:r>
            <a:r>
              <a:rPr lang="en-US" sz="2000" b="0" i="0" dirty="0">
                <a:solidFill>
                  <a:srgbClr val="374151"/>
                </a:solidFill>
                <a:effectLst/>
              </a:rPr>
              <a:t> </a:t>
            </a:r>
            <a:r>
              <a:rPr lang="en-US" sz="2000" b="0" i="0" dirty="0" err="1">
                <a:solidFill>
                  <a:srgbClr val="374151"/>
                </a:solidFill>
                <a:effectLst/>
              </a:rPr>
              <a:t>nhau</a:t>
            </a:r>
            <a:r>
              <a:rPr lang="en-US" sz="2000" b="0" i="0" dirty="0">
                <a:solidFill>
                  <a:srgbClr val="374151"/>
                </a:solidFill>
                <a:effectLst/>
              </a:rPr>
              <a:t>.</a:t>
            </a:r>
            <a:endParaRPr lang="vi-VN" sz="2000" b="0" i="0" dirty="0">
              <a:solidFill>
                <a:srgbClr val="374151"/>
              </a:solidFill>
              <a:effectLst/>
            </a:endParaRPr>
          </a:p>
          <a:p>
            <a:pPr marL="63500" lvl="0">
              <a:lnSpc>
                <a:spcPct val="150000"/>
              </a:lnSpc>
              <a:buSzPts val="2600"/>
            </a:pPr>
            <a:endParaRPr lang="en-US" sz="2000" dirty="0"/>
          </a:p>
        </p:txBody>
      </p:sp>
    </p:spTree>
    <p:extLst>
      <p:ext uri="{BB962C8B-B14F-4D97-AF65-F5344CB8AC3E}">
        <p14:creationId xmlns:p14="http://schemas.microsoft.com/office/powerpoint/2010/main" val="416815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Các</a:t>
            </a:r>
            <a:r>
              <a:rPr lang="en-US" sz="2800" b="1" dirty="0">
                <a:latin typeface="+mj-lt"/>
              </a:rPr>
              <a:t> </a:t>
            </a:r>
            <a:r>
              <a:rPr lang="en-US" sz="2800" b="1" dirty="0" err="1">
                <a:latin typeface="+mj-lt"/>
              </a:rPr>
              <a:t>công</a:t>
            </a:r>
            <a:r>
              <a:rPr lang="en-US" sz="2800" b="1" dirty="0">
                <a:latin typeface="+mj-lt"/>
              </a:rPr>
              <a:t> </a:t>
            </a:r>
            <a:r>
              <a:rPr lang="en-US" sz="2800" b="1" dirty="0" err="1">
                <a:latin typeface="+mj-lt"/>
              </a:rPr>
              <a:t>cụ</a:t>
            </a:r>
            <a:r>
              <a:rPr lang="en-US" sz="2800" b="1" dirty="0">
                <a:latin typeface="+mj-lt"/>
              </a:rPr>
              <a:t> </a:t>
            </a:r>
            <a:r>
              <a:rPr lang="en-US" sz="2800" b="1" dirty="0" err="1">
                <a:latin typeface="+mj-lt"/>
              </a:rPr>
              <a:t>và</a:t>
            </a:r>
            <a:r>
              <a:rPr lang="en-US" sz="2800" b="1" dirty="0">
                <a:latin typeface="+mj-lt"/>
              </a:rPr>
              <a:t> </a:t>
            </a:r>
            <a:r>
              <a:rPr lang="en-US" sz="2800" b="1" dirty="0" err="1">
                <a:latin typeface="+mj-lt"/>
              </a:rPr>
              <a:t>công</a:t>
            </a:r>
            <a:r>
              <a:rPr lang="en-US" sz="2800" b="1" dirty="0">
                <a:latin typeface="+mj-lt"/>
              </a:rPr>
              <a:t> </a:t>
            </a:r>
            <a:r>
              <a:rPr lang="en-US" sz="2800" b="1" dirty="0" err="1">
                <a:latin typeface="+mj-lt"/>
              </a:rPr>
              <a:t>nghệ</a:t>
            </a:r>
            <a:r>
              <a:rPr lang="en-US" sz="2800" b="1" dirty="0">
                <a:latin typeface="+mj-lt"/>
              </a:rPr>
              <a:t> </a:t>
            </a:r>
            <a:r>
              <a:rPr lang="en-US" sz="2800" b="1" dirty="0" err="1">
                <a:latin typeface="+mj-lt"/>
              </a:rPr>
              <a:t>sử</a:t>
            </a:r>
            <a:r>
              <a:rPr lang="en-US" sz="2800" b="1" dirty="0">
                <a:latin typeface="+mj-lt"/>
              </a:rPr>
              <a:t> </a:t>
            </a:r>
            <a:r>
              <a:rPr lang="en-US" sz="2800" b="1" dirty="0" err="1">
                <a:latin typeface="+mj-lt"/>
              </a:rPr>
              <a:t>dụng</a:t>
            </a:r>
            <a:r>
              <a:rPr lang="en-US" sz="2800" b="1" dirty="0">
                <a:latin typeface="+mj-lt"/>
              </a:rPr>
              <a:t> </a:t>
            </a:r>
            <a:r>
              <a:rPr lang="en-US" sz="2800" b="1" dirty="0" err="1">
                <a:latin typeface="+mj-lt"/>
              </a:rPr>
              <a:t>trong</a:t>
            </a:r>
            <a:r>
              <a:rPr lang="en-US" sz="2800" b="1" dirty="0">
                <a:latin typeface="+mj-lt"/>
              </a:rPr>
              <a:t> </a:t>
            </a:r>
            <a:r>
              <a:rPr lang="en-US" sz="2800" b="1" dirty="0" err="1">
                <a:latin typeface="+mj-lt"/>
              </a:rPr>
              <a:t>dự</a:t>
            </a:r>
            <a:r>
              <a:rPr lang="en-US" sz="2800" b="1" dirty="0">
                <a:latin typeface="+mj-lt"/>
              </a:rPr>
              <a:t> </a:t>
            </a:r>
            <a:r>
              <a:rPr lang="en-US" sz="2800" b="1" dirty="0" err="1">
                <a:latin typeface="+mj-lt"/>
              </a:rPr>
              <a:t>án</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1361872" y="806069"/>
            <a:ext cx="4912804" cy="3316596"/>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349250" lvl="1" indent="-285750">
              <a:lnSpc>
                <a:spcPct val="150000"/>
              </a:lnSpc>
              <a:buSzPts val="2600"/>
              <a:buFont typeface="Wingdings" panose="05000000000000000000" pitchFamily="2" charset="2"/>
              <a:buChar char="q"/>
            </a:pPr>
            <a:r>
              <a:rPr lang="en-US" sz="1800" dirty="0">
                <a:ea typeface="Arial"/>
                <a:cs typeface="Times New Roman" panose="02020603050405020304" pitchFamily="18" charset="0"/>
              </a:rPr>
              <a:t> CÔNG NGHÊ SỬ DỤNG :</a:t>
            </a:r>
            <a:endParaRPr lang="vi-VN" sz="1800" dirty="0">
              <a:ea typeface="Arial"/>
              <a:cs typeface="Times New Roman" panose="02020603050405020304" pitchFamily="18" charset="0"/>
            </a:endParaRPr>
          </a:p>
          <a:p>
            <a:pPr marL="349250" lvl="1" indent="-285750">
              <a:lnSpc>
                <a:spcPct val="150000"/>
              </a:lnSpc>
              <a:buSzPts val="2600"/>
              <a:buFont typeface="Arial" panose="020B0604020202020204" pitchFamily="34" charset="0"/>
              <a:buChar char="•"/>
            </a:pPr>
            <a:r>
              <a:rPr lang="vi-VN" sz="1800" dirty="0">
                <a:ea typeface="Arial"/>
                <a:cs typeface="Times New Roman" panose="02020603050405020304" pitchFamily="18" charset="0"/>
              </a:rPr>
              <a:t>	SpringBoot</a:t>
            </a:r>
          </a:p>
          <a:p>
            <a:pPr marL="349250" lvl="6" indent="-285750">
              <a:lnSpc>
                <a:spcPct val="150000"/>
              </a:lnSpc>
              <a:buSzPts val="2600"/>
              <a:buFont typeface="Arial" panose="020B0604020202020204" pitchFamily="34" charset="0"/>
              <a:buChar char="•"/>
            </a:pPr>
            <a:r>
              <a:rPr lang="vi-VN" sz="1800" dirty="0">
                <a:ea typeface="Arial"/>
                <a:cs typeface="Times New Roman" panose="02020603050405020304" pitchFamily="18" charset="0"/>
              </a:rPr>
              <a:t>         Lombok</a:t>
            </a:r>
          </a:p>
          <a:p>
            <a:pPr marL="349250" lvl="2" indent="-285750">
              <a:lnSpc>
                <a:spcPct val="150000"/>
              </a:lnSpc>
              <a:buSzPts val="2600"/>
              <a:buFont typeface="Arial" panose="020B0604020202020204" pitchFamily="34" charset="0"/>
              <a:buChar char="•"/>
            </a:pPr>
            <a:r>
              <a:rPr lang="vi-VN" sz="1800" dirty="0">
                <a:ea typeface="Arial"/>
                <a:cs typeface="Times New Roman" panose="02020603050405020304" pitchFamily="18" charset="0"/>
              </a:rPr>
              <a:t>         Spring Security</a:t>
            </a:r>
          </a:p>
          <a:p>
            <a:pPr marL="349250" lvl="1" indent="-285750">
              <a:lnSpc>
                <a:spcPct val="150000"/>
              </a:lnSpc>
              <a:buSzPts val="2600"/>
              <a:buFont typeface="Wingdings" panose="05000000000000000000" pitchFamily="2" charset="2"/>
              <a:buChar char="q"/>
            </a:pPr>
            <a:r>
              <a:rPr lang="en-US" sz="1800" dirty="0">
                <a:ea typeface="Arial"/>
                <a:cs typeface="Times New Roman" panose="02020603050405020304" pitchFamily="18" charset="0"/>
              </a:rPr>
              <a:t>CÔNG CỤ SỬ DỤNG</a:t>
            </a:r>
            <a:endParaRPr lang="vi-VN" sz="1800" dirty="0">
              <a:ea typeface="Arial"/>
              <a:cs typeface="Times New Roman" panose="02020603050405020304" pitchFamily="18" charset="0"/>
            </a:endParaRPr>
          </a:p>
          <a:p>
            <a:pPr marL="349250" lvl="5" indent="-285750">
              <a:lnSpc>
                <a:spcPct val="150000"/>
              </a:lnSpc>
              <a:spcBef>
                <a:spcPts val="1000"/>
              </a:spcBef>
              <a:buSzPts val="2600"/>
              <a:buFont typeface="Arial" panose="020B0604020202020204" pitchFamily="34" charset="0"/>
              <a:buChar char="•"/>
            </a:pPr>
            <a:r>
              <a:rPr lang="vi-VN" sz="1800" dirty="0">
                <a:ea typeface="Arial"/>
                <a:cs typeface="Times New Roman" panose="02020603050405020304" pitchFamily="18" charset="0"/>
              </a:rPr>
              <a:t>          </a:t>
            </a:r>
            <a:r>
              <a:rPr lang="en-US" sz="1800" dirty="0">
                <a:ea typeface="Arial"/>
                <a:cs typeface="Times New Roman" panose="02020603050405020304" pitchFamily="18" charset="0"/>
              </a:rPr>
              <a:t>IDE </a:t>
            </a:r>
            <a:r>
              <a:rPr lang="en-US" sz="1800" dirty="0" err="1">
                <a:ea typeface="Arial"/>
                <a:cs typeface="Times New Roman" panose="02020603050405020304" pitchFamily="18" charset="0"/>
              </a:rPr>
              <a:t>IntellIJ</a:t>
            </a:r>
            <a:endParaRPr lang="en-US" sz="1800" dirty="0">
              <a:ea typeface="Arial"/>
              <a:cs typeface="Times New Roman" panose="02020603050405020304" pitchFamily="18" charset="0"/>
            </a:endParaRPr>
          </a:p>
          <a:p>
            <a:pPr marL="349250" lvl="5" indent="-285750">
              <a:lnSpc>
                <a:spcPct val="150000"/>
              </a:lnSpc>
              <a:spcBef>
                <a:spcPts val="1000"/>
              </a:spcBef>
              <a:buSzPts val="2600"/>
              <a:buFont typeface="Arial" panose="020B0604020202020204" pitchFamily="34" charset="0"/>
              <a:buChar char="•"/>
            </a:pPr>
            <a:r>
              <a:rPr lang="vi-VN" sz="1800" dirty="0">
                <a:ea typeface="Arial"/>
                <a:cs typeface="Times New Roman" panose="02020603050405020304" pitchFamily="18" charset="0"/>
              </a:rPr>
              <a:t>          </a:t>
            </a:r>
            <a:r>
              <a:rPr lang="en-US" sz="1800" dirty="0">
                <a:ea typeface="Arial"/>
                <a:cs typeface="Times New Roman" panose="02020603050405020304" pitchFamily="18" charset="0"/>
              </a:rPr>
              <a:t>MYSQL  Workbench</a:t>
            </a:r>
            <a:endParaRPr lang="vi-VN" sz="1800" dirty="0">
              <a:ea typeface="Arial"/>
              <a:cs typeface="Times New Roman" panose="02020603050405020304" pitchFamily="18" charset="0"/>
            </a:endParaRPr>
          </a:p>
          <a:p>
            <a:pPr marL="349250" lvl="5" indent="-285750">
              <a:lnSpc>
                <a:spcPct val="150000"/>
              </a:lnSpc>
              <a:spcBef>
                <a:spcPts val="1000"/>
              </a:spcBef>
              <a:buSzPts val="2600"/>
              <a:buFont typeface="Arial" panose="020B0604020202020204" pitchFamily="34" charset="0"/>
              <a:buChar char="•"/>
            </a:pPr>
            <a:r>
              <a:rPr lang="vi-VN" sz="1800" dirty="0">
                <a:ea typeface="Arial"/>
                <a:cs typeface="Times New Roman" panose="02020603050405020304" pitchFamily="18" charset="0"/>
              </a:rPr>
              <a:t>          PostMan</a:t>
            </a:r>
          </a:p>
          <a:p>
            <a:pPr marL="63500" lvl="1">
              <a:lnSpc>
                <a:spcPct val="150000"/>
              </a:lnSpc>
              <a:buSzPts val="2600"/>
            </a:pPr>
            <a:endParaRPr lang="vi-VN" dirty="0">
              <a:ea typeface="Arial"/>
              <a:cs typeface="Arial"/>
            </a:endParaRPr>
          </a:p>
          <a:p>
            <a:pPr marL="349250" lvl="5" indent="-285750">
              <a:lnSpc>
                <a:spcPct val="150000"/>
              </a:lnSpc>
              <a:spcBef>
                <a:spcPts val="1000"/>
              </a:spcBef>
              <a:buSzPts val="2600"/>
              <a:buFont typeface="Arial" panose="020B0604020202020204" pitchFamily="34" charset="0"/>
              <a:buChar char="•"/>
            </a:pPr>
            <a:endParaRPr lang="vi-VN" dirty="0">
              <a:ea typeface="Arial"/>
              <a:cs typeface="Arial"/>
            </a:endParaRPr>
          </a:p>
          <a:p>
            <a:pPr marL="63500" lvl="5">
              <a:lnSpc>
                <a:spcPct val="150000"/>
              </a:lnSpc>
              <a:spcBef>
                <a:spcPts val="1000"/>
              </a:spcBef>
              <a:buSzPts val="2600"/>
            </a:pPr>
            <a:endParaRPr lang="en-US" dirty="0">
              <a:ea typeface="Arial"/>
              <a:cs typeface="Arial"/>
            </a:endParaRPr>
          </a:p>
          <a:p>
            <a:pPr marL="234950" lvl="3" indent="-171450">
              <a:lnSpc>
                <a:spcPct val="150000"/>
              </a:lnSpc>
              <a:spcBef>
                <a:spcPts val="1000"/>
              </a:spcBef>
              <a:buSzPts val="2600"/>
              <a:buFont typeface="Wingdings" panose="05000000000000000000" pitchFamily="2" charset="2"/>
              <a:buChar char="Ø"/>
            </a:pPr>
            <a:endParaRPr lang="en-US" sz="1200" dirty="0">
              <a:ea typeface="Arial"/>
              <a:cs typeface="Arial"/>
            </a:endParaRPr>
          </a:p>
          <a:p>
            <a:endParaRPr lang="en-US" dirty="0"/>
          </a:p>
        </p:txBody>
      </p:sp>
    </p:spTree>
    <p:extLst>
      <p:ext uri="{BB962C8B-B14F-4D97-AF65-F5344CB8AC3E}">
        <p14:creationId xmlns:p14="http://schemas.microsoft.com/office/powerpoint/2010/main" val="309141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vi-VN" sz="2800" b="1" dirty="0">
                <a:latin typeface="+mj-lt"/>
              </a:rPr>
              <a:t>Sơ</a:t>
            </a:r>
            <a:r>
              <a:rPr lang="en-US" sz="2800" b="1" dirty="0">
                <a:latin typeface="+mj-lt"/>
              </a:rPr>
              <a:t> </a:t>
            </a:r>
            <a:r>
              <a:rPr lang="en-US" sz="2800" b="1" dirty="0" err="1">
                <a:latin typeface="+mj-lt"/>
              </a:rPr>
              <a:t>đồ</a:t>
            </a:r>
            <a:r>
              <a:rPr lang="vi-VN" sz="2800" b="1" dirty="0">
                <a:latin typeface="+mj-lt"/>
              </a:rPr>
              <a:t> UML</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7F55DF39-CA2B-9F4F-838F-C8B9B37EFD1F}"/>
              </a:ext>
            </a:extLst>
          </p:cNvPr>
          <p:cNvPicPr>
            <a:picLocks noChangeAspect="1"/>
          </p:cNvPicPr>
          <p:nvPr/>
        </p:nvPicPr>
        <p:blipFill>
          <a:blip r:embed="rId2"/>
          <a:stretch>
            <a:fillRect/>
          </a:stretch>
        </p:blipFill>
        <p:spPr>
          <a:xfrm>
            <a:off x="1358826" y="720436"/>
            <a:ext cx="9474347" cy="6137564"/>
          </a:xfrm>
          <a:prstGeom prst="rect">
            <a:avLst/>
          </a:prstGeom>
        </p:spPr>
      </p:pic>
    </p:spTree>
    <p:extLst>
      <p:ext uri="{BB962C8B-B14F-4D97-AF65-F5344CB8AC3E}">
        <p14:creationId xmlns:p14="http://schemas.microsoft.com/office/powerpoint/2010/main" val="1576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Sơ</a:t>
            </a:r>
            <a:r>
              <a:rPr lang="en-US" sz="2800" b="1" dirty="0">
                <a:latin typeface="+mj-lt"/>
              </a:rPr>
              <a:t> </a:t>
            </a:r>
            <a:r>
              <a:rPr lang="en-US" sz="2800" b="1" dirty="0" err="1">
                <a:latin typeface="+mj-lt"/>
              </a:rPr>
              <a:t>đồ</a:t>
            </a:r>
            <a:r>
              <a:rPr lang="en-US" sz="2800" b="1" dirty="0">
                <a:latin typeface="+mj-lt"/>
              </a:rPr>
              <a:t> </a:t>
            </a:r>
            <a:r>
              <a:rPr lang="en-US" sz="2800" b="1" dirty="0" err="1">
                <a:latin typeface="+mj-lt"/>
              </a:rPr>
              <a:t>chức</a:t>
            </a:r>
            <a:r>
              <a:rPr lang="en-US" sz="2800" b="1" dirty="0">
                <a:latin typeface="+mj-lt"/>
              </a:rPr>
              <a:t> </a:t>
            </a:r>
            <a:r>
              <a:rPr lang="en-US" sz="2800" b="1" dirty="0" err="1">
                <a:latin typeface="+mj-lt"/>
              </a:rPr>
              <a:t>năng</a:t>
            </a:r>
            <a:r>
              <a:rPr lang="en-US" sz="2800" b="1" dirty="0">
                <a:latin typeface="+mj-lt"/>
              </a:rPr>
              <a:t> </a:t>
            </a:r>
            <a:r>
              <a:rPr lang="en-US" sz="2800" b="1" dirty="0" err="1">
                <a:latin typeface="+mj-lt"/>
              </a:rPr>
              <a:t>ứng</a:t>
            </a:r>
            <a:r>
              <a:rPr lang="en-US" sz="2800" b="1" dirty="0">
                <a:latin typeface="+mj-lt"/>
              </a:rPr>
              <a:t> </a:t>
            </a:r>
            <a:r>
              <a:rPr lang="en-US" sz="2800" b="1" dirty="0" err="1">
                <a:latin typeface="+mj-lt"/>
              </a:rPr>
              <a:t>dụng</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955079" y="922702"/>
            <a:ext cx="8478982" cy="593529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3">
              <a:lnSpc>
                <a:spcPct val="150000"/>
              </a:lnSpc>
              <a:spcBef>
                <a:spcPts val="1000"/>
              </a:spcBef>
              <a:buSzPts val="2600"/>
            </a:pPr>
            <a:endParaRPr lang="en-US" sz="1200" dirty="0">
              <a:ea typeface="Arial"/>
              <a:cs typeface="Arial"/>
            </a:endParaRPr>
          </a:p>
          <a:p>
            <a:endParaRPr lang="en-US" dirty="0"/>
          </a:p>
          <a:p>
            <a:endParaRPr lang="en-US" dirty="0"/>
          </a:p>
        </p:txBody>
      </p:sp>
      <p:pic>
        <p:nvPicPr>
          <p:cNvPr id="3" name="Picture 2">
            <a:extLst>
              <a:ext uri="{FF2B5EF4-FFF2-40B4-BE49-F238E27FC236}">
                <a16:creationId xmlns:a16="http://schemas.microsoft.com/office/drawing/2014/main" id="{014E1045-BAB1-6B44-90E8-2FE54C8DA78D}"/>
              </a:ext>
            </a:extLst>
          </p:cNvPr>
          <p:cNvPicPr>
            <a:picLocks noChangeAspect="1"/>
          </p:cNvPicPr>
          <p:nvPr/>
        </p:nvPicPr>
        <p:blipFill>
          <a:blip r:embed="rId2"/>
          <a:stretch>
            <a:fillRect/>
          </a:stretch>
        </p:blipFill>
        <p:spPr>
          <a:xfrm>
            <a:off x="0" y="769422"/>
            <a:ext cx="12192000" cy="6118514"/>
          </a:xfrm>
          <a:prstGeom prst="rect">
            <a:avLst/>
          </a:prstGeom>
        </p:spPr>
      </p:pic>
    </p:spTree>
    <p:extLst>
      <p:ext uri="{BB962C8B-B14F-4D97-AF65-F5344CB8AC3E}">
        <p14:creationId xmlns:p14="http://schemas.microsoft.com/office/powerpoint/2010/main" val="366787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Phân</a:t>
            </a:r>
            <a:r>
              <a:rPr lang="en-US" sz="2800" b="1" dirty="0">
                <a:latin typeface="+mj-lt"/>
              </a:rPr>
              <a:t> </a:t>
            </a:r>
            <a:r>
              <a:rPr lang="en-US" sz="2800" b="1" dirty="0" err="1">
                <a:latin typeface="+mj-lt"/>
              </a:rPr>
              <a:t>công</a:t>
            </a:r>
            <a:r>
              <a:rPr lang="en-US" sz="2800" b="1" dirty="0">
                <a:latin typeface="+mj-lt"/>
              </a:rPr>
              <a:t> </a:t>
            </a:r>
            <a:r>
              <a:rPr lang="en-US" sz="2800" b="1" dirty="0" err="1">
                <a:latin typeface="+mj-lt"/>
              </a:rPr>
              <a:t>công</a:t>
            </a:r>
            <a:r>
              <a:rPr lang="en-US" sz="2800" b="1" dirty="0">
                <a:latin typeface="+mj-lt"/>
              </a:rPr>
              <a:t> </a:t>
            </a:r>
            <a:r>
              <a:rPr lang="en-US" sz="2800" b="1" dirty="0" err="1">
                <a:latin typeface="+mj-lt"/>
              </a:rPr>
              <a:t>việc</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2415"/>
            <a:ext cx="12192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6" name="Picture 5">
            <a:extLst>
              <a:ext uri="{FF2B5EF4-FFF2-40B4-BE49-F238E27FC236}">
                <a16:creationId xmlns:a16="http://schemas.microsoft.com/office/drawing/2014/main" id="{D93B35F9-7B7F-0046-80EF-91FDC81C4883}"/>
              </a:ext>
            </a:extLst>
          </p:cNvPr>
          <p:cNvPicPr>
            <a:picLocks noChangeAspect="1"/>
          </p:cNvPicPr>
          <p:nvPr/>
        </p:nvPicPr>
        <p:blipFill>
          <a:blip r:embed="rId2"/>
          <a:stretch>
            <a:fillRect/>
          </a:stretch>
        </p:blipFill>
        <p:spPr>
          <a:xfrm>
            <a:off x="0" y="865413"/>
            <a:ext cx="12069636" cy="5584365"/>
          </a:xfrm>
          <a:prstGeom prst="rect">
            <a:avLst/>
          </a:prstGeom>
        </p:spPr>
      </p:pic>
    </p:spTree>
    <p:extLst>
      <p:ext uri="{BB962C8B-B14F-4D97-AF65-F5344CB8AC3E}">
        <p14:creationId xmlns:p14="http://schemas.microsoft.com/office/powerpoint/2010/main" val="145951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Hạn</a:t>
            </a:r>
            <a:r>
              <a:rPr lang="en-US" sz="2800" b="1" dirty="0">
                <a:latin typeface="+mj-lt"/>
              </a:rPr>
              <a:t> </a:t>
            </a:r>
            <a:r>
              <a:rPr lang="en-US" sz="2800" b="1" dirty="0" err="1">
                <a:latin typeface="+mj-lt"/>
              </a:rPr>
              <a:t>chế</a:t>
            </a:r>
            <a:r>
              <a:rPr lang="en-US" sz="2800" b="1" dirty="0">
                <a:latin typeface="+mj-lt"/>
              </a:rPr>
              <a:t> </a:t>
            </a:r>
            <a:r>
              <a:rPr lang="en-US" sz="2800" b="1" dirty="0" err="1">
                <a:latin typeface="+mj-lt"/>
              </a:rPr>
              <a:t>của</a:t>
            </a:r>
            <a:r>
              <a:rPr lang="en-US" sz="2800" b="1" dirty="0">
                <a:latin typeface="+mj-lt"/>
              </a:rPr>
              <a:t> </a:t>
            </a:r>
            <a:r>
              <a:rPr lang="en-US" sz="2800" b="1" dirty="0" err="1">
                <a:latin typeface="+mj-lt"/>
              </a:rPr>
              <a:t>đề</a:t>
            </a:r>
            <a:r>
              <a:rPr lang="en-US" sz="2800" b="1" dirty="0">
                <a:latin typeface="+mj-lt"/>
              </a:rPr>
              <a:t> </a:t>
            </a:r>
            <a:r>
              <a:rPr lang="en-US" sz="2800" b="1" dirty="0" err="1">
                <a:latin typeface="+mj-lt"/>
              </a:rPr>
              <a:t>tài</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955079" y="922702"/>
            <a:ext cx="8478982" cy="593529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3">
              <a:lnSpc>
                <a:spcPct val="150000"/>
              </a:lnSpc>
              <a:spcBef>
                <a:spcPts val="1000"/>
              </a:spcBef>
              <a:buSzPts val="2600"/>
            </a:pPr>
            <a:endParaRPr lang="en-US" sz="2000" dirty="0">
              <a:latin typeface="+mj-lt"/>
              <a:ea typeface="Arial"/>
              <a:cs typeface="Arial"/>
            </a:endParaRPr>
          </a:p>
          <a:p>
            <a:pPr marL="349250" lvl="0" indent="-285750">
              <a:lnSpc>
                <a:spcPct val="150000"/>
              </a:lnSpc>
              <a:spcBef>
                <a:spcPts val="1000"/>
              </a:spcBef>
              <a:buSzPts val="2600"/>
              <a:buFont typeface="Arial" panose="020B0604020202020204" pitchFamily="34" charset="0"/>
              <a:buChar char="•"/>
            </a:pPr>
            <a:r>
              <a:rPr lang="vi-VN" sz="2000" dirty="0">
                <a:ea typeface="Arial"/>
                <a:cs typeface="Arial"/>
              </a:rPr>
              <a:t>Là ứng dụng web nên chưa có người dùng nên không thể tương tác với người dùng .</a:t>
            </a:r>
            <a:endParaRPr lang="en-US" sz="2000" dirty="0">
              <a:ea typeface="Arial"/>
              <a:cs typeface="Arial"/>
            </a:endParaRPr>
          </a:p>
          <a:p>
            <a:pPr marL="349250" lvl="0" indent="-285750">
              <a:lnSpc>
                <a:spcPct val="150000"/>
              </a:lnSpc>
              <a:spcBef>
                <a:spcPts val="1000"/>
              </a:spcBef>
              <a:buSzPts val="2600"/>
              <a:buFont typeface="Arial" panose="020B0604020202020204" pitchFamily="34" charset="0"/>
              <a:buChar char="•"/>
            </a:pPr>
            <a:r>
              <a:rPr lang="en-US" sz="2000" dirty="0">
                <a:cs typeface="Times New Roman" panose="02020603050405020304" pitchFamily="18" charset="0"/>
              </a:rPr>
              <a:t> </a:t>
            </a:r>
            <a:r>
              <a:rPr lang="en-US" sz="2000" dirty="0" err="1">
                <a:cs typeface="Times New Roman" panose="02020603050405020304" pitchFamily="18" charset="0"/>
              </a:rPr>
              <a:t>Thời</a:t>
            </a:r>
            <a:r>
              <a:rPr lang="en-US" sz="2000" dirty="0">
                <a:cs typeface="Times New Roman" panose="02020603050405020304" pitchFamily="18" charset="0"/>
              </a:rPr>
              <a:t> </a:t>
            </a:r>
            <a:r>
              <a:rPr lang="en-US" sz="2000" dirty="0" err="1">
                <a:cs typeface="Times New Roman" panose="02020603050405020304" pitchFamily="18" charset="0"/>
              </a:rPr>
              <a:t>gian</a:t>
            </a:r>
            <a:r>
              <a:rPr lang="en-US" sz="2000" dirty="0">
                <a:cs typeface="Times New Roman" panose="02020603050405020304" pitchFamily="18" charset="0"/>
              </a:rPr>
              <a:t> </a:t>
            </a:r>
            <a:r>
              <a:rPr lang="en-US" sz="2000" dirty="0" err="1">
                <a:cs typeface="Times New Roman" panose="02020603050405020304" pitchFamily="18" charset="0"/>
              </a:rPr>
              <a:t>hạn</a:t>
            </a:r>
            <a:r>
              <a:rPr lang="en-US" sz="2000" dirty="0">
                <a:cs typeface="Times New Roman" panose="02020603050405020304" pitchFamily="18" charset="0"/>
              </a:rPr>
              <a:t> </a:t>
            </a:r>
            <a:r>
              <a:rPr lang="en-US" sz="2000" dirty="0" err="1">
                <a:cs typeface="Times New Roman" panose="02020603050405020304" pitchFamily="18" charset="0"/>
              </a:rPr>
              <a:t>chế</a:t>
            </a:r>
            <a:r>
              <a:rPr lang="vi-VN" sz="2000" dirty="0">
                <a:cs typeface="Times New Roman" panose="02020603050405020304" pitchFamily="18" charset="0"/>
              </a:rPr>
              <a:t> </a:t>
            </a:r>
            <a:r>
              <a:rPr lang="vi-VN" sz="2000" dirty="0">
                <a:cs typeface="Arial"/>
              </a:rPr>
              <a:t>nên chưa thể triển khai nhiều chức năng và khả năng trải nghiệm của </a:t>
            </a:r>
            <a:r>
              <a:rPr lang="vi-VN" sz="2000">
                <a:cs typeface="Arial"/>
              </a:rPr>
              <a:t>người kém</a:t>
            </a:r>
            <a:r>
              <a:rPr lang="en-US" sz="2000">
                <a:cs typeface="Arial"/>
              </a:rPr>
              <a:t>. Chức năng CRUD đơn giản.</a:t>
            </a:r>
            <a:endParaRPr lang="vi-VN" sz="2000" dirty="0">
              <a:cs typeface="Arial"/>
            </a:endParaRPr>
          </a:p>
          <a:p>
            <a:pPr marL="349250" lvl="0" indent="-285750">
              <a:lnSpc>
                <a:spcPct val="150000"/>
              </a:lnSpc>
              <a:spcBef>
                <a:spcPts val="1000"/>
              </a:spcBef>
              <a:buSzPts val="2600"/>
              <a:buFont typeface="Arial" panose="020B0604020202020204" pitchFamily="34" charset="0"/>
              <a:buChar char="•"/>
            </a:pPr>
            <a:r>
              <a:rPr lang="vi-VN" sz="2000" dirty="0"/>
              <a:t>Logic của các chức năng còn chưa </a:t>
            </a:r>
            <a:r>
              <a:rPr lang="vi-VN" sz="2000"/>
              <a:t>tối ưu</a:t>
            </a:r>
            <a:r>
              <a:rPr lang="en-US" sz="2000"/>
              <a:t>,chưa clear code</a:t>
            </a:r>
            <a:endParaRPr lang="vi-VN" dirty="0"/>
          </a:p>
          <a:p>
            <a:pPr marL="349250" lvl="0" indent="-285750">
              <a:lnSpc>
                <a:spcPct val="150000"/>
              </a:lnSpc>
              <a:spcBef>
                <a:spcPts val="1000"/>
              </a:spcBef>
              <a:buSzPts val="2600"/>
              <a:buFont typeface="Arial" panose="020B0604020202020204" pitchFamily="34" charset="0"/>
              <a:buChar char="•"/>
            </a:pPr>
            <a:endParaRPr lang="vi-VN" dirty="0"/>
          </a:p>
        </p:txBody>
      </p:sp>
    </p:spTree>
    <p:extLst>
      <p:ext uri="{BB962C8B-B14F-4D97-AF65-F5344CB8AC3E}">
        <p14:creationId xmlns:p14="http://schemas.microsoft.com/office/powerpoint/2010/main" val="109106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a:latin typeface="+mj-lt"/>
              </a:rPr>
              <a:t>Kết thúc</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548286" y="802629"/>
            <a:ext cx="8478982" cy="5204691"/>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3">
              <a:lnSpc>
                <a:spcPct val="150000"/>
              </a:lnSpc>
              <a:spcBef>
                <a:spcPts val="1000"/>
              </a:spcBef>
              <a:buSzPts val="2600"/>
            </a:pPr>
            <a:endParaRPr lang="en-US" sz="1200" dirty="0">
              <a:ea typeface="Arial"/>
              <a:cs typeface="Arial"/>
            </a:endParaRPr>
          </a:p>
        </p:txBody>
      </p:sp>
      <p:sp>
        <p:nvSpPr>
          <p:cNvPr id="2" name="Rectangle 1"/>
          <p:cNvSpPr/>
          <p:nvPr/>
        </p:nvSpPr>
        <p:spPr>
          <a:xfrm>
            <a:off x="1582670" y="1183292"/>
            <a:ext cx="8660899" cy="48186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4000" b="1" dirty="0">
                <a:solidFill>
                  <a:schemeClr val="accent6">
                    <a:lumMod val="75000"/>
                  </a:schemeClr>
                </a:solidFill>
                <a:latin typeface="+mj-lt"/>
              </a:rPr>
              <a:t>Cảm ơn mọi người đã lắng nghe</a:t>
            </a:r>
            <a:endParaRPr lang="en-US" sz="4000" b="1" dirty="0">
              <a:solidFill>
                <a:schemeClr val="accent6">
                  <a:lumMod val="75000"/>
                </a:schemeClr>
              </a:solidFill>
              <a:latin typeface="+mj-lt"/>
            </a:endParaRPr>
          </a:p>
        </p:txBody>
      </p:sp>
    </p:spTree>
    <p:extLst>
      <p:ext uri="{BB962C8B-B14F-4D97-AF65-F5344CB8AC3E}">
        <p14:creationId xmlns:p14="http://schemas.microsoft.com/office/powerpoint/2010/main" val="1344143887"/>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6389</TotalTime>
  <Words>340</Words>
  <Application>Microsoft Macintosh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Noto Sans Symbols</vt:lpstr>
      <vt:lpstr>Trebuchet MS</vt:lpstr>
      <vt:lpstr>Times New Roman</vt:lpstr>
      <vt:lpstr>Montserrat Medium</vt:lpstr>
      <vt:lpstr>Montserrat ExtraBold</vt:lpstr>
      <vt:lpstr>Calibri</vt:lpstr>
      <vt:lpstr>Montserrat</vt:lpstr>
      <vt:lpstr>Wingdings</vt:lpstr>
      <vt:lpstr>Montserrat Black</vt:lpstr>
      <vt:lpstr>Arial</vt:lpstr>
      <vt:lpstr>Office Theme</vt:lpstr>
      <vt:lpstr>BẢO VỆ PROJECT MODULE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NGÔN NGỮ LẬP TRÌNH C</dc:title>
  <dc:creator>QuangND</dc:creator>
  <cp:lastModifiedBy>Microsoft Office User</cp:lastModifiedBy>
  <cp:revision>48</cp:revision>
  <dcterms:modified xsi:type="dcterms:W3CDTF">2024-05-07T01:50:00Z</dcterms:modified>
</cp:coreProperties>
</file>