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9"/>
  </p:notesMasterIdLst>
  <p:sldIdLst>
    <p:sldId id="256" r:id="rId2"/>
    <p:sldId id="285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84" r:id="rId12"/>
    <p:sldId id="287" r:id="rId13"/>
    <p:sldId id="286" r:id="rId14"/>
    <p:sldId id="288" r:id="rId15"/>
    <p:sldId id="289" r:id="rId16"/>
    <p:sldId id="273" r:id="rId17"/>
    <p:sldId id="310" r:id="rId18"/>
    <p:sldId id="272" r:id="rId19"/>
    <p:sldId id="283" r:id="rId20"/>
    <p:sldId id="276" r:id="rId21"/>
    <p:sldId id="290" r:id="rId22"/>
    <p:sldId id="277" r:id="rId23"/>
    <p:sldId id="278" r:id="rId24"/>
    <p:sldId id="279" r:id="rId25"/>
    <p:sldId id="282" r:id="rId26"/>
    <p:sldId id="311" r:id="rId27"/>
    <p:sldId id="323" r:id="rId28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53"/>
    <p:restoredTop sz="94629"/>
  </p:normalViewPr>
  <p:slideViewPr>
    <p:cSldViewPr snapToGrid="0" snapToObjects="1">
      <p:cViewPr varScale="1">
        <p:scale>
          <a:sx n="131" d="100"/>
          <a:sy n="131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224E3-10AF-A74D-A0F3-C79882077CD2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D199E-4D78-A841-A0CB-0736DD3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5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0B0E1-0168-FF43-8A3A-E85CE33C2CAC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061C-DDB6-184E-B927-F4F97CAA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RWTY: R We There Yet?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Warren</a:t>
            </a:r>
          </a:p>
        </p:txBody>
      </p:sp>
    </p:spTree>
    <p:extLst>
      <p:ext uri="{BB962C8B-B14F-4D97-AF65-F5344CB8AC3E}">
        <p14:creationId xmlns:p14="http://schemas.microsoft.com/office/powerpoint/2010/main" val="130004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MCMC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dirty="0"/>
                  <a:t> Bayes</a:t>
                </a:r>
              </a:p>
              <a:p>
                <a:r>
                  <a:rPr lang="en-US" dirty="0"/>
                  <a:t>MCMC is a method of approximating very high-dimensional probability distributions – a method of exploring </a:t>
                </a:r>
                <a:r>
                  <a:rPr lang="en-US" dirty="0" err="1"/>
                  <a:t>treespace</a:t>
                </a:r>
                <a:r>
                  <a:rPr lang="en-US" dirty="0"/>
                  <a:t> that is fundamentally different from heuristic searches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4224417" y="5385726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940913" y="5492061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55540" y="4263242"/>
            <a:ext cx="3188" cy="24140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5814517" y="5474226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8" name="Freeform 7"/>
          <p:cNvSpPr/>
          <p:nvPr/>
        </p:nvSpPr>
        <p:spPr>
          <a:xfrm>
            <a:off x="1924735" y="4581049"/>
            <a:ext cx="4209530" cy="2226111"/>
          </a:xfrm>
          <a:custGeom>
            <a:avLst/>
            <a:gdLst>
              <a:gd name="connsiteX0" fmla="*/ 58658 w 4404880"/>
              <a:gd name="connsiteY0" fmla="*/ 3025599 h 3186427"/>
              <a:gd name="connsiteX1" fmla="*/ 58658 w 4404880"/>
              <a:gd name="connsiteY1" fmla="*/ 1637065 h 3186427"/>
              <a:gd name="connsiteX2" fmla="*/ 668258 w 4404880"/>
              <a:gd name="connsiteY2" fmla="*/ 383999 h 3186427"/>
              <a:gd name="connsiteX3" fmla="*/ 837592 w 4404880"/>
              <a:gd name="connsiteY3" fmla="*/ 2777243 h 3186427"/>
              <a:gd name="connsiteX4" fmla="*/ 973058 w 4404880"/>
              <a:gd name="connsiteY4" fmla="*/ 496887 h 3186427"/>
              <a:gd name="connsiteX5" fmla="*/ 1131103 w 4404880"/>
              <a:gd name="connsiteY5" fmla="*/ 3082043 h 3186427"/>
              <a:gd name="connsiteX6" fmla="*/ 1435903 w 4404880"/>
              <a:gd name="connsiteY6" fmla="*/ 564621 h 3186427"/>
              <a:gd name="connsiteX7" fmla="*/ 1526214 w 4404880"/>
              <a:gd name="connsiteY7" fmla="*/ 2765954 h 3186427"/>
              <a:gd name="connsiteX8" fmla="*/ 1740703 w 4404880"/>
              <a:gd name="connsiteY8" fmla="*/ 496887 h 3186427"/>
              <a:gd name="connsiteX9" fmla="*/ 2158392 w 4404880"/>
              <a:gd name="connsiteY9" fmla="*/ 3115910 h 3186427"/>
              <a:gd name="connsiteX10" fmla="*/ 2068080 w 4404880"/>
              <a:gd name="connsiteY10" fmla="*/ 463021 h 3186427"/>
              <a:gd name="connsiteX11" fmla="*/ 2767992 w 4404880"/>
              <a:gd name="connsiteY11" fmla="*/ 2912710 h 3186427"/>
              <a:gd name="connsiteX12" fmla="*/ 3038925 w 4404880"/>
              <a:gd name="connsiteY12" fmla="*/ 1230665 h 3186427"/>
              <a:gd name="connsiteX13" fmla="*/ 3411458 w 4404880"/>
              <a:gd name="connsiteY13" fmla="*/ 3172354 h 3186427"/>
              <a:gd name="connsiteX14" fmla="*/ 3411458 w 4404880"/>
              <a:gd name="connsiteY14" fmla="*/ 176 h 3186427"/>
              <a:gd name="connsiteX15" fmla="*/ 3885592 w 4404880"/>
              <a:gd name="connsiteY15" fmla="*/ 3014310 h 3186427"/>
              <a:gd name="connsiteX16" fmla="*/ 4054925 w 4404880"/>
              <a:gd name="connsiteY16" fmla="*/ 688799 h 3186427"/>
              <a:gd name="connsiteX17" fmla="*/ 4404880 w 4404880"/>
              <a:gd name="connsiteY17" fmla="*/ 2912710 h 3186427"/>
              <a:gd name="connsiteX0" fmla="*/ 7409 w 4353631"/>
              <a:gd name="connsiteY0" fmla="*/ 3025599 h 3186427"/>
              <a:gd name="connsiteX1" fmla="*/ 281673 w 4353631"/>
              <a:gd name="connsiteY1" fmla="*/ 1700891 h 3186427"/>
              <a:gd name="connsiteX2" fmla="*/ 617009 w 4353631"/>
              <a:gd name="connsiteY2" fmla="*/ 383999 h 3186427"/>
              <a:gd name="connsiteX3" fmla="*/ 786343 w 4353631"/>
              <a:gd name="connsiteY3" fmla="*/ 2777243 h 3186427"/>
              <a:gd name="connsiteX4" fmla="*/ 921809 w 4353631"/>
              <a:gd name="connsiteY4" fmla="*/ 496887 h 3186427"/>
              <a:gd name="connsiteX5" fmla="*/ 1079854 w 4353631"/>
              <a:gd name="connsiteY5" fmla="*/ 3082043 h 3186427"/>
              <a:gd name="connsiteX6" fmla="*/ 1384654 w 4353631"/>
              <a:gd name="connsiteY6" fmla="*/ 564621 h 3186427"/>
              <a:gd name="connsiteX7" fmla="*/ 1474965 w 4353631"/>
              <a:gd name="connsiteY7" fmla="*/ 2765954 h 3186427"/>
              <a:gd name="connsiteX8" fmla="*/ 1689454 w 4353631"/>
              <a:gd name="connsiteY8" fmla="*/ 496887 h 3186427"/>
              <a:gd name="connsiteX9" fmla="*/ 2107143 w 4353631"/>
              <a:gd name="connsiteY9" fmla="*/ 3115910 h 3186427"/>
              <a:gd name="connsiteX10" fmla="*/ 2016831 w 4353631"/>
              <a:gd name="connsiteY10" fmla="*/ 463021 h 3186427"/>
              <a:gd name="connsiteX11" fmla="*/ 2716743 w 4353631"/>
              <a:gd name="connsiteY11" fmla="*/ 2912710 h 3186427"/>
              <a:gd name="connsiteX12" fmla="*/ 2987676 w 4353631"/>
              <a:gd name="connsiteY12" fmla="*/ 1230665 h 3186427"/>
              <a:gd name="connsiteX13" fmla="*/ 3360209 w 4353631"/>
              <a:gd name="connsiteY13" fmla="*/ 3172354 h 3186427"/>
              <a:gd name="connsiteX14" fmla="*/ 3360209 w 4353631"/>
              <a:gd name="connsiteY14" fmla="*/ 176 h 3186427"/>
              <a:gd name="connsiteX15" fmla="*/ 3834343 w 4353631"/>
              <a:gd name="connsiteY15" fmla="*/ 3014310 h 3186427"/>
              <a:gd name="connsiteX16" fmla="*/ 4003676 w 4353631"/>
              <a:gd name="connsiteY16" fmla="*/ 688799 h 3186427"/>
              <a:gd name="connsiteX17" fmla="*/ 4353631 w 4353631"/>
              <a:gd name="connsiteY17" fmla="*/ 2912710 h 3186427"/>
              <a:gd name="connsiteX0" fmla="*/ 6307 w 4352529"/>
              <a:gd name="connsiteY0" fmla="*/ 3025599 h 3186427"/>
              <a:gd name="connsiteX1" fmla="*/ 280571 w 4352529"/>
              <a:gd name="connsiteY1" fmla="*/ 1700891 h 3186427"/>
              <a:gd name="connsiteX2" fmla="*/ 615907 w 4352529"/>
              <a:gd name="connsiteY2" fmla="*/ 383999 h 3186427"/>
              <a:gd name="connsiteX3" fmla="*/ 785241 w 4352529"/>
              <a:gd name="connsiteY3" fmla="*/ 2777243 h 3186427"/>
              <a:gd name="connsiteX4" fmla="*/ 920707 w 4352529"/>
              <a:gd name="connsiteY4" fmla="*/ 496887 h 3186427"/>
              <a:gd name="connsiteX5" fmla="*/ 1078752 w 4352529"/>
              <a:gd name="connsiteY5" fmla="*/ 3082043 h 3186427"/>
              <a:gd name="connsiteX6" fmla="*/ 1383552 w 4352529"/>
              <a:gd name="connsiteY6" fmla="*/ 564621 h 3186427"/>
              <a:gd name="connsiteX7" fmla="*/ 1473863 w 4352529"/>
              <a:gd name="connsiteY7" fmla="*/ 2765954 h 3186427"/>
              <a:gd name="connsiteX8" fmla="*/ 1688352 w 4352529"/>
              <a:gd name="connsiteY8" fmla="*/ 496887 h 3186427"/>
              <a:gd name="connsiteX9" fmla="*/ 2106041 w 4352529"/>
              <a:gd name="connsiteY9" fmla="*/ 3115910 h 3186427"/>
              <a:gd name="connsiteX10" fmla="*/ 2015729 w 4352529"/>
              <a:gd name="connsiteY10" fmla="*/ 463021 h 3186427"/>
              <a:gd name="connsiteX11" fmla="*/ 2715641 w 4352529"/>
              <a:gd name="connsiteY11" fmla="*/ 2912710 h 3186427"/>
              <a:gd name="connsiteX12" fmla="*/ 2986574 w 4352529"/>
              <a:gd name="connsiteY12" fmla="*/ 1230665 h 3186427"/>
              <a:gd name="connsiteX13" fmla="*/ 3359107 w 4352529"/>
              <a:gd name="connsiteY13" fmla="*/ 3172354 h 3186427"/>
              <a:gd name="connsiteX14" fmla="*/ 3359107 w 4352529"/>
              <a:gd name="connsiteY14" fmla="*/ 176 h 3186427"/>
              <a:gd name="connsiteX15" fmla="*/ 3833241 w 4352529"/>
              <a:gd name="connsiteY15" fmla="*/ 3014310 h 3186427"/>
              <a:gd name="connsiteX16" fmla="*/ 4002574 w 4352529"/>
              <a:gd name="connsiteY16" fmla="*/ 688799 h 3186427"/>
              <a:gd name="connsiteX17" fmla="*/ 4352529 w 4352529"/>
              <a:gd name="connsiteY17" fmla="*/ 2912710 h 3186427"/>
              <a:gd name="connsiteX0" fmla="*/ 24399 w 4144054"/>
              <a:gd name="connsiteY0" fmla="*/ 3057511 h 3186427"/>
              <a:gd name="connsiteX1" fmla="*/ 72096 w 4144054"/>
              <a:gd name="connsiteY1" fmla="*/ 1700891 h 3186427"/>
              <a:gd name="connsiteX2" fmla="*/ 407432 w 4144054"/>
              <a:gd name="connsiteY2" fmla="*/ 383999 h 3186427"/>
              <a:gd name="connsiteX3" fmla="*/ 576766 w 4144054"/>
              <a:gd name="connsiteY3" fmla="*/ 2777243 h 3186427"/>
              <a:gd name="connsiteX4" fmla="*/ 712232 w 4144054"/>
              <a:gd name="connsiteY4" fmla="*/ 496887 h 3186427"/>
              <a:gd name="connsiteX5" fmla="*/ 870277 w 4144054"/>
              <a:gd name="connsiteY5" fmla="*/ 3082043 h 3186427"/>
              <a:gd name="connsiteX6" fmla="*/ 1175077 w 4144054"/>
              <a:gd name="connsiteY6" fmla="*/ 564621 h 3186427"/>
              <a:gd name="connsiteX7" fmla="*/ 1265388 w 4144054"/>
              <a:gd name="connsiteY7" fmla="*/ 2765954 h 3186427"/>
              <a:gd name="connsiteX8" fmla="*/ 1479877 w 4144054"/>
              <a:gd name="connsiteY8" fmla="*/ 496887 h 3186427"/>
              <a:gd name="connsiteX9" fmla="*/ 1897566 w 4144054"/>
              <a:gd name="connsiteY9" fmla="*/ 3115910 h 3186427"/>
              <a:gd name="connsiteX10" fmla="*/ 1807254 w 4144054"/>
              <a:gd name="connsiteY10" fmla="*/ 463021 h 3186427"/>
              <a:gd name="connsiteX11" fmla="*/ 2507166 w 4144054"/>
              <a:gd name="connsiteY11" fmla="*/ 2912710 h 3186427"/>
              <a:gd name="connsiteX12" fmla="*/ 2778099 w 4144054"/>
              <a:gd name="connsiteY12" fmla="*/ 1230665 h 3186427"/>
              <a:gd name="connsiteX13" fmla="*/ 3150632 w 4144054"/>
              <a:gd name="connsiteY13" fmla="*/ 3172354 h 3186427"/>
              <a:gd name="connsiteX14" fmla="*/ 3150632 w 4144054"/>
              <a:gd name="connsiteY14" fmla="*/ 176 h 3186427"/>
              <a:gd name="connsiteX15" fmla="*/ 3624766 w 4144054"/>
              <a:gd name="connsiteY15" fmla="*/ 3014310 h 3186427"/>
              <a:gd name="connsiteX16" fmla="*/ 3794099 w 4144054"/>
              <a:gd name="connsiteY16" fmla="*/ 688799 h 3186427"/>
              <a:gd name="connsiteX17" fmla="*/ 4144054 w 4144054"/>
              <a:gd name="connsiteY17" fmla="*/ 2912710 h 3186427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897566 w 4144054"/>
              <a:gd name="connsiteY9" fmla="*/ 2924442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706773 w 4144054"/>
              <a:gd name="connsiteY9" fmla="*/ 2940400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11843 w 4238819"/>
              <a:gd name="connsiteY0" fmla="*/ 2850085 h 2991164"/>
              <a:gd name="connsiteX1" fmla="*/ 166861 w 4238819"/>
              <a:gd name="connsiteY1" fmla="*/ 1509423 h 2991164"/>
              <a:gd name="connsiteX2" fmla="*/ 502197 w 4238819"/>
              <a:gd name="connsiteY2" fmla="*/ 192531 h 2991164"/>
              <a:gd name="connsiteX3" fmla="*/ 671531 w 4238819"/>
              <a:gd name="connsiteY3" fmla="*/ 2585775 h 2991164"/>
              <a:gd name="connsiteX4" fmla="*/ 806997 w 4238819"/>
              <a:gd name="connsiteY4" fmla="*/ 305419 h 2991164"/>
              <a:gd name="connsiteX5" fmla="*/ 965042 w 4238819"/>
              <a:gd name="connsiteY5" fmla="*/ 2890575 h 2991164"/>
              <a:gd name="connsiteX6" fmla="*/ 1269842 w 4238819"/>
              <a:gd name="connsiteY6" fmla="*/ 373153 h 2991164"/>
              <a:gd name="connsiteX7" fmla="*/ 1360153 w 4238819"/>
              <a:gd name="connsiteY7" fmla="*/ 2574486 h 2991164"/>
              <a:gd name="connsiteX8" fmla="*/ 1574642 w 4238819"/>
              <a:gd name="connsiteY8" fmla="*/ 305419 h 2991164"/>
              <a:gd name="connsiteX9" fmla="*/ 1801538 w 4238819"/>
              <a:gd name="connsiteY9" fmla="*/ 2940400 h 2991164"/>
              <a:gd name="connsiteX10" fmla="*/ 1902019 w 4238819"/>
              <a:gd name="connsiteY10" fmla="*/ 271553 h 2991164"/>
              <a:gd name="connsiteX11" fmla="*/ 2601931 w 4238819"/>
              <a:gd name="connsiteY11" fmla="*/ 2721242 h 2991164"/>
              <a:gd name="connsiteX12" fmla="*/ 2872864 w 4238819"/>
              <a:gd name="connsiteY12" fmla="*/ 1039197 h 2991164"/>
              <a:gd name="connsiteX13" fmla="*/ 3245397 w 4238819"/>
              <a:gd name="connsiteY13" fmla="*/ 2980886 h 2991164"/>
              <a:gd name="connsiteX14" fmla="*/ 3376566 w 4238819"/>
              <a:gd name="connsiteY14" fmla="*/ 187 h 2991164"/>
              <a:gd name="connsiteX15" fmla="*/ 3719531 w 4238819"/>
              <a:gd name="connsiteY15" fmla="*/ 2822842 h 2991164"/>
              <a:gd name="connsiteX16" fmla="*/ 3888864 w 4238819"/>
              <a:gd name="connsiteY16" fmla="*/ 497331 h 2991164"/>
              <a:gd name="connsiteX17" fmla="*/ 4238819 w 4238819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6976" h="2991164">
                <a:moveTo>
                  <a:pt x="0" y="2850085"/>
                </a:moveTo>
                <a:cubicBezTo>
                  <a:pt x="80370" y="2359995"/>
                  <a:pt x="97142" y="1984263"/>
                  <a:pt x="155018" y="1509423"/>
                </a:cubicBezTo>
                <a:cubicBezTo>
                  <a:pt x="212894" y="1034583"/>
                  <a:pt x="406242" y="13139"/>
                  <a:pt x="490354" y="192531"/>
                </a:cubicBezTo>
                <a:cubicBezTo>
                  <a:pt x="574466" y="371923"/>
                  <a:pt x="608888" y="2566960"/>
                  <a:pt x="659688" y="2585775"/>
                </a:cubicBezTo>
                <a:cubicBezTo>
                  <a:pt x="710488" y="2604590"/>
                  <a:pt x="746236" y="254619"/>
                  <a:pt x="795154" y="305419"/>
                </a:cubicBezTo>
                <a:cubicBezTo>
                  <a:pt x="844073" y="356219"/>
                  <a:pt x="876058" y="2879286"/>
                  <a:pt x="953199" y="2890575"/>
                </a:cubicBezTo>
                <a:cubicBezTo>
                  <a:pt x="1030340" y="2901864"/>
                  <a:pt x="1192147" y="425834"/>
                  <a:pt x="1257999" y="373153"/>
                </a:cubicBezTo>
                <a:cubicBezTo>
                  <a:pt x="1323851" y="320472"/>
                  <a:pt x="1297510" y="2585775"/>
                  <a:pt x="1348310" y="2574486"/>
                </a:cubicBezTo>
                <a:cubicBezTo>
                  <a:pt x="1399110" y="2563197"/>
                  <a:pt x="1489235" y="244433"/>
                  <a:pt x="1562799" y="305419"/>
                </a:cubicBezTo>
                <a:cubicBezTo>
                  <a:pt x="1636363" y="366405"/>
                  <a:pt x="1735132" y="2946044"/>
                  <a:pt x="1789695" y="2940400"/>
                </a:cubicBezTo>
                <a:cubicBezTo>
                  <a:pt x="1844258" y="2934756"/>
                  <a:pt x="1756777" y="308079"/>
                  <a:pt x="1890176" y="271553"/>
                </a:cubicBezTo>
                <a:cubicBezTo>
                  <a:pt x="2023575" y="235027"/>
                  <a:pt x="2428281" y="2593301"/>
                  <a:pt x="2590088" y="2721242"/>
                </a:cubicBezTo>
                <a:cubicBezTo>
                  <a:pt x="2751895" y="2849183"/>
                  <a:pt x="2753777" y="995923"/>
                  <a:pt x="2861021" y="1039197"/>
                </a:cubicBezTo>
                <a:cubicBezTo>
                  <a:pt x="2968265" y="1082471"/>
                  <a:pt x="3149604" y="3154054"/>
                  <a:pt x="3233554" y="2980886"/>
                </a:cubicBezTo>
                <a:cubicBezTo>
                  <a:pt x="3317504" y="2807718"/>
                  <a:pt x="3285701" y="26528"/>
                  <a:pt x="3364723" y="187"/>
                </a:cubicBezTo>
                <a:cubicBezTo>
                  <a:pt x="3443745" y="-26154"/>
                  <a:pt x="3622305" y="2739985"/>
                  <a:pt x="3707688" y="2822842"/>
                </a:cubicBezTo>
                <a:cubicBezTo>
                  <a:pt x="3793071" y="2905699"/>
                  <a:pt x="3790473" y="514264"/>
                  <a:pt x="3877021" y="497331"/>
                </a:cubicBezTo>
                <a:cubicBezTo>
                  <a:pt x="3963569" y="480398"/>
                  <a:pt x="4226976" y="2721242"/>
                  <a:pt x="4226976" y="2721242"/>
                </a:cubicBezTo>
              </a:path>
            </a:pathLst>
          </a:cu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09789" y="6134544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95070" y="3190876"/>
            <a:ext cx="1874838" cy="1350963"/>
            <a:chOff x="74" y="942"/>
            <a:chExt cx="1181" cy="851"/>
          </a:xfrm>
        </p:grpSpPr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180" y="942"/>
              <a:ext cx="963" cy="670"/>
              <a:chOff x="573" y="1445"/>
              <a:chExt cx="1267" cy="2185"/>
            </a:xfrm>
          </p:grpSpPr>
          <p:sp>
            <p:nvSpPr>
              <p:cNvPr id="7" name="Line 53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0" cy="2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4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8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55"/>
              <p:cNvSpPr>
                <a:spLocks noChangeShapeType="1"/>
              </p:cNvSpPr>
              <p:nvPr/>
            </p:nvSpPr>
            <p:spPr bwMode="auto">
              <a:xfrm>
                <a:off x="1433" y="1445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56"/>
              <p:cNvSpPr>
                <a:spLocks noChangeShapeType="1"/>
              </p:cNvSpPr>
              <p:nvPr/>
            </p:nvSpPr>
            <p:spPr bwMode="auto">
              <a:xfrm>
                <a:off x="1151" y="2238"/>
                <a:ext cx="5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57"/>
              <p:cNvSpPr>
                <a:spLocks noChangeShapeType="1"/>
              </p:cNvSpPr>
              <p:nvPr/>
            </p:nvSpPr>
            <p:spPr bwMode="auto">
              <a:xfrm>
                <a:off x="1153" y="2240"/>
                <a:ext cx="0" cy="13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58"/>
              <p:cNvSpPr>
                <a:spLocks noChangeShapeType="1"/>
              </p:cNvSpPr>
              <p:nvPr/>
            </p:nvSpPr>
            <p:spPr bwMode="auto">
              <a:xfrm>
                <a:off x="1729" y="2240"/>
                <a:ext cx="0" cy="7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59"/>
              <p:cNvSpPr>
                <a:spLocks noChangeShapeType="1"/>
              </p:cNvSpPr>
              <p:nvPr/>
            </p:nvSpPr>
            <p:spPr bwMode="auto">
              <a:xfrm>
                <a:off x="1616" y="3024"/>
                <a:ext cx="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>
                <a:off x="1612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1"/>
              <p:cNvSpPr>
                <a:spLocks noChangeShapeType="1"/>
              </p:cNvSpPr>
              <p:nvPr/>
            </p:nvSpPr>
            <p:spPr bwMode="auto">
              <a:xfrm>
                <a:off x="1840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62"/>
            <p:cNvSpPr txBox="1">
              <a:spLocks noChangeArrowheads="1"/>
            </p:cNvSpPr>
            <p:nvPr/>
          </p:nvSpPr>
          <p:spPr bwMode="auto">
            <a:xfrm>
              <a:off x="74" y="1581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en-US" sz="1600" b="1">
                  <a:latin typeface="Times New Roman" charset="0"/>
                </a:rPr>
                <a:t>A           B        C   D</a:t>
              </a:r>
              <a:endParaRPr lang="en-AU" altLang="en-US" sz="1600">
                <a:latin typeface="Times New Roman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3385627" y="3115251"/>
            <a:ext cx="5082024" cy="1309798"/>
          </a:xfrm>
          <a:prstGeom prst="rect">
            <a:avLst/>
          </a:prstGeom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We have a starting tree, model of evolution, and branch lengths</a:t>
            </a:r>
          </a:p>
        </p:txBody>
      </p:sp>
    </p:spTree>
    <p:extLst>
      <p:ext uri="{BB962C8B-B14F-4D97-AF65-F5344CB8AC3E}">
        <p14:creationId xmlns:p14="http://schemas.microsoft.com/office/powerpoint/2010/main" val="44862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95070" y="3190876"/>
            <a:ext cx="1874838" cy="1350963"/>
            <a:chOff x="74" y="942"/>
            <a:chExt cx="1181" cy="851"/>
          </a:xfrm>
        </p:grpSpPr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180" y="942"/>
              <a:ext cx="963" cy="670"/>
              <a:chOff x="573" y="1445"/>
              <a:chExt cx="1267" cy="2185"/>
            </a:xfrm>
          </p:grpSpPr>
          <p:sp>
            <p:nvSpPr>
              <p:cNvPr id="7" name="Line 53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0" cy="2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4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8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55"/>
              <p:cNvSpPr>
                <a:spLocks noChangeShapeType="1"/>
              </p:cNvSpPr>
              <p:nvPr/>
            </p:nvSpPr>
            <p:spPr bwMode="auto">
              <a:xfrm>
                <a:off x="1433" y="1445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56"/>
              <p:cNvSpPr>
                <a:spLocks noChangeShapeType="1"/>
              </p:cNvSpPr>
              <p:nvPr/>
            </p:nvSpPr>
            <p:spPr bwMode="auto">
              <a:xfrm>
                <a:off x="1151" y="2238"/>
                <a:ext cx="5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57"/>
              <p:cNvSpPr>
                <a:spLocks noChangeShapeType="1"/>
              </p:cNvSpPr>
              <p:nvPr/>
            </p:nvSpPr>
            <p:spPr bwMode="auto">
              <a:xfrm>
                <a:off x="1153" y="2240"/>
                <a:ext cx="0" cy="13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58"/>
              <p:cNvSpPr>
                <a:spLocks noChangeShapeType="1"/>
              </p:cNvSpPr>
              <p:nvPr/>
            </p:nvSpPr>
            <p:spPr bwMode="auto">
              <a:xfrm>
                <a:off x="1729" y="2240"/>
                <a:ext cx="0" cy="7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59"/>
              <p:cNvSpPr>
                <a:spLocks noChangeShapeType="1"/>
              </p:cNvSpPr>
              <p:nvPr/>
            </p:nvSpPr>
            <p:spPr bwMode="auto">
              <a:xfrm>
                <a:off x="1616" y="3024"/>
                <a:ext cx="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>
                <a:off x="1612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1"/>
              <p:cNvSpPr>
                <a:spLocks noChangeShapeType="1"/>
              </p:cNvSpPr>
              <p:nvPr/>
            </p:nvSpPr>
            <p:spPr bwMode="auto">
              <a:xfrm>
                <a:off x="1840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62"/>
            <p:cNvSpPr txBox="1">
              <a:spLocks noChangeArrowheads="1"/>
            </p:cNvSpPr>
            <p:nvPr/>
          </p:nvSpPr>
          <p:spPr bwMode="auto">
            <a:xfrm>
              <a:off x="74" y="1581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en-US" sz="1600" b="1">
                  <a:latin typeface="Times New Roman" charset="0"/>
                </a:rPr>
                <a:t>A           B        C   D</a:t>
              </a:r>
              <a:endParaRPr lang="en-AU" altLang="en-US" sz="1600">
                <a:latin typeface="Times New Roman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3385627" y="3115251"/>
            <a:ext cx="5082024" cy="1309798"/>
          </a:xfrm>
          <a:prstGeom prst="rect">
            <a:avLst/>
          </a:prstGeom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We calculate the posterior probability of those estimates based on our data and a set of priors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6" r="566" b="66487"/>
          <a:stretch/>
        </p:blipFill>
        <p:spPr>
          <a:xfrm>
            <a:off x="1394883" y="4939656"/>
            <a:ext cx="521208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0617" y="3477762"/>
            <a:ext cx="37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741" y="5380009"/>
            <a:ext cx="14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6788" y="5291363"/>
            <a:ext cx="1152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</a:t>
            </a:r>
            <a:r>
              <a:rPr lang="en-US" sz="3200" dirty="0" err="1"/>
              <a:t>LnL</a:t>
            </a:r>
            <a:r>
              <a:rPr lang="en-US" sz="3200" dirty="0"/>
              <a:t> or pp</a:t>
            </a:r>
          </a:p>
        </p:txBody>
      </p:sp>
    </p:spTree>
    <p:extLst>
      <p:ext uri="{BB962C8B-B14F-4D97-AF65-F5344CB8AC3E}">
        <p14:creationId xmlns:p14="http://schemas.microsoft.com/office/powerpoint/2010/main" val="143859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812167" y="3073401"/>
            <a:ext cx="1874838" cy="1350963"/>
            <a:chOff x="74" y="942"/>
            <a:chExt cx="1181" cy="851"/>
          </a:xfrm>
        </p:grpSpPr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180" y="942"/>
              <a:ext cx="963" cy="670"/>
              <a:chOff x="573" y="1445"/>
              <a:chExt cx="1267" cy="2185"/>
            </a:xfrm>
          </p:grpSpPr>
          <p:sp>
            <p:nvSpPr>
              <p:cNvPr id="7" name="Line 53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0" cy="2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4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8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55"/>
              <p:cNvSpPr>
                <a:spLocks noChangeShapeType="1"/>
              </p:cNvSpPr>
              <p:nvPr/>
            </p:nvSpPr>
            <p:spPr bwMode="auto">
              <a:xfrm>
                <a:off x="1433" y="1445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56"/>
              <p:cNvSpPr>
                <a:spLocks noChangeShapeType="1"/>
              </p:cNvSpPr>
              <p:nvPr/>
            </p:nvSpPr>
            <p:spPr bwMode="auto">
              <a:xfrm>
                <a:off x="1151" y="2238"/>
                <a:ext cx="5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57"/>
              <p:cNvSpPr>
                <a:spLocks noChangeShapeType="1"/>
              </p:cNvSpPr>
              <p:nvPr/>
            </p:nvSpPr>
            <p:spPr bwMode="auto">
              <a:xfrm>
                <a:off x="1153" y="2240"/>
                <a:ext cx="0" cy="13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58"/>
              <p:cNvSpPr>
                <a:spLocks noChangeShapeType="1"/>
              </p:cNvSpPr>
              <p:nvPr/>
            </p:nvSpPr>
            <p:spPr bwMode="auto">
              <a:xfrm>
                <a:off x="1729" y="2240"/>
                <a:ext cx="0" cy="7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59"/>
              <p:cNvSpPr>
                <a:spLocks noChangeShapeType="1"/>
              </p:cNvSpPr>
              <p:nvPr/>
            </p:nvSpPr>
            <p:spPr bwMode="auto">
              <a:xfrm>
                <a:off x="1616" y="3024"/>
                <a:ext cx="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>
                <a:off x="1612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1"/>
              <p:cNvSpPr>
                <a:spLocks noChangeShapeType="1"/>
              </p:cNvSpPr>
              <p:nvPr/>
            </p:nvSpPr>
            <p:spPr bwMode="auto">
              <a:xfrm>
                <a:off x="1840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62"/>
            <p:cNvSpPr txBox="1">
              <a:spLocks noChangeArrowheads="1"/>
            </p:cNvSpPr>
            <p:nvPr/>
          </p:nvSpPr>
          <p:spPr bwMode="auto">
            <a:xfrm>
              <a:off x="74" y="1581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en-US" sz="1600" b="1">
                  <a:latin typeface="Times New Roman" charset="0"/>
                </a:rPr>
                <a:t>A           B        C   D</a:t>
              </a:r>
              <a:endParaRPr lang="en-AU" altLang="en-US" sz="1600">
                <a:latin typeface="Times New Roman" charset="0"/>
              </a:endParaRPr>
            </a:p>
          </p:txBody>
        </p:sp>
      </p:grpSp>
      <p:grpSp>
        <p:nvGrpSpPr>
          <p:cNvPr id="16" name="Group 63"/>
          <p:cNvGrpSpPr>
            <a:grpSpLocks/>
          </p:cNvGrpSpPr>
          <p:nvPr/>
        </p:nvGrpSpPr>
        <p:grpSpPr bwMode="auto">
          <a:xfrm>
            <a:off x="5153563" y="3073401"/>
            <a:ext cx="1874837" cy="1350962"/>
            <a:chOff x="74" y="942"/>
            <a:chExt cx="1181" cy="851"/>
          </a:xfrm>
        </p:grpSpPr>
        <p:grpSp>
          <p:nvGrpSpPr>
            <p:cNvPr id="17" name="Group 64"/>
            <p:cNvGrpSpPr>
              <a:grpSpLocks/>
            </p:cNvGrpSpPr>
            <p:nvPr/>
          </p:nvGrpSpPr>
          <p:grpSpPr bwMode="auto">
            <a:xfrm>
              <a:off x="180" y="942"/>
              <a:ext cx="963" cy="670"/>
              <a:chOff x="573" y="1445"/>
              <a:chExt cx="1267" cy="2185"/>
            </a:xfrm>
          </p:grpSpPr>
          <p:sp>
            <p:nvSpPr>
              <p:cNvPr id="19" name="Line 65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0" cy="2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66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8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67"/>
              <p:cNvSpPr>
                <a:spLocks noChangeShapeType="1"/>
              </p:cNvSpPr>
              <p:nvPr/>
            </p:nvSpPr>
            <p:spPr bwMode="auto">
              <a:xfrm>
                <a:off x="1433" y="1445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68"/>
              <p:cNvSpPr>
                <a:spLocks noChangeShapeType="1"/>
              </p:cNvSpPr>
              <p:nvPr/>
            </p:nvSpPr>
            <p:spPr bwMode="auto">
              <a:xfrm>
                <a:off x="1151" y="2238"/>
                <a:ext cx="5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9"/>
              <p:cNvSpPr>
                <a:spLocks noChangeShapeType="1"/>
              </p:cNvSpPr>
              <p:nvPr/>
            </p:nvSpPr>
            <p:spPr bwMode="auto">
              <a:xfrm>
                <a:off x="1153" y="2240"/>
                <a:ext cx="0" cy="13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70"/>
              <p:cNvSpPr>
                <a:spLocks noChangeShapeType="1"/>
              </p:cNvSpPr>
              <p:nvPr/>
            </p:nvSpPr>
            <p:spPr bwMode="auto">
              <a:xfrm>
                <a:off x="1729" y="2240"/>
                <a:ext cx="0" cy="7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71"/>
              <p:cNvSpPr>
                <a:spLocks noChangeShapeType="1"/>
              </p:cNvSpPr>
              <p:nvPr/>
            </p:nvSpPr>
            <p:spPr bwMode="auto">
              <a:xfrm>
                <a:off x="1616" y="3024"/>
                <a:ext cx="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72"/>
              <p:cNvSpPr>
                <a:spLocks noChangeShapeType="1"/>
              </p:cNvSpPr>
              <p:nvPr/>
            </p:nvSpPr>
            <p:spPr bwMode="auto">
              <a:xfrm>
                <a:off x="1612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73"/>
              <p:cNvSpPr>
                <a:spLocks noChangeShapeType="1"/>
              </p:cNvSpPr>
              <p:nvPr/>
            </p:nvSpPr>
            <p:spPr bwMode="auto">
              <a:xfrm>
                <a:off x="1840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74"/>
            <p:cNvSpPr txBox="1">
              <a:spLocks noChangeArrowheads="1"/>
            </p:cNvSpPr>
            <p:nvPr/>
          </p:nvSpPr>
          <p:spPr bwMode="auto">
            <a:xfrm>
              <a:off x="74" y="1581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en-US" sz="1600" b="1">
                  <a:latin typeface="Times New Roman" charset="0"/>
                </a:rPr>
                <a:t>B           A        C   D</a:t>
              </a:r>
              <a:endParaRPr lang="en-AU" altLang="en-US" sz="1600">
                <a:latin typeface="Times New Roman" charset="0"/>
              </a:endParaRPr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Propose a change (e.g., to model parameters, topology, or branch lengths)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937000" y="3798710"/>
            <a:ext cx="9525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4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3385627" y="3115251"/>
            <a:ext cx="5082024" cy="1309798"/>
          </a:xfrm>
          <a:prstGeom prst="rect">
            <a:avLst/>
          </a:prstGeom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We calculate the posterior probability of those estimates based on our data and a set of priors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6" r="566" b="66487"/>
          <a:stretch/>
        </p:blipFill>
        <p:spPr>
          <a:xfrm>
            <a:off x="1394883" y="4939656"/>
            <a:ext cx="521208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0617" y="3477762"/>
            <a:ext cx="37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6787" y="5291363"/>
            <a:ext cx="1839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new </a:t>
            </a:r>
            <a:r>
              <a:rPr lang="en-US" sz="3200" dirty="0" err="1"/>
              <a:t>LnL</a:t>
            </a:r>
            <a:r>
              <a:rPr lang="en-US" sz="3200" dirty="0"/>
              <a:t> or pp</a:t>
            </a:r>
          </a:p>
        </p:txBody>
      </p: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628650" y="3190877"/>
            <a:ext cx="1874837" cy="1350962"/>
            <a:chOff x="74" y="942"/>
            <a:chExt cx="1181" cy="851"/>
          </a:xfrm>
        </p:grpSpPr>
        <p:grpSp>
          <p:nvGrpSpPr>
            <p:cNvPr id="23" name="Group 64"/>
            <p:cNvGrpSpPr>
              <a:grpSpLocks/>
            </p:cNvGrpSpPr>
            <p:nvPr/>
          </p:nvGrpSpPr>
          <p:grpSpPr bwMode="auto">
            <a:xfrm>
              <a:off x="180" y="942"/>
              <a:ext cx="963" cy="670"/>
              <a:chOff x="573" y="1445"/>
              <a:chExt cx="1267" cy="2185"/>
            </a:xfrm>
          </p:grpSpPr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0" cy="2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8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1433" y="1445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68"/>
              <p:cNvSpPr>
                <a:spLocks noChangeShapeType="1"/>
              </p:cNvSpPr>
              <p:nvPr/>
            </p:nvSpPr>
            <p:spPr bwMode="auto">
              <a:xfrm>
                <a:off x="1151" y="2238"/>
                <a:ext cx="5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69"/>
              <p:cNvSpPr>
                <a:spLocks noChangeShapeType="1"/>
              </p:cNvSpPr>
              <p:nvPr/>
            </p:nvSpPr>
            <p:spPr bwMode="auto">
              <a:xfrm>
                <a:off x="1153" y="2240"/>
                <a:ext cx="0" cy="13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70"/>
              <p:cNvSpPr>
                <a:spLocks noChangeShapeType="1"/>
              </p:cNvSpPr>
              <p:nvPr/>
            </p:nvSpPr>
            <p:spPr bwMode="auto">
              <a:xfrm>
                <a:off x="1729" y="2240"/>
                <a:ext cx="0" cy="7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71"/>
              <p:cNvSpPr>
                <a:spLocks noChangeShapeType="1"/>
              </p:cNvSpPr>
              <p:nvPr/>
            </p:nvSpPr>
            <p:spPr bwMode="auto">
              <a:xfrm>
                <a:off x="1616" y="3024"/>
                <a:ext cx="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2"/>
              <p:cNvSpPr>
                <a:spLocks noChangeShapeType="1"/>
              </p:cNvSpPr>
              <p:nvPr/>
            </p:nvSpPr>
            <p:spPr bwMode="auto">
              <a:xfrm>
                <a:off x="1612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73"/>
              <p:cNvSpPr>
                <a:spLocks noChangeShapeType="1"/>
              </p:cNvSpPr>
              <p:nvPr/>
            </p:nvSpPr>
            <p:spPr bwMode="auto">
              <a:xfrm>
                <a:off x="1840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Text Box 74"/>
            <p:cNvSpPr txBox="1">
              <a:spLocks noChangeArrowheads="1"/>
            </p:cNvSpPr>
            <p:nvPr/>
          </p:nvSpPr>
          <p:spPr bwMode="auto">
            <a:xfrm>
              <a:off x="74" y="1581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en-US" sz="1600" b="1">
                  <a:latin typeface="Times New Roman" charset="0"/>
                </a:rPr>
                <a:t>B           A        C   D</a:t>
              </a:r>
              <a:endParaRPr lang="en-AU" altLang="en-US" sz="1600">
                <a:latin typeface="Times New Roman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07741" y="5380009"/>
            <a:ext cx="14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</a:t>
            </a:r>
          </a:p>
        </p:txBody>
      </p:sp>
    </p:spTree>
    <p:extLst>
      <p:ext uri="{BB962C8B-B14F-4D97-AF65-F5344CB8AC3E}">
        <p14:creationId xmlns:p14="http://schemas.microsoft.com/office/powerpoint/2010/main" val="48334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1025"/>
            <a:ext cx="7886700" cy="4351338"/>
          </a:xfrm>
        </p:spPr>
        <p:txBody>
          <a:bodyPr/>
          <a:lstStyle/>
          <a:p>
            <a:r>
              <a:rPr lang="en-US" dirty="0"/>
              <a:t>If new probability &gt; old probability, take the step</a:t>
            </a:r>
          </a:p>
          <a:p>
            <a:r>
              <a:rPr lang="en-US" dirty="0"/>
              <a:t>If new &lt; old, maybe take the step anyway</a:t>
            </a:r>
          </a:p>
          <a:p>
            <a:pPr lvl="1"/>
            <a:r>
              <a:rPr lang="en-US" dirty="0"/>
              <a:t>Probability of taking the step is determined by how much worse the new solution is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32283" y="5298683"/>
            <a:ext cx="1231900" cy="482600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889605" y="3458445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7853438" y="4858741"/>
            <a:ext cx="16239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Posterior Probability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73883" y="5470133"/>
            <a:ext cx="1217217" cy="79767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91300" y="4813300"/>
            <a:ext cx="978295" cy="967983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3058" y="5892582"/>
            <a:ext cx="1143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0202" y="5867182"/>
            <a:ext cx="1143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6595" y="5902281"/>
            <a:ext cx="1143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7120" y="5902281"/>
            <a:ext cx="1143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0075" y="5902281"/>
            <a:ext cx="1143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2350" y="5902281"/>
            <a:ext cx="1143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3058" y="4196828"/>
            <a:ext cx="15696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</a:t>
            </a:r>
            <a:r>
              <a:rPr lang="en-US"/>
              <a:t>take the proposed step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9879" y="4196827"/>
            <a:ext cx="19149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 </a:t>
            </a:r>
            <a:r>
              <a:rPr lang="en-US" dirty="0"/>
              <a:t>probability to take the proposed step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01979" y="4179574"/>
            <a:ext cx="18927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probability to take the proposed step</a:t>
            </a:r>
          </a:p>
        </p:txBody>
      </p:sp>
      <p:sp>
        <p:nvSpPr>
          <p:cNvPr id="27" name="Oval 26"/>
          <p:cNvSpPr/>
          <p:nvPr/>
        </p:nvSpPr>
        <p:spPr>
          <a:xfrm>
            <a:off x="1045410" y="5635899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13149" y="5315356"/>
            <a:ext cx="711646" cy="2648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97206" y="5351599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43530" y="5332955"/>
            <a:ext cx="809896" cy="463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2766" y="4704658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20803" y="4836207"/>
            <a:ext cx="530972" cy="5431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0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81004" cy="4351338"/>
          </a:xfrm>
        </p:spPr>
        <p:txBody>
          <a:bodyPr>
            <a:normAutofit/>
          </a:bodyPr>
          <a:lstStyle/>
          <a:p>
            <a:r>
              <a:rPr lang="en-US" dirty="0"/>
              <a:t>Do this enough times and you will ultimately visit every solution in proportion to its posterior probability</a:t>
            </a:r>
          </a:p>
        </p:txBody>
      </p:sp>
      <p:sp>
        <p:nvSpPr>
          <p:cNvPr id="4" name="Freeform 3"/>
          <p:cNvSpPr/>
          <p:nvPr/>
        </p:nvSpPr>
        <p:spPr>
          <a:xfrm>
            <a:off x="4240079" y="2218490"/>
            <a:ext cx="4360127" cy="2833151"/>
          </a:xfrm>
          <a:custGeom>
            <a:avLst/>
            <a:gdLst>
              <a:gd name="connsiteX0" fmla="*/ 0 w 3222703"/>
              <a:gd name="connsiteY0" fmla="*/ 2833151 h 2833151"/>
              <a:gd name="connsiteX1" fmla="*/ 1193181 w 3222703"/>
              <a:gd name="connsiteY1" fmla="*/ 741 h 2833151"/>
              <a:gd name="connsiteX2" fmla="*/ 2018371 w 3222703"/>
              <a:gd name="connsiteY2" fmla="*/ 2543219 h 2833151"/>
              <a:gd name="connsiteX3" fmla="*/ 2642839 w 3222703"/>
              <a:gd name="connsiteY3" fmla="*/ 1573063 h 2833151"/>
              <a:gd name="connsiteX4" fmla="*/ 3222703 w 3222703"/>
              <a:gd name="connsiteY4" fmla="*/ 2810848 h 2833151"/>
              <a:gd name="connsiteX5" fmla="*/ 3222703 w 3222703"/>
              <a:gd name="connsiteY5" fmla="*/ 2810848 h 283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703" h="2833151">
                <a:moveTo>
                  <a:pt x="0" y="2833151"/>
                </a:moveTo>
                <a:cubicBezTo>
                  <a:pt x="428393" y="1441107"/>
                  <a:pt x="856786" y="49063"/>
                  <a:pt x="1193181" y="741"/>
                </a:cubicBezTo>
                <a:cubicBezTo>
                  <a:pt x="1529576" y="-47581"/>
                  <a:pt x="1776761" y="2281165"/>
                  <a:pt x="2018371" y="2543219"/>
                </a:cubicBezTo>
                <a:cubicBezTo>
                  <a:pt x="2259981" y="2805273"/>
                  <a:pt x="2442117" y="1528458"/>
                  <a:pt x="2642839" y="1573063"/>
                </a:cubicBezTo>
                <a:cubicBezTo>
                  <a:pt x="2843561" y="1617668"/>
                  <a:pt x="3222703" y="2810848"/>
                  <a:pt x="3222703" y="2810848"/>
                </a:cubicBezTo>
                <a:lnTo>
                  <a:pt x="3222703" y="2810848"/>
                </a:lnTo>
              </a:path>
            </a:pathLst>
          </a:cu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85188" y="3426041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85188" y="3733159"/>
            <a:ext cx="187680" cy="536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091734" y="2786234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903629" y="1800441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186503" y="3257082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4485" y="5199727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90203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81004" cy="4351338"/>
          </a:xfrm>
        </p:spPr>
        <p:txBody>
          <a:bodyPr>
            <a:normAutofit/>
          </a:bodyPr>
          <a:lstStyle/>
          <a:p>
            <a:r>
              <a:rPr lang="en-US" dirty="0"/>
              <a:t>Do this enough times and you will ultimately visit every solution in proportion to its posterior probability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0"/>
            <a:ext cx="1585503" cy="408634"/>
          </a:xfrm>
          <a:prstGeom prst="rect">
            <a:avLst/>
          </a:prstGeom>
        </p:spPr>
      </p:pic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6255827" y="0"/>
            <a:ext cx="587334" cy="408634"/>
            <a:chOff x="573" y="1445"/>
            <a:chExt cx="1267" cy="2185"/>
          </a:xfrm>
        </p:grpSpPr>
        <p:sp>
          <p:nvSpPr>
            <p:cNvPr id="16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626811"/>
            <a:ext cx="1585503" cy="408634"/>
          </a:xfrm>
          <a:prstGeom prst="rect">
            <a:avLst/>
          </a:prstGeom>
        </p:spPr>
      </p:pic>
      <p:grpSp>
        <p:nvGrpSpPr>
          <p:cNvPr id="59" name="Group 64"/>
          <p:cNvGrpSpPr>
            <a:grpSpLocks/>
          </p:cNvGrpSpPr>
          <p:nvPr/>
        </p:nvGrpSpPr>
        <p:grpSpPr bwMode="auto">
          <a:xfrm>
            <a:off x="6255827" y="626811"/>
            <a:ext cx="587334" cy="408634"/>
            <a:chOff x="573" y="1445"/>
            <a:chExt cx="1267" cy="2185"/>
          </a:xfrm>
        </p:grpSpPr>
        <p:sp>
          <p:nvSpPr>
            <p:cNvPr id="60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1197622"/>
            <a:ext cx="1585503" cy="408634"/>
          </a:xfrm>
          <a:prstGeom prst="rect">
            <a:avLst/>
          </a:prstGeom>
        </p:spPr>
      </p:pic>
      <p:grpSp>
        <p:nvGrpSpPr>
          <p:cNvPr id="70" name="Group 64"/>
          <p:cNvGrpSpPr>
            <a:grpSpLocks/>
          </p:cNvGrpSpPr>
          <p:nvPr/>
        </p:nvGrpSpPr>
        <p:grpSpPr bwMode="auto">
          <a:xfrm>
            <a:off x="6255827" y="1197622"/>
            <a:ext cx="587334" cy="408634"/>
            <a:chOff x="573" y="1445"/>
            <a:chExt cx="1267" cy="2185"/>
          </a:xfrm>
        </p:grpSpPr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1824433"/>
            <a:ext cx="1585503" cy="408634"/>
          </a:xfrm>
          <a:prstGeom prst="rect">
            <a:avLst/>
          </a:prstGeom>
        </p:spPr>
      </p:pic>
      <p:grpSp>
        <p:nvGrpSpPr>
          <p:cNvPr id="81" name="Group 64"/>
          <p:cNvGrpSpPr>
            <a:grpSpLocks/>
          </p:cNvGrpSpPr>
          <p:nvPr/>
        </p:nvGrpSpPr>
        <p:grpSpPr bwMode="auto">
          <a:xfrm>
            <a:off x="6255827" y="1824433"/>
            <a:ext cx="587334" cy="408634"/>
            <a:chOff x="573" y="1445"/>
            <a:chExt cx="1267" cy="2185"/>
          </a:xfrm>
        </p:grpSpPr>
        <p:sp>
          <p:nvSpPr>
            <p:cNvPr id="82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2450123"/>
            <a:ext cx="1585503" cy="408634"/>
          </a:xfrm>
          <a:prstGeom prst="rect">
            <a:avLst/>
          </a:prstGeom>
        </p:spPr>
      </p:pic>
      <p:grpSp>
        <p:nvGrpSpPr>
          <p:cNvPr id="92" name="Group 64"/>
          <p:cNvGrpSpPr>
            <a:grpSpLocks/>
          </p:cNvGrpSpPr>
          <p:nvPr/>
        </p:nvGrpSpPr>
        <p:grpSpPr bwMode="auto">
          <a:xfrm>
            <a:off x="6255827" y="2450123"/>
            <a:ext cx="587334" cy="408634"/>
            <a:chOff x="573" y="1445"/>
            <a:chExt cx="1267" cy="2185"/>
          </a:xfrm>
        </p:grpSpPr>
        <p:sp>
          <p:nvSpPr>
            <p:cNvPr id="93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3076934"/>
            <a:ext cx="1585503" cy="408634"/>
          </a:xfrm>
          <a:prstGeom prst="rect">
            <a:avLst/>
          </a:prstGeom>
        </p:spPr>
      </p:pic>
      <p:grpSp>
        <p:nvGrpSpPr>
          <p:cNvPr id="103" name="Group 64"/>
          <p:cNvGrpSpPr>
            <a:grpSpLocks/>
          </p:cNvGrpSpPr>
          <p:nvPr/>
        </p:nvGrpSpPr>
        <p:grpSpPr bwMode="auto">
          <a:xfrm>
            <a:off x="6255827" y="3076934"/>
            <a:ext cx="587334" cy="408634"/>
            <a:chOff x="573" y="1445"/>
            <a:chExt cx="1267" cy="2185"/>
          </a:xfrm>
        </p:grpSpPr>
        <p:sp>
          <p:nvSpPr>
            <p:cNvPr id="104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3647745"/>
            <a:ext cx="1585503" cy="408634"/>
          </a:xfrm>
          <a:prstGeom prst="rect">
            <a:avLst/>
          </a:prstGeom>
        </p:spPr>
      </p:pic>
      <p:grpSp>
        <p:nvGrpSpPr>
          <p:cNvPr id="114" name="Group 64"/>
          <p:cNvGrpSpPr>
            <a:grpSpLocks/>
          </p:cNvGrpSpPr>
          <p:nvPr/>
        </p:nvGrpSpPr>
        <p:grpSpPr bwMode="auto">
          <a:xfrm>
            <a:off x="6255827" y="3647745"/>
            <a:ext cx="587334" cy="408634"/>
            <a:chOff x="573" y="1445"/>
            <a:chExt cx="1267" cy="2185"/>
          </a:xfrm>
        </p:grpSpPr>
        <p:sp>
          <p:nvSpPr>
            <p:cNvPr id="115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4274556"/>
            <a:ext cx="1585503" cy="408634"/>
          </a:xfrm>
          <a:prstGeom prst="rect">
            <a:avLst/>
          </a:prstGeom>
        </p:spPr>
      </p:pic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6255827" y="4274556"/>
            <a:ext cx="587334" cy="408634"/>
            <a:chOff x="573" y="1445"/>
            <a:chExt cx="1267" cy="2185"/>
          </a:xfrm>
        </p:grpSpPr>
        <p:sp>
          <p:nvSpPr>
            <p:cNvPr id="126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4900245"/>
            <a:ext cx="1585503" cy="408634"/>
          </a:xfrm>
          <a:prstGeom prst="rect">
            <a:avLst/>
          </a:prstGeom>
        </p:spPr>
      </p:pic>
      <p:grpSp>
        <p:nvGrpSpPr>
          <p:cNvPr id="136" name="Group 64"/>
          <p:cNvGrpSpPr>
            <a:grpSpLocks/>
          </p:cNvGrpSpPr>
          <p:nvPr/>
        </p:nvGrpSpPr>
        <p:grpSpPr bwMode="auto">
          <a:xfrm>
            <a:off x="6255827" y="4900245"/>
            <a:ext cx="587334" cy="408634"/>
            <a:chOff x="573" y="1445"/>
            <a:chExt cx="1267" cy="2185"/>
          </a:xfrm>
        </p:grpSpPr>
        <p:sp>
          <p:nvSpPr>
            <p:cNvPr id="137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5527056"/>
            <a:ext cx="1585503" cy="408634"/>
          </a:xfrm>
          <a:prstGeom prst="rect">
            <a:avLst/>
          </a:prstGeom>
        </p:spPr>
      </p:pic>
      <p:grpSp>
        <p:nvGrpSpPr>
          <p:cNvPr id="147" name="Group 64"/>
          <p:cNvGrpSpPr>
            <a:grpSpLocks/>
          </p:cNvGrpSpPr>
          <p:nvPr/>
        </p:nvGrpSpPr>
        <p:grpSpPr bwMode="auto">
          <a:xfrm>
            <a:off x="6255827" y="5527056"/>
            <a:ext cx="587334" cy="408634"/>
            <a:chOff x="573" y="1445"/>
            <a:chExt cx="1267" cy="2185"/>
          </a:xfrm>
        </p:grpSpPr>
        <p:sp>
          <p:nvSpPr>
            <p:cNvPr id="148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6097867"/>
            <a:ext cx="1585503" cy="408634"/>
          </a:xfrm>
          <a:prstGeom prst="rect">
            <a:avLst/>
          </a:prstGeom>
        </p:spPr>
      </p:pic>
      <p:grpSp>
        <p:nvGrpSpPr>
          <p:cNvPr id="158" name="Group 64"/>
          <p:cNvGrpSpPr>
            <a:grpSpLocks/>
          </p:cNvGrpSpPr>
          <p:nvPr/>
        </p:nvGrpSpPr>
        <p:grpSpPr bwMode="auto">
          <a:xfrm>
            <a:off x="6255827" y="6097867"/>
            <a:ext cx="587334" cy="408634"/>
            <a:chOff x="573" y="1445"/>
            <a:chExt cx="1267" cy="2185"/>
          </a:xfrm>
        </p:grpSpPr>
        <p:sp>
          <p:nvSpPr>
            <p:cNvPr id="159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6929847" y="6724678"/>
            <a:ext cx="1585503" cy="408634"/>
          </a:xfrm>
          <a:prstGeom prst="rect">
            <a:avLst/>
          </a:prstGeom>
        </p:spPr>
      </p:pic>
      <p:grpSp>
        <p:nvGrpSpPr>
          <p:cNvPr id="169" name="Group 64"/>
          <p:cNvGrpSpPr>
            <a:grpSpLocks/>
          </p:cNvGrpSpPr>
          <p:nvPr/>
        </p:nvGrpSpPr>
        <p:grpSpPr bwMode="auto">
          <a:xfrm>
            <a:off x="6255827" y="6724678"/>
            <a:ext cx="587334" cy="408634"/>
            <a:chOff x="573" y="1445"/>
            <a:chExt cx="1267" cy="2185"/>
          </a:xfrm>
        </p:grpSpPr>
        <p:sp>
          <p:nvSpPr>
            <p:cNvPr id="170" name="Line 65"/>
            <p:cNvSpPr>
              <a:spLocks noChangeShapeType="1"/>
            </p:cNvSpPr>
            <p:nvPr/>
          </p:nvSpPr>
          <p:spPr bwMode="auto">
            <a:xfrm>
              <a:off x="573" y="1445"/>
              <a:ext cx="0" cy="2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66"/>
            <p:cNvSpPr>
              <a:spLocks noChangeShapeType="1"/>
            </p:cNvSpPr>
            <p:nvPr/>
          </p:nvSpPr>
          <p:spPr bwMode="auto">
            <a:xfrm>
              <a:off x="573" y="1445"/>
              <a:ext cx="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67"/>
            <p:cNvSpPr>
              <a:spLocks noChangeShapeType="1"/>
            </p:cNvSpPr>
            <p:nvPr/>
          </p:nvSpPr>
          <p:spPr bwMode="auto">
            <a:xfrm>
              <a:off x="1433" y="144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68"/>
            <p:cNvSpPr>
              <a:spLocks noChangeShapeType="1"/>
            </p:cNvSpPr>
            <p:nvPr/>
          </p:nvSpPr>
          <p:spPr bwMode="auto">
            <a:xfrm>
              <a:off x="1151" y="2238"/>
              <a:ext cx="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69"/>
            <p:cNvSpPr>
              <a:spLocks noChangeShapeType="1"/>
            </p:cNvSpPr>
            <p:nvPr/>
          </p:nvSpPr>
          <p:spPr bwMode="auto">
            <a:xfrm>
              <a:off x="1153" y="2240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70"/>
            <p:cNvSpPr>
              <a:spLocks noChangeShapeType="1"/>
            </p:cNvSpPr>
            <p:nvPr/>
          </p:nvSpPr>
          <p:spPr bwMode="auto">
            <a:xfrm>
              <a:off x="1729" y="2240"/>
              <a:ext cx="0" cy="7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71"/>
            <p:cNvSpPr>
              <a:spLocks noChangeShapeType="1"/>
            </p:cNvSpPr>
            <p:nvPr/>
          </p:nvSpPr>
          <p:spPr bwMode="auto">
            <a:xfrm>
              <a:off x="1616" y="302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>
              <a:off x="1612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73"/>
            <p:cNvSpPr>
              <a:spLocks noChangeShapeType="1"/>
            </p:cNvSpPr>
            <p:nvPr/>
          </p:nvSpPr>
          <p:spPr bwMode="auto">
            <a:xfrm>
              <a:off x="1840" y="3024"/>
              <a:ext cx="0" cy="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74204" y="17768"/>
            <a:ext cx="584200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0" dirty="0"/>
              <a:t>1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2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3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4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5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6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7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8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9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10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11</a:t>
            </a:r>
          </a:p>
          <a:p>
            <a:endParaRPr lang="en-US" sz="1320" dirty="0"/>
          </a:p>
          <a:p>
            <a:endParaRPr lang="en-US" sz="1320" dirty="0"/>
          </a:p>
          <a:p>
            <a:r>
              <a:rPr lang="en-US" sz="1320" dirty="0"/>
              <a:t>12</a:t>
            </a: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206525" y="4582791"/>
            <a:ext cx="675861" cy="5131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3763116" y="5095895"/>
            <a:ext cx="119270" cy="376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2967986" y="5472010"/>
            <a:ext cx="795130" cy="1708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2967986" y="5152187"/>
            <a:ext cx="218066" cy="4795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2426168" y="5152187"/>
            <a:ext cx="757239" cy="3271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426168" y="4792552"/>
            <a:ext cx="190412" cy="6794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1839569" y="4800594"/>
            <a:ext cx="777011" cy="5389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839569" y="5023146"/>
            <a:ext cx="1110313" cy="3163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787486" y="4733126"/>
            <a:ext cx="1152027" cy="2841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798237" y="4612268"/>
            <a:ext cx="1169749" cy="1208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2949882" y="4297677"/>
            <a:ext cx="258363" cy="33130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133923" y="4305871"/>
            <a:ext cx="66606" cy="63770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3140236" y="4926811"/>
            <a:ext cx="734574" cy="289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847892" y="4917690"/>
            <a:ext cx="649580" cy="91025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3730032" y="5717164"/>
            <a:ext cx="767440" cy="930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2841313" y="5731766"/>
            <a:ext cx="888719" cy="3887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2839461" y="5208480"/>
            <a:ext cx="599423" cy="9120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1710520" y="5208480"/>
            <a:ext cx="1728364" cy="13118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019625" y="6458332"/>
            <a:ext cx="686545" cy="620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1033414" y="6133605"/>
            <a:ext cx="687076" cy="3247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1286991" y="5575523"/>
            <a:ext cx="419179" cy="55808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1293927" y="5431229"/>
            <a:ext cx="163661" cy="1442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343738" y="4526498"/>
            <a:ext cx="110139" cy="90090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328766" y="4487588"/>
            <a:ext cx="600265" cy="5430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901747" y="4496442"/>
            <a:ext cx="1013794" cy="41876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2739616" y="4356636"/>
            <a:ext cx="164309" cy="5580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766900" y="4384346"/>
            <a:ext cx="950371" cy="10324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374182" y="4496442"/>
            <a:ext cx="340328" cy="63583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377968" y="5081294"/>
            <a:ext cx="1176859" cy="520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4435557" y="5081293"/>
            <a:ext cx="119270" cy="376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3640427" y="5457408"/>
            <a:ext cx="795130" cy="1708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3640427" y="5137585"/>
            <a:ext cx="218066" cy="4795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3098609" y="5137585"/>
            <a:ext cx="757239" cy="3271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3098609" y="4777950"/>
            <a:ext cx="190412" cy="6794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512010" y="4785992"/>
            <a:ext cx="777011" cy="5389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2512010" y="5008544"/>
            <a:ext cx="1110313" cy="3163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2459927" y="4718524"/>
            <a:ext cx="1152027" cy="2841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2470678" y="4597666"/>
            <a:ext cx="1169749" cy="1208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3622323" y="4283075"/>
            <a:ext cx="258363" cy="33130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3806364" y="4291269"/>
            <a:ext cx="66606" cy="63770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>
            <a:off x="3812677" y="4912209"/>
            <a:ext cx="734574" cy="289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 flipV="1">
            <a:off x="4520333" y="4903088"/>
            <a:ext cx="137279" cy="5543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4402473" y="5450095"/>
            <a:ext cx="257684" cy="2524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H="1">
            <a:off x="3513754" y="5717164"/>
            <a:ext cx="888719" cy="3887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3511902" y="5193878"/>
            <a:ext cx="599423" cy="9120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2382961" y="5193878"/>
            <a:ext cx="1728364" cy="13118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 flipV="1">
            <a:off x="2378611" y="6505753"/>
            <a:ext cx="525314" cy="38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 flipV="1">
            <a:off x="2392931" y="6119004"/>
            <a:ext cx="522610" cy="4013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2378611" y="5575523"/>
            <a:ext cx="91427" cy="5434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2130029" y="5416627"/>
            <a:ext cx="329898" cy="15889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2016179" y="4511896"/>
            <a:ext cx="110139" cy="90090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1">
            <a:off x="2001207" y="4472986"/>
            <a:ext cx="600265" cy="5430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574188" y="4481840"/>
            <a:ext cx="1013794" cy="41876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3412057" y="4342034"/>
            <a:ext cx="164309" cy="5580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3439341" y="4369744"/>
            <a:ext cx="607282" cy="30010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038742" y="4684452"/>
            <a:ext cx="7881" cy="4332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3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8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9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1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4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7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8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9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1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2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3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4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MCMC?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854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Phylogenetic implementations are Bayesian</a:t>
            </a:r>
          </a:p>
          <a:p>
            <a:r>
              <a:rPr lang="en-US" dirty="0"/>
              <a:t>Can be MUCH faster</a:t>
            </a:r>
          </a:p>
          <a:p>
            <a:r>
              <a:rPr lang="en-US" dirty="0"/>
              <a:t>Allows more complicated models</a:t>
            </a:r>
          </a:p>
          <a:p>
            <a:r>
              <a:rPr lang="en-US" dirty="0"/>
              <a:t>Can go downhill</a:t>
            </a:r>
          </a:p>
          <a:p>
            <a:r>
              <a:rPr lang="en-US" dirty="0"/>
              <a:t>Measures uncertainty</a:t>
            </a:r>
          </a:p>
        </p:txBody>
      </p:sp>
      <p:sp>
        <p:nvSpPr>
          <p:cNvPr id="12" name="Freeform 11"/>
          <p:cNvSpPr/>
          <p:nvPr/>
        </p:nvSpPr>
        <p:spPr>
          <a:xfrm>
            <a:off x="4240079" y="2218490"/>
            <a:ext cx="4360127" cy="2833151"/>
          </a:xfrm>
          <a:custGeom>
            <a:avLst/>
            <a:gdLst>
              <a:gd name="connsiteX0" fmla="*/ 0 w 3222703"/>
              <a:gd name="connsiteY0" fmla="*/ 2833151 h 2833151"/>
              <a:gd name="connsiteX1" fmla="*/ 1193181 w 3222703"/>
              <a:gd name="connsiteY1" fmla="*/ 741 h 2833151"/>
              <a:gd name="connsiteX2" fmla="*/ 2018371 w 3222703"/>
              <a:gd name="connsiteY2" fmla="*/ 2543219 h 2833151"/>
              <a:gd name="connsiteX3" fmla="*/ 2642839 w 3222703"/>
              <a:gd name="connsiteY3" fmla="*/ 1573063 h 2833151"/>
              <a:gd name="connsiteX4" fmla="*/ 3222703 w 3222703"/>
              <a:gd name="connsiteY4" fmla="*/ 2810848 h 2833151"/>
              <a:gd name="connsiteX5" fmla="*/ 3222703 w 3222703"/>
              <a:gd name="connsiteY5" fmla="*/ 2810848 h 283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703" h="2833151">
                <a:moveTo>
                  <a:pt x="0" y="2833151"/>
                </a:moveTo>
                <a:cubicBezTo>
                  <a:pt x="428393" y="1441107"/>
                  <a:pt x="856786" y="49063"/>
                  <a:pt x="1193181" y="741"/>
                </a:cubicBezTo>
                <a:cubicBezTo>
                  <a:pt x="1529576" y="-47581"/>
                  <a:pt x="1776761" y="2281165"/>
                  <a:pt x="2018371" y="2543219"/>
                </a:cubicBezTo>
                <a:cubicBezTo>
                  <a:pt x="2259981" y="2805273"/>
                  <a:pt x="2442117" y="1528458"/>
                  <a:pt x="2642839" y="1573063"/>
                </a:cubicBezTo>
                <a:cubicBezTo>
                  <a:pt x="2843561" y="1617668"/>
                  <a:pt x="3222703" y="2810848"/>
                  <a:pt x="3222703" y="2810848"/>
                </a:cubicBezTo>
                <a:lnTo>
                  <a:pt x="3222703" y="2810848"/>
                </a:lnTo>
              </a:path>
            </a:pathLst>
          </a:cu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85188" y="3426041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85188" y="3733159"/>
            <a:ext cx="187680" cy="536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091734" y="2786234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903629" y="1800441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8186503" y="3257082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4485" y="5199727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18826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120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goals of heuristic search and MCMC are </a:t>
            </a:r>
            <a:r>
              <a:rPr lang="en-US" sz="2400" i="1" dirty="0"/>
              <a:t>fundamentally different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9857" y="4830225"/>
            <a:ext cx="2328" cy="1762595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3468795" y="5714431"/>
            <a:ext cx="867672" cy="219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8" name="Freeform 7"/>
          <p:cNvSpPr/>
          <p:nvPr/>
        </p:nvSpPr>
        <p:spPr>
          <a:xfrm>
            <a:off x="628650" y="5062273"/>
            <a:ext cx="3073611" cy="1625407"/>
          </a:xfrm>
          <a:custGeom>
            <a:avLst/>
            <a:gdLst>
              <a:gd name="connsiteX0" fmla="*/ 58658 w 4404880"/>
              <a:gd name="connsiteY0" fmla="*/ 3025599 h 3186427"/>
              <a:gd name="connsiteX1" fmla="*/ 58658 w 4404880"/>
              <a:gd name="connsiteY1" fmla="*/ 1637065 h 3186427"/>
              <a:gd name="connsiteX2" fmla="*/ 668258 w 4404880"/>
              <a:gd name="connsiteY2" fmla="*/ 383999 h 3186427"/>
              <a:gd name="connsiteX3" fmla="*/ 837592 w 4404880"/>
              <a:gd name="connsiteY3" fmla="*/ 2777243 h 3186427"/>
              <a:gd name="connsiteX4" fmla="*/ 973058 w 4404880"/>
              <a:gd name="connsiteY4" fmla="*/ 496887 h 3186427"/>
              <a:gd name="connsiteX5" fmla="*/ 1131103 w 4404880"/>
              <a:gd name="connsiteY5" fmla="*/ 3082043 h 3186427"/>
              <a:gd name="connsiteX6" fmla="*/ 1435903 w 4404880"/>
              <a:gd name="connsiteY6" fmla="*/ 564621 h 3186427"/>
              <a:gd name="connsiteX7" fmla="*/ 1526214 w 4404880"/>
              <a:gd name="connsiteY7" fmla="*/ 2765954 h 3186427"/>
              <a:gd name="connsiteX8" fmla="*/ 1740703 w 4404880"/>
              <a:gd name="connsiteY8" fmla="*/ 496887 h 3186427"/>
              <a:gd name="connsiteX9" fmla="*/ 2158392 w 4404880"/>
              <a:gd name="connsiteY9" fmla="*/ 3115910 h 3186427"/>
              <a:gd name="connsiteX10" fmla="*/ 2068080 w 4404880"/>
              <a:gd name="connsiteY10" fmla="*/ 463021 h 3186427"/>
              <a:gd name="connsiteX11" fmla="*/ 2767992 w 4404880"/>
              <a:gd name="connsiteY11" fmla="*/ 2912710 h 3186427"/>
              <a:gd name="connsiteX12" fmla="*/ 3038925 w 4404880"/>
              <a:gd name="connsiteY12" fmla="*/ 1230665 h 3186427"/>
              <a:gd name="connsiteX13" fmla="*/ 3411458 w 4404880"/>
              <a:gd name="connsiteY13" fmla="*/ 3172354 h 3186427"/>
              <a:gd name="connsiteX14" fmla="*/ 3411458 w 4404880"/>
              <a:gd name="connsiteY14" fmla="*/ 176 h 3186427"/>
              <a:gd name="connsiteX15" fmla="*/ 3885592 w 4404880"/>
              <a:gd name="connsiteY15" fmla="*/ 3014310 h 3186427"/>
              <a:gd name="connsiteX16" fmla="*/ 4054925 w 4404880"/>
              <a:gd name="connsiteY16" fmla="*/ 688799 h 3186427"/>
              <a:gd name="connsiteX17" fmla="*/ 4404880 w 4404880"/>
              <a:gd name="connsiteY17" fmla="*/ 2912710 h 3186427"/>
              <a:gd name="connsiteX0" fmla="*/ 7409 w 4353631"/>
              <a:gd name="connsiteY0" fmla="*/ 3025599 h 3186427"/>
              <a:gd name="connsiteX1" fmla="*/ 281673 w 4353631"/>
              <a:gd name="connsiteY1" fmla="*/ 1700891 h 3186427"/>
              <a:gd name="connsiteX2" fmla="*/ 617009 w 4353631"/>
              <a:gd name="connsiteY2" fmla="*/ 383999 h 3186427"/>
              <a:gd name="connsiteX3" fmla="*/ 786343 w 4353631"/>
              <a:gd name="connsiteY3" fmla="*/ 2777243 h 3186427"/>
              <a:gd name="connsiteX4" fmla="*/ 921809 w 4353631"/>
              <a:gd name="connsiteY4" fmla="*/ 496887 h 3186427"/>
              <a:gd name="connsiteX5" fmla="*/ 1079854 w 4353631"/>
              <a:gd name="connsiteY5" fmla="*/ 3082043 h 3186427"/>
              <a:gd name="connsiteX6" fmla="*/ 1384654 w 4353631"/>
              <a:gd name="connsiteY6" fmla="*/ 564621 h 3186427"/>
              <a:gd name="connsiteX7" fmla="*/ 1474965 w 4353631"/>
              <a:gd name="connsiteY7" fmla="*/ 2765954 h 3186427"/>
              <a:gd name="connsiteX8" fmla="*/ 1689454 w 4353631"/>
              <a:gd name="connsiteY8" fmla="*/ 496887 h 3186427"/>
              <a:gd name="connsiteX9" fmla="*/ 2107143 w 4353631"/>
              <a:gd name="connsiteY9" fmla="*/ 3115910 h 3186427"/>
              <a:gd name="connsiteX10" fmla="*/ 2016831 w 4353631"/>
              <a:gd name="connsiteY10" fmla="*/ 463021 h 3186427"/>
              <a:gd name="connsiteX11" fmla="*/ 2716743 w 4353631"/>
              <a:gd name="connsiteY11" fmla="*/ 2912710 h 3186427"/>
              <a:gd name="connsiteX12" fmla="*/ 2987676 w 4353631"/>
              <a:gd name="connsiteY12" fmla="*/ 1230665 h 3186427"/>
              <a:gd name="connsiteX13" fmla="*/ 3360209 w 4353631"/>
              <a:gd name="connsiteY13" fmla="*/ 3172354 h 3186427"/>
              <a:gd name="connsiteX14" fmla="*/ 3360209 w 4353631"/>
              <a:gd name="connsiteY14" fmla="*/ 176 h 3186427"/>
              <a:gd name="connsiteX15" fmla="*/ 3834343 w 4353631"/>
              <a:gd name="connsiteY15" fmla="*/ 3014310 h 3186427"/>
              <a:gd name="connsiteX16" fmla="*/ 4003676 w 4353631"/>
              <a:gd name="connsiteY16" fmla="*/ 688799 h 3186427"/>
              <a:gd name="connsiteX17" fmla="*/ 4353631 w 4353631"/>
              <a:gd name="connsiteY17" fmla="*/ 2912710 h 3186427"/>
              <a:gd name="connsiteX0" fmla="*/ 6307 w 4352529"/>
              <a:gd name="connsiteY0" fmla="*/ 3025599 h 3186427"/>
              <a:gd name="connsiteX1" fmla="*/ 280571 w 4352529"/>
              <a:gd name="connsiteY1" fmla="*/ 1700891 h 3186427"/>
              <a:gd name="connsiteX2" fmla="*/ 615907 w 4352529"/>
              <a:gd name="connsiteY2" fmla="*/ 383999 h 3186427"/>
              <a:gd name="connsiteX3" fmla="*/ 785241 w 4352529"/>
              <a:gd name="connsiteY3" fmla="*/ 2777243 h 3186427"/>
              <a:gd name="connsiteX4" fmla="*/ 920707 w 4352529"/>
              <a:gd name="connsiteY4" fmla="*/ 496887 h 3186427"/>
              <a:gd name="connsiteX5" fmla="*/ 1078752 w 4352529"/>
              <a:gd name="connsiteY5" fmla="*/ 3082043 h 3186427"/>
              <a:gd name="connsiteX6" fmla="*/ 1383552 w 4352529"/>
              <a:gd name="connsiteY6" fmla="*/ 564621 h 3186427"/>
              <a:gd name="connsiteX7" fmla="*/ 1473863 w 4352529"/>
              <a:gd name="connsiteY7" fmla="*/ 2765954 h 3186427"/>
              <a:gd name="connsiteX8" fmla="*/ 1688352 w 4352529"/>
              <a:gd name="connsiteY8" fmla="*/ 496887 h 3186427"/>
              <a:gd name="connsiteX9" fmla="*/ 2106041 w 4352529"/>
              <a:gd name="connsiteY9" fmla="*/ 3115910 h 3186427"/>
              <a:gd name="connsiteX10" fmla="*/ 2015729 w 4352529"/>
              <a:gd name="connsiteY10" fmla="*/ 463021 h 3186427"/>
              <a:gd name="connsiteX11" fmla="*/ 2715641 w 4352529"/>
              <a:gd name="connsiteY11" fmla="*/ 2912710 h 3186427"/>
              <a:gd name="connsiteX12" fmla="*/ 2986574 w 4352529"/>
              <a:gd name="connsiteY12" fmla="*/ 1230665 h 3186427"/>
              <a:gd name="connsiteX13" fmla="*/ 3359107 w 4352529"/>
              <a:gd name="connsiteY13" fmla="*/ 3172354 h 3186427"/>
              <a:gd name="connsiteX14" fmla="*/ 3359107 w 4352529"/>
              <a:gd name="connsiteY14" fmla="*/ 176 h 3186427"/>
              <a:gd name="connsiteX15" fmla="*/ 3833241 w 4352529"/>
              <a:gd name="connsiteY15" fmla="*/ 3014310 h 3186427"/>
              <a:gd name="connsiteX16" fmla="*/ 4002574 w 4352529"/>
              <a:gd name="connsiteY16" fmla="*/ 688799 h 3186427"/>
              <a:gd name="connsiteX17" fmla="*/ 4352529 w 4352529"/>
              <a:gd name="connsiteY17" fmla="*/ 2912710 h 3186427"/>
              <a:gd name="connsiteX0" fmla="*/ 24399 w 4144054"/>
              <a:gd name="connsiteY0" fmla="*/ 3057511 h 3186427"/>
              <a:gd name="connsiteX1" fmla="*/ 72096 w 4144054"/>
              <a:gd name="connsiteY1" fmla="*/ 1700891 h 3186427"/>
              <a:gd name="connsiteX2" fmla="*/ 407432 w 4144054"/>
              <a:gd name="connsiteY2" fmla="*/ 383999 h 3186427"/>
              <a:gd name="connsiteX3" fmla="*/ 576766 w 4144054"/>
              <a:gd name="connsiteY3" fmla="*/ 2777243 h 3186427"/>
              <a:gd name="connsiteX4" fmla="*/ 712232 w 4144054"/>
              <a:gd name="connsiteY4" fmla="*/ 496887 h 3186427"/>
              <a:gd name="connsiteX5" fmla="*/ 870277 w 4144054"/>
              <a:gd name="connsiteY5" fmla="*/ 3082043 h 3186427"/>
              <a:gd name="connsiteX6" fmla="*/ 1175077 w 4144054"/>
              <a:gd name="connsiteY6" fmla="*/ 564621 h 3186427"/>
              <a:gd name="connsiteX7" fmla="*/ 1265388 w 4144054"/>
              <a:gd name="connsiteY7" fmla="*/ 2765954 h 3186427"/>
              <a:gd name="connsiteX8" fmla="*/ 1479877 w 4144054"/>
              <a:gd name="connsiteY8" fmla="*/ 496887 h 3186427"/>
              <a:gd name="connsiteX9" fmla="*/ 1897566 w 4144054"/>
              <a:gd name="connsiteY9" fmla="*/ 3115910 h 3186427"/>
              <a:gd name="connsiteX10" fmla="*/ 1807254 w 4144054"/>
              <a:gd name="connsiteY10" fmla="*/ 463021 h 3186427"/>
              <a:gd name="connsiteX11" fmla="*/ 2507166 w 4144054"/>
              <a:gd name="connsiteY11" fmla="*/ 2912710 h 3186427"/>
              <a:gd name="connsiteX12" fmla="*/ 2778099 w 4144054"/>
              <a:gd name="connsiteY12" fmla="*/ 1230665 h 3186427"/>
              <a:gd name="connsiteX13" fmla="*/ 3150632 w 4144054"/>
              <a:gd name="connsiteY13" fmla="*/ 3172354 h 3186427"/>
              <a:gd name="connsiteX14" fmla="*/ 3150632 w 4144054"/>
              <a:gd name="connsiteY14" fmla="*/ 176 h 3186427"/>
              <a:gd name="connsiteX15" fmla="*/ 3624766 w 4144054"/>
              <a:gd name="connsiteY15" fmla="*/ 3014310 h 3186427"/>
              <a:gd name="connsiteX16" fmla="*/ 3794099 w 4144054"/>
              <a:gd name="connsiteY16" fmla="*/ 688799 h 3186427"/>
              <a:gd name="connsiteX17" fmla="*/ 4144054 w 4144054"/>
              <a:gd name="connsiteY17" fmla="*/ 2912710 h 3186427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897566 w 4144054"/>
              <a:gd name="connsiteY9" fmla="*/ 2924442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706773 w 4144054"/>
              <a:gd name="connsiteY9" fmla="*/ 2940400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11843 w 4238819"/>
              <a:gd name="connsiteY0" fmla="*/ 2850085 h 2991164"/>
              <a:gd name="connsiteX1" fmla="*/ 166861 w 4238819"/>
              <a:gd name="connsiteY1" fmla="*/ 1509423 h 2991164"/>
              <a:gd name="connsiteX2" fmla="*/ 502197 w 4238819"/>
              <a:gd name="connsiteY2" fmla="*/ 192531 h 2991164"/>
              <a:gd name="connsiteX3" fmla="*/ 671531 w 4238819"/>
              <a:gd name="connsiteY3" fmla="*/ 2585775 h 2991164"/>
              <a:gd name="connsiteX4" fmla="*/ 806997 w 4238819"/>
              <a:gd name="connsiteY4" fmla="*/ 305419 h 2991164"/>
              <a:gd name="connsiteX5" fmla="*/ 965042 w 4238819"/>
              <a:gd name="connsiteY5" fmla="*/ 2890575 h 2991164"/>
              <a:gd name="connsiteX6" fmla="*/ 1269842 w 4238819"/>
              <a:gd name="connsiteY6" fmla="*/ 373153 h 2991164"/>
              <a:gd name="connsiteX7" fmla="*/ 1360153 w 4238819"/>
              <a:gd name="connsiteY7" fmla="*/ 2574486 h 2991164"/>
              <a:gd name="connsiteX8" fmla="*/ 1574642 w 4238819"/>
              <a:gd name="connsiteY8" fmla="*/ 305419 h 2991164"/>
              <a:gd name="connsiteX9" fmla="*/ 1801538 w 4238819"/>
              <a:gd name="connsiteY9" fmla="*/ 2940400 h 2991164"/>
              <a:gd name="connsiteX10" fmla="*/ 1902019 w 4238819"/>
              <a:gd name="connsiteY10" fmla="*/ 271553 h 2991164"/>
              <a:gd name="connsiteX11" fmla="*/ 2601931 w 4238819"/>
              <a:gd name="connsiteY11" fmla="*/ 2721242 h 2991164"/>
              <a:gd name="connsiteX12" fmla="*/ 2872864 w 4238819"/>
              <a:gd name="connsiteY12" fmla="*/ 1039197 h 2991164"/>
              <a:gd name="connsiteX13" fmla="*/ 3245397 w 4238819"/>
              <a:gd name="connsiteY13" fmla="*/ 2980886 h 2991164"/>
              <a:gd name="connsiteX14" fmla="*/ 3376566 w 4238819"/>
              <a:gd name="connsiteY14" fmla="*/ 187 h 2991164"/>
              <a:gd name="connsiteX15" fmla="*/ 3719531 w 4238819"/>
              <a:gd name="connsiteY15" fmla="*/ 2822842 h 2991164"/>
              <a:gd name="connsiteX16" fmla="*/ 3888864 w 4238819"/>
              <a:gd name="connsiteY16" fmla="*/ 497331 h 2991164"/>
              <a:gd name="connsiteX17" fmla="*/ 4238819 w 4238819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6976" h="2991164">
                <a:moveTo>
                  <a:pt x="0" y="2850085"/>
                </a:moveTo>
                <a:cubicBezTo>
                  <a:pt x="80370" y="2359995"/>
                  <a:pt x="97142" y="1984263"/>
                  <a:pt x="155018" y="1509423"/>
                </a:cubicBezTo>
                <a:cubicBezTo>
                  <a:pt x="212894" y="1034583"/>
                  <a:pt x="406242" y="13139"/>
                  <a:pt x="490354" y="192531"/>
                </a:cubicBezTo>
                <a:cubicBezTo>
                  <a:pt x="574466" y="371923"/>
                  <a:pt x="608888" y="2566960"/>
                  <a:pt x="659688" y="2585775"/>
                </a:cubicBezTo>
                <a:cubicBezTo>
                  <a:pt x="710488" y="2604590"/>
                  <a:pt x="746236" y="254619"/>
                  <a:pt x="795154" y="305419"/>
                </a:cubicBezTo>
                <a:cubicBezTo>
                  <a:pt x="844073" y="356219"/>
                  <a:pt x="876058" y="2879286"/>
                  <a:pt x="953199" y="2890575"/>
                </a:cubicBezTo>
                <a:cubicBezTo>
                  <a:pt x="1030340" y="2901864"/>
                  <a:pt x="1192147" y="425834"/>
                  <a:pt x="1257999" y="373153"/>
                </a:cubicBezTo>
                <a:cubicBezTo>
                  <a:pt x="1323851" y="320472"/>
                  <a:pt x="1297510" y="2585775"/>
                  <a:pt x="1348310" y="2574486"/>
                </a:cubicBezTo>
                <a:cubicBezTo>
                  <a:pt x="1399110" y="2563197"/>
                  <a:pt x="1489235" y="244433"/>
                  <a:pt x="1562799" y="305419"/>
                </a:cubicBezTo>
                <a:cubicBezTo>
                  <a:pt x="1636363" y="366405"/>
                  <a:pt x="1735132" y="2946044"/>
                  <a:pt x="1789695" y="2940400"/>
                </a:cubicBezTo>
                <a:cubicBezTo>
                  <a:pt x="1844258" y="2934756"/>
                  <a:pt x="1756777" y="308079"/>
                  <a:pt x="1890176" y="271553"/>
                </a:cubicBezTo>
                <a:cubicBezTo>
                  <a:pt x="2023575" y="235027"/>
                  <a:pt x="2428281" y="2593301"/>
                  <a:pt x="2590088" y="2721242"/>
                </a:cubicBezTo>
                <a:cubicBezTo>
                  <a:pt x="2751895" y="2849183"/>
                  <a:pt x="2753777" y="995923"/>
                  <a:pt x="2861021" y="1039197"/>
                </a:cubicBezTo>
                <a:cubicBezTo>
                  <a:pt x="2968265" y="1082471"/>
                  <a:pt x="3149604" y="3154054"/>
                  <a:pt x="3233554" y="2980886"/>
                </a:cubicBezTo>
                <a:cubicBezTo>
                  <a:pt x="3317504" y="2807718"/>
                  <a:pt x="3285701" y="26528"/>
                  <a:pt x="3364723" y="187"/>
                </a:cubicBezTo>
                <a:cubicBezTo>
                  <a:pt x="3443745" y="-26154"/>
                  <a:pt x="3622305" y="2739985"/>
                  <a:pt x="3707688" y="2822842"/>
                </a:cubicBezTo>
                <a:cubicBezTo>
                  <a:pt x="3793071" y="2905699"/>
                  <a:pt x="3790473" y="514264"/>
                  <a:pt x="3877021" y="497331"/>
                </a:cubicBezTo>
                <a:cubicBezTo>
                  <a:pt x="3963569" y="480398"/>
                  <a:pt x="4226976" y="2721242"/>
                  <a:pt x="4226976" y="2721242"/>
                </a:cubicBezTo>
              </a:path>
            </a:pathLst>
          </a:cu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80805" y="4975725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249348" y="4830225"/>
            <a:ext cx="2328" cy="1762595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7708286" y="5714431"/>
            <a:ext cx="867672" cy="219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6" name="Freeform 15"/>
          <p:cNvSpPr/>
          <p:nvPr/>
        </p:nvSpPr>
        <p:spPr>
          <a:xfrm>
            <a:off x="4868141" y="5062273"/>
            <a:ext cx="3073611" cy="1625407"/>
          </a:xfrm>
          <a:custGeom>
            <a:avLst/>
            <a:gdLst>
              <a:gd name="connsiteX0" fmla="*/ 58658 w 4404880"/>
              <a:gd name="connsiteY0" fmla="*/ 3025599 h 3186427"/>
              <a:gd name="connsiteX1" fmla="*/ 58658 w 4404880"/>
              <a:gd name="connsiteY1" fmla="*/ 1637065 h 3186427"/>
              <a:gd name="connsiteX2" fmla="*/ 668258 w 4404880"/>
              <a:gd name="connsiteY2" fmla="*/ 383999 h 3186427"/>
              <a:gd name="connsiteX3" fmla="*/ 837592 w 4404880"/>
              <a:gd name="connsiteY3" fmla="*/ 2777243 h 3186427"/>
              <a:gd name="connsiteX4" fmla="*/ 973058 w 4404880"/>
              <a:gd name="connsiteY4" fmla="*/ 496887 h 3186427"/>
              <a:gd name="connsiteX5" fmla="*/ 1131103 w 4404880"/>
              <a:gd name="connsiteY5" fmla="*/ 3082043 h 3186427"/>
              <a:gd name="connsiteX6" fmla="*/ 1435903 w 4404880"/>
              <a:gd name="connsiteY6" fmla="*/ 564621 h 3186427"/>
              <a:gd name="connsiteX7" fmla="*/ 1526214 w 4404880"/>
              <a:gd name="connsiteY7" fmla="*/ 2765954 h 3186427"/>
              <a:gd name="connsiteX8" fmla="*/ 1740703 w 4404880"/>
              <a:gd name="connsiteY8" fmla="*/ 496887 h 3186427"/>
              <a:gd name="connsiteX9" fmla="*/ 2158392 w 4404880"/>
              <a:gd name="connsiteY9" fmla="*/ 3115910 h 3186427"/>
              <a:gd name="connsiteX10" fmla="*/ 2068080 w 4404880"/>
              <a:gd name="connsiteY10" fmla="*/ 463021 h 3186427"/>
              <a:gd name="connsiteX11" fmla="*/ 2767992 w 4404880"/>
              <a:gd name="connsiteY11" fmla="*/ 2912710 h 3186427"/>
              <a:gd name="connsiteX12" fmla="*/ 3038925 w 4404880"/>
              <a:gd name="connsiteY12" fmla="*/ 1230665 h 3186427"/>
              <a:gd name="connsiteX13" fmla="*/ 3411458 w 4404880"/>
              <a:gd name="connsiteY13" fmla="*/ 3172354 h 3186427"/>
              <a:gd name="connsiteX14" fmla="*/ 3411458 w 4404880"/>
              <a:gd name="connsiteY14" fmla="*/ 176 h 3186427"/>
              <a:gd name="connsiteX15" fmla="*/ 3885592 w 4404880"/>
              <a:gd name="connsiteY15" fmla="*/ 3014310 h 3186427"/>
              <a:gd name="connsiteX16" fmla="*/ 4054925 w 4404880"/>
              <a:gd name="connsiteY16" fmla="*/ 688799 h 3186427"/>
              <a:gd name="connsiteX17" fmla="*/ 4404880 w 4404880"/>
              <a:gd name="connsiteY17" fmla="*/ 2912710 h 3186427"/>
              <a:gd name="connsiteX0" fmla="*/ 7409 w 4353631"/>
              <a:gd name="connsiteY0" fmla="*/ 3025599 h 3186427"/>
              <a:gd name="connsiteX1" fmla="*/ 281673 w 4353631"/>
              <a:gd name="connsiteY1" fmla="*/ 1700891 h 3186427"/>
              <a:gd name="connsiteX2" fmla="*/ 617009 w 4353631"/>
              <a:gd name="connsiteY2" fmla="*/ 383999 h 3186427"/>
              <a:gd name="connsiteX3" fmla="*/ 786343 w 4353631"/>
              <a:gd name="connsiteY3" fmla="*/ 2777243 h 3186427"/>
              <a:gd name="connsiteX4" fmla="*/ 921809 w 4353631"/>
              <a:gd name="connsiteY4" fmla="*/ 496887 h 3186427"/>
              <a:gd name="connsiteX5" fmla="*/ 1079854 w 4353631"/>
              <a:gd name="connsiteY5" fmla="*/ 3082043 h 3186427"/>
              <a:gd name="connsiteX6" fmla="*/ 1384654 w 4353631"/>
              <a:gd name="connsiteY6" fmla="*/ 564621 h 3186427"/>
              <a:gd name="connsiteX7" fmla="*/ 1474965 w 4353631"/>
              <a:gd name="connsiteY7" fmla="*/ 2765954 h 3186427"/>
              <a:gd name="connsiteX8" fmla="*/ 1689454 w 4353631"/>
              <a:gd name="connsiteY8" fmla="*/ 496887 h 3186427"/>
              <a:gd name="connsiteX9" fmla="*/ 2107143 w 4353631"/>
              <a:gd name="connsiteY9" fmla="*/ 3115910 h 3186427"/>
              <a:gd name="connsiteX10" fmla="*/ 2016831 w 4353631"/>
              <a:gd name="connsiteY10" fmla="*/ 463021 h 3186427"/>
              <a:gd name="connsiteX11" fmla="*/ 2716743 w 4353631"/>
              <a:gd name="connsiteY11" fmla="*/ 2912710 h 3186427"/>
              <a:gd name="connsiteX12" fmla="*/ 2987676 w 4353631"/>
              <a:gd name="connsiteY12" fmla="*/ 1230665 h 3186427"/>
              <a:gd name="connsiteX13" fmla="*/ 3360209 w 4353631"/>
              <a:gd name="connsiteY13" fmla="*/ 3172354 h 3186427"/>
              <a:gd name="connsiteX14" fmla="*/ 3360209 w 4353631"/>
              <a:gd name="connsiteY14" fmla="*/ 176 h 3186427"/>
              <a:gd name="connsiteX15" fmla="*/ 3834343 w 4353631"/>
              <a:gd name="connsiteY15" fmla="*/ 3014310 h 3186427"/>
              <a:gd name="connsiteX16" fmla="*/ 4003676 w 4353631"/>
              <a:gd name="connsiteY16" fmla="*/ 688799 h 3186427"/>
              <a:gd name="connsiteX17" fmla="*/ 4353631 w 4353631"/>
              <a:gd name="connsiteY17" fmla="*/ 2912710 h 3186427"/>
              <a:gd name="connsiteX0" fmla="*/ 6307 w 4352529"/>
              <a:gd name="connsiteY0" fmla="*/ 3025599 h 3186427"/>
              <a:gd name="connsiteX1" fmla="*/ 280571 w 4352529"/>
              <a:gd name="connsiteY1" fmla="*/ 1700891 h 3186427"/>
              <a:gd name="connsiteX2" fmla="*/ 615907 w 4352529"/>
              <a:gd name="connsiteY2" fmla="*/ 383999 h 3186427"/>
              <a:gd name="connsiteX3" fmla="*/ 785241 w 4352529"/>
              <a:gd name="connsiteY3" fmla="*/ 2777243 h 3186427"/>
              <a:gd name="connsiteX4" fmla="*/ 920707 w 4352529"/>
              <a:gd name="connsiteY4" fmla="*/ 496887 h 3186427"/>
              <a:gd name="connsiteX5" fmla="*/ 1078752 w 4352529"/>
              <a:gd name="connsiteY5" fmla="*/ 3082043 h 3186427"/>
              <a:gd name="connsiteX6" fmla="*/ 1383552 w 4352529"/>
              <a:gd name="connsiteY6" fmla="*/ 564621 h 3186427"/>
              <a:gd name="connsiteX7" fmla="*/ 1473863 w 4352529"/>
              <a:gd name="connsiteY7" fmla="*/ 2765954 h 3186427"/>
              <a:gd name="connsiteX8" fmla="*/ 1688352 w 4352529"/>
              <a:gd name="connsiteY8" fmla="*/ 496887 h 3186427"/>
              <a:gd name="connsiteX9" fmla="*/ 2106041 w 4352529"/>
              <a:gd name="connsiteY9" fmla="*/ 3115910 h 3186427"/>
              <a:gd name="connsiteX10" fmla="*/ 2015729 w 4352529"/>
              <a:gd name="connsiteY10" fmla="*/ 463021 h 3186427"/>
              <a:gd name="connsiteX11" fmla="*/ 2715641 w 4352529"/>
              <a:gd name="connsiteY11" fmla="*/ 2912710 h 3186427"/>
              <a:gd name="connsiteX12" fmla="*/ 2986574 w 4352529"/>
              <a:gd name="connsiteY12" fmla="*/ 1230665 h 3186427"/>
              <a:gd name="connsiteX13" fmla="*/ 3359107 w 4352529"/>
              <a:gd name="connsiteY13" fmla="*/ 3172354 h 3186427"/>
              <a:gd name="connsiteX14" fmla="*/ 3359107 w 4352529"/>
              <a:gd name="connsiteY14" fmla="*/ 176 h 3186427"/>
              <a:gd name="connsiteX15" fmla="*/ 3833241 w 4352529"/>
              <a:gd name="connsiteY15" fmla="*/ 3014310 h 3186427"/>
              <a:gd name="connsiteX16" fmla="*/ 4002574 w 4352529"/>
              <a:gd name="connsiteY16" fmla="*/ 688799 h 3186427"/>
              <a:gd name="connsiteX17" fmla="*/ 4352529 w 4352529"/>
              <a:gd name="connsiteY17" fmla="*/ 2912710 h 3186427"/>
              <a:gd name="connsiteX0" fmla="*/ 24399 w 4144054"/>
              <a:gd name="connsiteY0" fmla="*/ 3057511 h 3186427"/>
              <a:gd name="connsiteX1" fmla="*/ 72096 w 4144054"/>
              <a:gd name="connsiteY1" fmla="*/ 1700891 h 3186427"/>
              <a:gd name="connsiteX2" fmla="*/ 407432 w 4144054"/>
              <a:gd name="connsiteY2" fmla="*/ 383999 h 3186427"/>
              <a:gd name="connsiteX3" fmla="*/ 576766 w 4144054"/>
              <a:gd name="connsiteY3" fmla="*/ 2777243 h 3186427"/>
              <a:gd name="connsiteX4" fmla="*/ 712232 w 4144054"/>
              <a:gd name="connsiteY4" fmla="*/ 496887 h 3186427"/>
              <a:gd name="connsiteX5" fmla="*/ 870277 w 4144054"/>
              <a:gd name="connsiteY5" fmla="*/ 3082043 h 3186427"/>
              <a:gd name="connsiteX6" fmla="*/ 1175077 w 4144054"/>
              <a:gd name="connsiteY6" fmla="*/ 564621 h 3186427"/>
              <a:gd name="connsiteX7" fmla="*/ 1265388 w 4144054"/>
              <a:gd name="connsiteY7" fmla="*/ 2765954 h 3186427"/>
              <a:gd name="connsiteX8" fmla="*/ 1479877 w 4144054"/>
              <a:gd name="connsiteY8" fmla="*/ 496887 h 3186427"/>
              <a:gd name="connsiteX9" fmla="*/ 1897566 w 4144054"/>
              <a:gd name="connsiteY9" fmla="*/ 3115910 h 3186427"/>
              <a:gd name="connsiteX10" fmla="*/ 1807254 w 4144054"/>
              <a:gd name="connsiteY10" fmla="*/ 463021 h 3186427"/>
              <a:gd name="connsiteX11" fmla="*/ 2507166 w 4144054"/>
              <a:gd name="connsiteY11" fmla="*/ 2912710 h 3186427"/>
              <a:gd name="connsiteX12" fmla="*/ 2778099 w 4144054"/>
              <a:gd name="connsiteY12" fmla="*/ 1230665 h 3186427"/>
              <a:gd name="connsiteX13" fmla="*/ 3150632 w 4144054"/>
              <a:gd name="connsiteY13" fmla="*/ 3172354 h 3186427"/>
              <a:gd name="connsiteX14" fmla="*/ 3150632 w 4144054"/>
              <a:gd name="connsiteY14" fmla="*/ 176 h 3186427"/>
              <a:gd name="connsiteX15" fmla="*/ 3624766 w 4144054"/>
              <a:gd name="connsiteY15" fmla="*/ 3014310 h 3186427"/>
              <a:gd name="connsiteX16" fmla="*/ 3794099 w 4144054"/>
              <a:gd name="connsiteY16" fmla="*/ 688799 h 3186427"/>
              <a:gd name="connsiteX17" fmla="*/ 4144054 w 4144054"/>
              <a:gd name="connsiteY17" fmla="*/ 2912710 h 3186427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897566 w 4144054"/>
              <a:gd name="connsiteY9" fmla="*/ 2924442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706773 w 4144054"/>
              <a:gd name="connsiteY9" fmla="*/ 2940400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11843 w 4238819"/>
              <a:gd name="connsiteY0" fmla="*/ 2850085 h 2991164"/>
              <a:gd name="connsiteX1" fmla="*/ 166861 w 4238819"/>
              <a:gd name="connsiteY1" fmla="*/ 1509423 h 2991164"/>
              <a:gd name="connsiteX2" fmla="*/ 502197 w 4238819"/>
              <a:gd name="connsiteY2" fmla="*/ 192531 h 2991164"/>
              <a:gd name="connsiteX3" fmla="*/ 671531 w 4238819"/>
              <a:gd name="connsiteY3" fmla="*/ 2585775 h 2991164"/>
              <a:gd name="connsiteX4" fmla="*/ 806997 w 4238819"/>
              <a:gd name="connsiteY4" fmla="*/ 305419 h 2991164"/>
              <a:gd name="connsiteX5" fmla="*/ 965042 w 4238819"/>
              <a:gd name="connsiteY5" fmla="*/ 2890575 h 2991164"/>
              <a:gd name="connsiteX6" fmla="*/ 1269842 w 4238819"/>
              <a:gd name="connsiteY6" fmla="*/ 373153 h 2991164"/>
              <a:gd name="connsiteX7" fmla="*/ 1360153 w 4238819"/>
              <a:gd name="connsiteY7" fmla="*/ 2574486 h 2991164"/>
              <a:gd name="connsiteX8" fmla="*/ 1574642 w 4238819"/>
              <a:gd name="connsiteY8" fmla="*/ 305419 h 2991164"/>
              <a:gd name="connsiteX9" fmla="*/ 1801538 w 4238819"/>
              <a:gd name="connsiteY9" fmla="*/ 2940400 h 2991164"/>
              <a:gd name="connsiteX10" fmla="*/ 1902019 w 4238819"/>
              <a:gd name="connsiteY10" fmla="*/ 271553 h 2991164"/>
              <a:gd name="connsiteX11" fmla="*/ 2601931 w 4238819"/>
              <a:gd name="connsiteY11" fmla="*/ 2721242 h 2991164"/>
              <a:gd name="connsiteX12" fmla="*/ 2872864 w 4238819"/>
              <a:gd name="connsiteY12" fmla="*/ 1039197 h 2991164"/>
              <a:gd name="connsiteX13" fmla="*/ 3245397 w 4238819"/>
              <a:gd name="connsiteY13" fmla="*/ 2980886 h 2991164"/>
              <a:gd name="connsiteX14" fmla="*/ 3376566 w 4238819"/>
              <a:gd name="connsiteY14" fmla="*/ 187 h 2991164"/>
              <a:gd name="connsiteX15" fmla="*/ 3719531 w 4238819"/>
              <a:gd name="connsiteY15" fmla="*/ 2822842 h 2991164"/>
              <a:gd name="connsiteX16" fmla="*/ 3888864 w 4238819"/>
              <a:gd name="connsiteY16" fmla="*/ 497331 h 2991164"/>
              <a:gd name="connsiteX17" fmla="*/ 4238819 w 4238819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6976" h="2991164">
                <a:moveTo>
                  <a:pt x="0" y="2850085"/>
                </a:moveTo>
                <a:cubicBezTo>
                  <a:pt x="80370" y="2359995"/>
                  <a:pt x="97142" y="1984263"/>
                  <a:pt x="155018" y="1509423"/>
                </a:cubicBezTo>
                <a:cubicBezTo>
                  <a:pt x="212894" y="1034583"/>
                  <a:pt x="406242" y="13139"/>
                  <a:pt x="490354" y="192531"/>
                </a:cubicBezTo>
                <a:cubicBezTo>
                  <a:pt x="574466" y="371923"/>
                  <a:pt x="608888" y="2566960"/>
                  <a:pt x="659688" y="2585775"/>
                </a:cubicBezTo>
                <a:cubicBezTo>
                  <a:pt x="710488" y="2604590"/>
                  <a:pt x="746236" y="254619"/>
                  <a:pt x="795154" y="305419"/>
                </a:cubicBezTo>
                <a:cubicBezTo>
                  <a:pt x="844073" y="356219"/>
                  <a:pt x="876058" y="2879286"/>
                  <a:pt x="953199" y="2890575"/>
                </a:cubicBezTo>
                <a:cubicBezTo>
                  <a:pt x="1030340" y="2901864"/>
                  <a:pt x="1192147" y="425834"/>
                  <a:pt x="1257999" y="373153"/>
                </a:cubicBezTo>
                <a:cubicBezTo>
                  <a:pt x="1323851" y="320472"/>
                  <a:pt x="1297510" y="2585775"/>
                  <a:pt x="1348310" y="2574486"/>
                </a:cubicBezTo>
                <a:cubicBezTo>
                  <a:pt x="1399110" y="2563197"/>
                  <a:pt x="1489235" y="244433"/>
                  <a:pt x="1562799" y="305419"/>
                </a:cubicBezTo>
                <a:cubicBezTo>
                  <a:pt x="1636363" y="366405"/>
                  <a:pt x="1735132" y="2946044"/>
                  <a:pt x="1789695" y="2940400"/>
                </a:cubicBezTo>
                <a:cubicBezTo>
                  <a:pt x="1844258" y="2934756"/>
                  <a:pt x="1756777" y="308079"/>
                  <a:pt x="1890176" y="271553"/>
                </a:cubicBezTo>
                <a:cubicBezTo>
                  <a:pt x="2023575" y="235027"/>
                  <a:pt x="2428281" y="2593301"/>
                  <a:pt x="2590088" y="2721242"/>
                </a:cubicBezTo>
                <a:cubicBezTo>
                  <a:pt x="2751895" y="2849183"/>
                  <a:pt x="2753777" y="995923"/>
                  <a:pt x="2861021" y="1039197"/>
                </a:cubicBezTo>
                <a:cubicBezTo>
                  <a:pt x="2968265" y="1082471"/>
                  <a:pt x="3149604" y="3154054"/>
                  <a:pt x="3233554" y="2980886"/>
                </a:cubicBezTo>
                <a:cubicBezTo>
                  <a:pt x="3317504" y="2807718"/>
                  <a:pt x="3285701" y="26528"/>
                  <a:pt x="3364723" y="187"/>
                </a:cubicBezTo>
                <a:cubicBezTo>
                  <a:pt x="3443745" y="-26154"/>
                  <a:pt x="3622305" y="2739985"/>
                  <a:pt x="3707688" y="2822842"/>
                </a:cubicBezTo>
                <a:cubicBezTo>
                  <a:pt x="3793071" y="2905699"/>
                  <a:pt x="3790473" y="514264"/>
                  <a:pt x="3877021" y="497331"/>
                </a:cubicBezTo>
                <a:cubicBezTo>
                  <a:pt x="3963569" y="480398"/>
                  <a:pt x="4226976" y="2721242"/>
                  <a:pt x="4226976" y="2721242"/>
                </a:cubicBezTo>
              </a:path>
            </a:pathLst>
          </a:cu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36586" y="6202353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18398" y="5449971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47420" y="4981512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47998" y="5376212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73566" y="5309386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68140" y="5623067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61894" y="5678664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08486" y="5126308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87018" y="5778047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68157" y="5182762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804991" y="5691499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20571" y="4622054"/>
            <a:ext cx="17116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Heuristic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1587" y="4625660"/>
            <a:ext cx="17116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MCMC</a:t>
            </a:r>
          </a:p>
        </p:txBody>
      </p:sp>
    </p:spTree>
    <p:extLst>
      <p:ext uri="{BB962C8B-B14F-4D97-AF65-F5344CB8AC3E}">
        <p14:creationId xmlns:p14="http://schemas.microsoft.com/office/powerpoint/2010/main" val="15494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 (Likelihood)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85428" cy="4351338"/>
          </a:xfrm>
        </p:spPr>
        <p:txBody>
          <a:bodyPr/>
          <a:lstStyle/>
          <a:p>
            <a:r>
              <a:rPr lang="en-US" dirty="0"/>
              <a:t>Use a starting tree</a:t>
            </a:r>
          </a:p>
          <a:p>
            <a:r>
              <a:rPr lang="en-US" dirty="0"/>
              <a:t>Have a set of rules for improving the tree</a:t>
            </a:r>
          </a:p>
          <a:p>
            <a:r>
              <a:rPr lang="en-US" dirty="0"/>
              <a:t>Stop when no further improvements are possible</a:t>
            </a:r>
          </a:p>
        </p:txBody>
      </p:sp>
      <p:sp>
        <p:nvSpPr>
          <p:cNvPr id="4" name="Freeform 3"/>
          <p:cNvSpPr/>
          <p:nvPr/>
        </p:nvSpPr>
        <p:spPr>
          <a:xfrm>
            <a:off x="4240079" y="2218490"/>
            <a:ext cx="4360127" cy="2833151"/>
          </a:xfrm>
          <a:custGeom>
            <a:avLst/>
            <a:gdLst>
              <a:gd name="connsiteX0" fmla="*/ 0 w 3222703"/>
              <a:gd name="connsiteY0" fmla="*/ 2833151 h 2833151"/>
              <a:gd name="connsiteX1" fmla="*/ 1193181 w 3222703"/>
              <a:gd name="connsiteY1" fmla="*/ 741 h 2833151"/>
              <a:gd name="connsiteX2" fmla="*/ 2018371 w 3222703"/>
              <a:gd name="connsiteY2" fmla="*/ 2543219 h 2833151"/>
              <a:gd name="connsiteX3" fmla="*/ 2642839 w 3222703"/>
              <a:gd name="connsiteY3" fmla="*/ 1573063 h 2833151"/>
              <a:gd name="connsiteX4" fmla="*/ 3222703 w 3222703"/>
              <a:gd name="connsiteY4" fmla="*/ 2810848 h 2833151"/>
              <a:gd name="connsiteX5" fmla="*/ 3222703 w 3222703"/>
              <a:gd name="connsiteY5" fmla="*/ 2810848 h 283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703" h="2833151">
                <a:moveTo>
                  <a:pt x="0" y="2833151"/>
                </a:moveTo>
                <a:cubicBezTo>
                  <a:pt x="428393" y="1441107"/>
                  <a:pt x="856786" y="49063"/>
                  <a:pt x="1193181" y="741"/>
                </a:cubicBezTo>
                <a:cubicBezTo>
                  <a:pt x="1529576" y="-47581"/>
                  <a:pt x="1776761" y="2281165"/>
                  <a:pt x="2018371" y="2543219"/>
                </a:cubicBezTo>
                <a:cubicBezTo>
                  <a:pt x="2259981" y="2805273"/>
                  <a:pt x="2442117" y="1528458"/>
                  <a:pt x="2642839" y="1573063"/>
                </a:cubicBezTo>
                <a:cubicBezTo>
                  <a:pt x="2843561" y="1617668"/>
                  <a:pt x="3222703" y="2810848"/>
                  <a:pt x="3222703" y="2810848"/>
                </a:cubicBezTo>
                <a:lnTo>
                  <a:pt x="3222703" y="2810848"/>
                </a:lnTo>
              </a:path>
            </a:pathLst>
          </a:cu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94310" y="4380088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694310" y="3541842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339400" y="3690849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903629" y="1800441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186503" y="3257082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6530148" y="1581127"/>
            <a:ext cx="1521802" cy="1072726"/>
            <a:chOff x="74" y="942"/>
            <a:chExt cx="1325" cy="934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180" y="942"/>
              <a:ext cx="963" cy="670"/>
              <a:chOff x="573" y="1445"/>
              <a:chExt cx="1267" cy="2185"/>
            </a:xfrm>
          </p:grpSpPr>
          <p:sp>
            <p:nvSpPr>
              <p:cNvPr id="16" name="Line 53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0" cy="2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54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8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55"/>
              <p:cNvSpPr>
                <a:spLocks noChangeShapeType="1"/>
              </p:cNvSpPr>
              <p:nvPr/>
            </p:nvSpPr>
            <p:spPr bwMode="auto">
              <a:xfrm>
                <a:off x="1433" y="1445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56"/>
              <p:cNvSpPr>
                <a:spLocks noChangeShapeType="1"/>
              </p:cNvSpPr>
              <p:nvPr/>
            </p:nvSpPr>
            <p:spPr bwMode="auto">
              <a:xfrm>
                <a:off x="1151" y="2238"/>
                <a:ext cx="5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57"/>
              <p:cNvSpPr>
                <a:spLocks noChangeShapeType="1"/>
              </p:cNvSpPr>
              <p:nvPr/>
            </p:nvSpPr>
            <p:spPr bwMode="auto">
              <a:xfrm>
                <a:off x="1153" y="2240"/>
                <a:ext cx="0" cy="13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58"/>
              <p:cNvSpPr>
                <a:spLocks noChangeShapeType="1"/>
              </p:cNvSpPr>
              <p:nvPr/>
            </p:nvSpPr>
            <p:spPr bwMode="auto">
              <a:xfrm>
                <a:off x="1729" y="2240"/>
                <a:ext cx="0" cy="7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59"/>
              <p:cNvSpPr>
                <a:spLocks noChangeShapeType="1"/>
              </p:cNvSpPr>
              <p:nvPr/>
            </p:nvSpPr>
            <p:spPr bwMode="auto">
              <a:xfrm>
                <a:off x="1616" y="3024"/>
                <a:ext cx="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0"/>
              <p:cNvSpPr>
                <a:spLocks noChangeShapeType="1"/>
              </p:cNvSpPr>
              <p:nvPr/>
            </p:nvSpPr>
            <p:spPr bwMode="auto">
              <a:xfrm>
                <a:off x="1612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1"/>
              <p:cNvSpPr>
                <a:spLocks noChangeShapeType="1"/>
              </p:cNvSpPr>
              <p:nvPr/>
            </p:nvSpPr>
            <p:spPr bwMode="auto">
              <a:xfrm>
                <a:off x="1840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Text Box 62"/>
            <p:cNvSpPr txBox="1">
              <a:spLocks noChangeArrowheads="1"/>
            </p:cNvSpPr>
            <p:nvPr/>
          </p:nvSpPr>
          <p:spPr bwMode="auto">
            <a:xfrm>
              <a:off x="74" y="1581"/>
              <a:ext cx="132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en-US" sz="1600" b="1" dirty="0">
                  <a:latin typeface="Times New Roman" charset="0"/>
                </a:rPr>
                <a:t>A       B     C  D</a:t>
              </a:r>
              <a:endParaRPr lang="en-AU" altLang="en-US" sz="1600" dirty="0">
                <a:latin typeface="Times New Roman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44485" y="5199727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189892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put it another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search asks “what’s the best solution I can get from this set of assumptions?”</a:t>
            </a:r>
          </a:p>
          <a:p>
            <a:r>
              <a:rPr lang="en-US" dirty="0"/>
              <a:t>MCMC asks “what does the set of good solutions have in common?”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09857" y="3802295"/>
            <a:ext cx="2328" cy="1762595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3468795" y="4686501"/>
            <a:ext cx="867672" cy="219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6" name="Freeform 5"/>
          <p:cNvSpPr/>
          <p:nvPr/>
        </p:nvSpPr>
        <p:spPr>
          <a:xfrm>
            <a:off x="628650" y="4034328"/>
            <a:ext cx="3073611" cy="1702334"/>
          </a:xfrm>
          <a:custGeom>
            <a:avLst/>
            <a:gdLst>
              <a:gd name="connsiteX0" fmla="*/ 58658 w 4404880"/>
              <a:gd name="connsiteY0" fmla="*/ 3025599 h 3186427"/>
              <a:gd name="connsiteX1" fmla="*/ 58658 w 4404880"/>
              <a:gd name="connsiteY1" fmla="*/ 1637065 h 3186427"/>
              <a:gd name="connsiteX2" fmla="*/ 668258 w 4404880"/>
              <a:gd name="connsiteY2" fmla="*/ 383999 h 3186427"/>
              <a:gd name="connsiteX3" fmla="*/ 837592 w 4404880"/>
              <a:gd name="connsiteY3" fmla="*/ 2777243 h 3186427"/>
              <a:gd name="connsiteX4" fmla="*/ 973058 w 4404880"/>
              <a:gd name="connsiteY4" fmla="*/ 496887 h 3186427"/>
              <a:gd name="connsiteX5" fmla="*/ 1131103 w 4404880"/>
              <a:gd name="connsiteY5" fmla="*/ 3082043 h 3186427"/>
              <a:gd name="connsiteX6" fmla="*/ 1435903 w 4404880"/>
              <a:gd name="connsiteY6" fmla="*/ 564621 h 3186427"/>
              <a:gd name="connsiteX7" fmla="*/ 1526214 w 4404880"/>
              <a:gd name="connsiteY7" fmla="*/ 2765954 h 3186427"/>
              <a:gd name="connsiteX8" fmla="*/ 1740703 w 4404880"/>
              <a:gd name="connsiteY8" fmla="*/ 496887 h 3186427"/>
              <a:gd name="connsiteX9" fmla="*/ 2158392 w 4404880"/>
              <a:gd name="connsiteY9" fmla="*/ 3115910 h 3186427"/>
              <a:gd name="connsiteX10" fmla="*/ 2068080 w 4404880"/>
              <a:gd name="connsiteY10" fmla="*/ 463021 h 3186427"/>
              <a:gd name="connsiteX11" fmla="*/ 2767992 w 4404880"/>
              <a:gd name="connsiteY11" fmla="*/ 2912710 h 3186427"/>
              <a:gd name="connsiteX12" fmla="*/ 3038925 w 4404880"/>
              <a:gd name="connsiteY12" fmla="*/ 1230665 h 3186427"/>
              <a:gd name="connsiteX13" fmla="*/ 3411458 w 4404880"/>
              <a:gd name="connsiteY13" fmla="*/ 3172354 h 3186427"/>
              <a:gd name="connsiteX14" fmla="*/ 3411458 w 4404880"/>
              <a:gd name="connsiteY14" fmla="*/ 176 h 3186427"/>
              <a:gd name="connsiteX15" fmla="*/ 3885592 w 4404880"/>
              <a:gd name="connsiteY15" fmla="*/ 3014310 h 3186427"/>
              <a:gd name="connsiteX16" fmla="*/ 4054925 w 4404880"/>
              <a:gd name="connsiteY16" fmla="*/ 688799 h 3186427"/>
              <a:gd name="connsiteX17" fmla="*/ 4404880 w 4404880"/>
              <a:gd name="connsiteY17" fmla="*/ 2912710 h 3186427"/>
              <a:gd name="connsiteX0" fmla="*/ 7409 w 4353631"/>
              <a:gd name="connsiteY0" fmla="*/ 3025599 h 3186427"/>
              <a:gd name="connsiteX1" fmla="*/ 281673 w 4353631"/>
              <a:gd name="connsiteY1" fmla="*/ 1700891 h 3186427"/>
              <a:gd name="connsiteX2" fmla="*/ 617009 w 4353631"/>
              <a:gd name="connsiteY2" fmla="*/ 383999 h 3186427"/>
              <a:gd name="connsiteX3" fmla="*/ 786343 w 4353631"/>
              <a:gd name="connsiteY3" fmla="*/ 2777243 h 3186427"/>
              <a:gd name="connsiteX4" fmla="*/ 921809 w 4353631"/>
              <a:gd name="connsiteY4" fmla="*/ 496887 h 3186427"/>
              <a:gd name="connsiteX5" fmla="*/ 1079854 w 4353631"/>
              <a:gd name="connsiteY5" fmla="*/ 3082043 h 3186427"/>
              <a:gd name="connsiteX6" fmla="*/ 1384654 w 4353631"/>
              <a:gd name="connsiteY6" fmla="*/ 564621 h 3186427"/>
              <a:gd name="connsiteX7" fmla="*/ 1474965 w 4353631"/>
              <a:gd name="connsiteY7" fmla="*/ 2765954 h 3186427"/>
              <a:gd name="connsiteX8" fmla="*/ 1689454 w 4353631"/>
              <a:gd name="connsiteY8" fmla="*/ 496887 h 3186427"/>
              <a:gd name="connsiteX9" fmla="*/ 2107143 w 4353631"/>
              <a:gd name="connsiteY9" fmla="*/ 3115910 h 3186427"/>
              <a:gd name="connsiteX10" fmla="*/ 2016831 w 4353631"/>
              <a:gd name="connsiteY10" fmla="*/ 463021 h 3186427"/>
              <a:gd name="connsiteX11" fmla="*/ 2716743 w 4353631"/>
              <a:gd name="connsiteY11" fmla="*/ 2912710 h 3186427"/>
              <a:gd name="connsiteX12" fmla="*/ 2987676 w 4353631"/>
              <a:gd name="connsiteY12" fmla="*/ 1230665 h 3186427"/>
              <a:gd name="connsiteX13" fmla="*/ 3360209 w 4353631"/>
              <a:gd name="connsiteY13" fmla="*/ 3172354 h 3186427"/>
              <a:gd name="connsiteX14" fmla="*/ 3360209 w 4353631"/>
              <a:gd name="connsiteY14" fmla="*/ 176 h 3186427"/>
              <a:gd name="connsiteX15" fmla="*/ 3834343 w 4353631"/>
              <a:gd name="connsiteY15" fmla="*/ 3014310 h 3186427"/>
              <a:gd name="connsiteX16" fmla="*/ 4003676 w 4353631"/>
              <a:gd name="connsiteY16" fmla="*/ 688799 h 3186427"/>
              <a:gd name="connsiteX17" fmla="*/ 4353631 w 4353631"/>
              <a:gd name="connsiteY17" fmla="*/ 2912710 h 3186427"/>
              <a:gd name="connsiteX0" fmla="*/ 6307 w 4352529"/>
              <a:gd name="connsiteY0" fmla="*/ 3025599 h 3186427"/>
              <a:gd name="connsiteX1" fmla="*/ 280571 w 4352529"/>
              <a:gd name="connsiteY1" fmla="*/ 1700891 h 3186427"/>
              <a:gd name="connsiteX2" fmla="*/ 615907 w 4352529"/>
              <a:gd name="connsiteY2" fmla="*/ 383999 h 3186427"/>
              <a:gd name="connsiteX3" fmla="*/ 785241 w 4352529"/>
              <a:gd name="connsiteY3" fmla="*/ 2777243 h 3186427"/>
              <a:gd name="connsiteX4" fmla="*/ 920707 w 4352529"/>
              <a:gd name="connsiteY4" fmla="*/ 496887 h 3186427"/>
              <a:gd name="connsiteX5" fmla="*/ 1078752 w 4352529"/>
              <a:gd name="connsiteY5" fmla="*/ 3082043 h 3186427"/>
              <a:gd name="connsiteX6" fmla="*/ 1383552 w 4352529"/>
              <a:gd name="connsiteY6" fmla="*/ 564621 h 3186427"/>
              <a:gd name="connsiteX7" fmla="*/ 1473863 w 4352529"/>
              <a:gd name="connsiteY7" fmla="*/ 2765954 h 3186427"/>
              <a:gd name="connsiteX8" fmla="*/ 1688352 w 4352529"/>
              <a:gd name="connsiteY8" fmla="*/ 496887 h 3186427"/>
              <a:gd name="connsiteX9" fmla="*/ 2106041 w 4352529"/>
              <a:gd name="connsiteY9" fmla="*/ 3115910 h 3186427"/>
              <a:gd name="connsiteX10" fmla="*/ 2015729 w 4352529"/>
              <a:gd name="connsiteY10" fmla="*/ 463021 h 3186427"/>
              <a:gd name="connsiteX11" fmla="*/ 2715641 w 4352529"/>
              <a:gd name="connsiteY11" fmla="*/ 2912710 h 3186427"/>
              <a:gd name="connsiteX12" fmla="*/ 2986574 w 4352529"/>
              <a:gd name="connsiteY12" fmla="*/ 1230665 h 3186427"/>
              <a:gd name="connsiteX13" fmla="*/ 3359107 w 4352529"/>
              <a:gd name="connsiteY13" fmla="*/ 3172354 h 3186427"/>
              <a:gd name="connsiteX14" fmla="*/ 3359107 w 4352529"/>
              <a:gd name="connsiteY14" fmla="*/ 176 h 3186427"/>
              <a:gd name="connsiteX15" fmla="*/ 3833241 w 4352529"/>
              <a:gd name="connsiteY15" fmla="*/ 3014310 h 3186427"/>
              <a:gd name="connsiteX16" fmla="*/ 4002574 w 4352529"/>
              <a:gd name="connsiteY16" fmla="*/ 688799 h 3186427"/>
              <a:gd name="connsiteX17" fmla="*/ 4352529 w 4352529"/>
              <a:gd name="connsiteY17" fmla="*/ 2912710 h 3186427"/>
              <a:gd name="connsiteX0" fmla="*/ 24399 w 4144054"/>
              <a:gd name="connsiteY0" fmla="*/ 3057511 h 3186427"/>
              <a:gd name="connsiteX1" fmla="*/ 72096 w 4144054"/>
              <a:gd name="connsiteY1" fmla="*/ 1700891 h 3186427"/>
              <a:gd name="connsiteX2" fmla="*/ 407432 w 4144054"/>
              <a:gd name="connsiteY2" fmla="*/ 383999 h 3186427"/>
              <a:gd name="connsiteX3" fmla="*/ 576766 w 4144054"/>
              <a:gd name="connsiteY3" fmla="*/ 2777243 h 3186427"/>
              <a:gd name="connsiteX4" fmla="*/ 712232 w 4144054"/>
              <a:gd name="connsiteY4" fmla="*/ 496887 h 3186427"/>
              <a:gd name="connsiteX5" fmla="*/ 870277 w 4144054"/>
              <a:gd name="connsiteY5" fmla="*/ 3082043 h 3186427"/>
              <a:gd name="connsiteX6" fmla="*/ 1175077 w 4144054"/>
              <a:gd name="connsiteY6" fmla="*/ 564621 h 3186427"/>
              <a:gd name="connsiteX7" fmla="*/ 1265388 w 4144054"/>
              <a:gd name="connsiteY7" fmla="*/ 2765954 h 3186427"/>
              <a:gd name="connsiteX8" fmla="*/ 1479877 w 4144054"/>
              <a:gd name="connsiteY8" fmla="*/ 496887 h 3186427"/>
              <a:gd name="connsiteX9" fmla="*/ 1897566 w 4144054"/>
              <a:gd name="connsiteY9" fmla="*/ 3115910 h 3186427"/>
              <a:gd name="connsiteX10" fmla="*/ 1807254 w 4144054"/>
              <a:gd name="connsiteY10" fmla="*/ 463021 h 3186427"/>
              <a:gd name="connsiteX11" fmla="*/ 2507166 w 4144054"/>
              <a:gd name="connsiteY11" fmla="*/ 2912710 h 3186427"/>
              <a:gd name="connsiteX12" fmla="*/ 2778099 w 4144054"/>
              <a:gd name="connsiteY12" fmla="*/ 1230665 h 3186427"/>
              <a:gd name="connsiteX13" fmla="*/ 3150632 w 4144054"/>
              <a:gd name="connsiteY13" fmla="*/ 3172354 h 3186427"/>
              <a:gd name="connsiteX14" fmla="*/ 3150632 w 4144054"/>
              <a:gd name="connsiteY14" fmla="*/ 176 h 3186427"/>
              <a:gd name="connsiteX15" fmla="*/ 3624766 w 4144054"/>
              <a:gd name="connsiteY15" fmla="*/ 3014310 h 3186427"/>
              <a:gd name="connsiteX16" fmla="*/ 3794099 w 4144054"/>
              <a:gd name="connsiteY16" fmla="*/ 688799 h 3186427"/>
              <a:gd name="connsiteX17" fmla="*/ 4144054 w 4144054"/>
              <a:gd name="connsiteY17" fmla="*/ 2912710 h 3186427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897566 w 4144054"/>
              <a:gd name="connsiteY9" fmla="*/ 2924442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706773 w 4144054"/>
              <a:gd name="connsiteY9" fmla="*/ 2940400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11843 w 4238819"/>
              <a:gd name="connsiteY0" fmla="*/ 2850085 h 2991164"/>
              <a:gd name="connsiteX1" fmla="*/ 166861 w 4238819"/>
              <a:gd name="connsiteY1" fmla="*/ 1509423 h 2991164"/>
              <a:gd name="connsiteX2" fmla="*/ 502197 w 4238819"/>
              <a:gd name="connsiteY2" fmla="*/ 192531 h 2991164"/>
              <a:gd name="connsiteX3" fmla="*/ 671531 w 4238819"/>
              <a:gd name="connsiteY3" fmla="*/ 2585775 h 2991164"/>
              <a:gd name="connsiteX4" fmla="*/ 806997 w 4238819"/>
              <a:gd name="connsiteY4" fmla="*/ 305419 h 2991164"/>
              <a:gd name="connsiteX5" fmla="*/ 965042 w 4238819"/>
              <a:gd name="connsiteY5" fmla="*/ 2890575 h 2991164"/>
              <a:gd name="connsiteX6" fmla="*/ 1269842 w 4238819"/>
              <a:gd name="connsiteY6" fmla="*/ 373153 h 2991164"/>
              <a:gd name="connsiteX7" fmla="*/ 1360153 w 4238819"/>
              <a:gd name="connsiteY7" fmla="*/ 2574486 h 2991164"/>
              <a:gd name="connsiteX8" fmla="*/ 1574642 w 4238819"/>
              <a:gd name="connsiteY8" fmla="*/ 305419 h 2991164"/>
              <a:gd name="connsiteX9" fmla="*/ 1801538 w 4238819"/>
              <a:gd name="connsiteY9" fmla="*/ 2940400 h 2991164"/>
              <a:gd name="connsiteX10" fmla="*/ 1902019 w 4238819"/>
              <a:gd name="connsiteY10" fmla="*/ 271553 h 2991164"/>
              <a:gd name="connsiteX11" fmla="*/ 2601931 w 4238819"/>
              <a:gd name="connsiteY11" fmla="*/ 2721242 h 2991164"/>
              <a:gd name="connsiteX12" fmla="*/ 2872864 w 4238819"/>
              <a:gd name="connsiteY12" fmla="*/ 1039197 h 2991164"/>
              <a:gd name="connsiteX13" fmla="*/ 3245397 w 4238819"/>
              <a:gd name="connsiteY13" fmla="*/ 2980886 h 2991164"/>
              <a:gd name="connsiteX14" fmla="*/ 3376566 w 4238819"/>
              <a:gd name="connsiteY14" fmla="*/ 187 h 2991164"/>
              <a:gd name="connsiteX15" fmla="*/ 3719531 w 4238819"/>
              <a:gd name="connsiteY15" fmla="*/ 2822842 h 2991164"/>
              <a:gd name="connsiteX16" fmla="*/ 3888864 w 4238819"/>
              <a:gd name="connsiteY16" fmla="*/ 497331 h 2991164"/>
              <a:gd name="connsiteX17" fmla="*/ 4238819 w 4238819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659688 w 4226976"/>
              <a:gd name="connsiteY3" fmla="*/ 2585775 h 2991164"/>
              <a:gd name="connsiteX4" fmla="*/ 810305 w 4226976"/>
              <a:gd name="connsiteY4" fmla="*/ 235307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659688 w 4226976"/>
              <a:gd name="connsiteY3" fmla="*/ 2585775 h 2991164"/>
              <a:gd name="connsiteX4" fmla="*/ 810305 w 4226976"/>
              <a:gd name="connsiteY4" fmla="*/ 2353079 h 2991164"/>
              <a:gd name="connsiteX5" fmla="*/ 1257999 w 4226976"/>
              <a:gd name="connsiteY5" fmla="*/ 373153 h 2991164"/>
              <a:gd name="connsiteX6" fmla="*/ 1348310 w 4226976"/>
              <a:gd name="connsiteY6" fmla="*/ 2574486 h 2991164"/>
              <a:gd name="connsiteX7" fmla="*/ 1562799 w 4226976"/>
              <a:gd name="connsiteY7" fmla="*/ 305419 h 2991164"/>
              <a:gd name="connsiteX8" fmla="*/ 1789695 w 4226976"/>
              <a:gd name="connsiteY8" fmla="*/ 2940400 h 2991164"/>
              <a:gd name="connsiteX9" fmla="*/ 1890176 w 4226976"/>
              <a:gd name="connsiteY9" fmla="*/ 271553 h 2991164"/>
              <a:gd name="connsiteX10" fmla="*/ 2590088 w 4226976"/>
              <a:gd name="connsiteY10" fmla="*/ 2721242 h 2991164"/>
              <a:gd name="connsiteX11" fmla="*/ 2861021 w 4226976"/>
              <a:gd name="connsiteY11" fmla="*/ 1039197 h 2991164"/>
              <a:gd name="connsiteX12" fmla="*/ 3233554 w 4226976"/>
              <a:gd name="connsiteY12" fmla="*/ 2980886 h 2991164"/>
              <a:gd name="connsiteX13" fmla="*/ 3364723 w 4226976"/>
              <a:gd name="connsiteY13" fmla="*/ 187 h 2991164"/>
              <a:gd name="connsiteX14" fmla="*/ 3707688 w 4226976"/>
              <a:gd name="connsiteY14" fmla="*/ 2822842 h 2991164"/>
              <a:gd name="connsiteX15" fmla="*/ 3877021 w 4226976"/>
              <a:gd name="connsiteY15" fmla="*/ 497331 h 2991164"/>
              <a:gd name="connsiteX16" fmla="*/ 4226976 w 4226976"/>
              <a:gd name="connsiteY16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810305 w 4226976"/>
              <a:gd name="connsiteY3" fmla="*/ 2353079 h 2991164"/>
              <a:gd name="connsiteX4" fmla="*/ 1257999 w 4226976"/>
              <a:gd name="connsiteY4" fmla="*/ 373153 h 2991164"/>
              <a:gd name="connsiteX5" fmla="*/ 1348310 w 4226976"/>
              <a:gd name="connsiteY5" fmla="*/ 2574486 h 2991164"/>
              <a:gd name="connsiteX6" fmla="*/ 1562799 w 4226976"/>
              <a:gd name="connsiteY6" fmla="*/ 305419 h 2991164"/>
              <a:gd name="connsiteX7" fmla="*/ 1789695 w 4226976"/>
              <a:gd name="connsiteY7" fmla="*/ 2940400 h 2991164"/>
              <a:gd name="connsiteX8" fmla="*/ 1890176 w 4226976"/>
              <a:gd name="connsiteY8" fmla="*/ 271553 h 2991164"/>
              <a:gd name="connsiteX9" fmla="*/ 2590088 w 4226976"/>
              <a:gd name="connsiteY9" fmla="*/ 2721242 h 2991164"/>
              <a:gd name="connsiteX10" fmla="*/ 2861021 w 4226976"/>
              <a:gd name="connsiteY10" fmla="*/ 1039197 h 2991164"/>
              <a:gd name="connsiteX11" fmla="*/ 3233554 w 4226976"/>
              <a:gd name="connsiteY11" fmla="*/ 2980886 h 2991164"/>
              <a:gd name="connsiteX12" fmla="*/ 3364723 w 4226976"/>
              <a:gd name="connsiteY12" fmla="*/ 187 h 2991164"/>
              <a:gd name="connsiteX13" fmla="*/ 3707688 w 4226976"/>
              <a:gd name="connsiteY13" fmla="*/ 2822842 h 2991164"/>
              <a:gd name="connsiteX14" fmla="*/ 3877021 w 4226976"/>
              <a:gd name="connsiteY14" fmla="*/ 497331 h 2991164"/>
              <a:gd name="connsiteX15" fmla="*/ 4226976 w 4226976"/>
              <a:gd name="connsiteY15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810305 w 4226976"/>
              <a:gd name="connsiteY2" fmla="*/ 2353079 h 2991164"/>
              <a:gd name="connsiteX3" fmla="*/ 1257999 w 4226976"/>
              <a:gd name="connsiteY3" fmla="*/ 373153 h 2991164"/>
              <a:gd name="connsiteX4" fmla="*/ 1348310 w 4226976"/>
              <a:gd name="connsiteY4" fmla="*/ 2574486 h 2991164"/>
              <a:gd name="connsiteX5" fmla="*/ 1562799 w 4226976"/>
              <a:gd name="connsiteY5" fmla="*/ 305419 h 2991164"/>
              <a:gd name="connsiteX6" fmla="*/ 1789695 w 4226976"/>
              <a:gd name="connsiteY6" fmla="*/ 2940400 h 2991164"/>
              <a:gd name="connsiteX7" fmla="*/ 1890176 w 4226976"/>
              <a:gd name="connsiteY7" fmla="*/ 271553 h 2991164"/>
              <a:gd name="connsiteX8" fmla="*/ 2590088 w 4226976"/>
              <a:gd name="connsiteY8" fmla="*/ 2721242 h 2991164"/>
              <a:gd name="connsiteX9" fmla="*/ 2861021 w 4226976"/>
              <a:gd name="connsiteY9" fmla="*/ 1039197 h 2991164"/>
              <a:gd name="connsiteX10" fmla="*/ 3233554 w 4226976"/>
              <a:gd name="connsiteY10" fmla="*/ 2980886 h 2991164"/>
              <a:gd name="connsiteX11" fmla="*/ 3364723 w 4226976"/>
              <a:gd name="connsiteY11" fmla="*/ 187 h 2991164"/>
              <a:gd name="connsiteX12" fmla="*/ 3707688 w 4226976"/>
              <a:gd name="connsiteY12" fmla="*/ 2822842 h 2991164"/>
              <a:gd name="connsiteX13" fmla="*/ 3877021 w 4226976"/>
              <a:gd name="connsiteY13" fmla="*/ 497331 h 2991164"/>
              <a:gd name="connsiteX14" fmla="*/ 4226976 w 4226976"/>
              <a:gd name="connsiteY14" fmla="*/ 2721242 h 2991164"/>
              <a:gd name="connsiteX0" fmla="*/ 0 w 4226976"/>
              <a:gd name="connsiteY0" fmla="*/ 2850085 h 2991164"/>
              <a:gd name="connsiteX1" fmla="*/ 810305 w 4226976"/>
              <a:gd name="connsiteY1" fmla="*/ 2353079 h 2991164"/>
              <a:gd name="connsiteX2" fmla="*/ 1257999 w 4226976"/>
              <a:gd name="connsiteY2" fmla="*/ 373153 h 2991164"/>
              <a:gd name="connsiteX3" fmla="*/ 1348310 w 4226976"/>
              <a:gd name="connsiteY3" fmla="*/ 2574486 h 2991164"/>
              <a:gd name="connsiteX4" fmla="*/ 1562799 w 4226976"/>
              <a:gd name="connsiteY4" fmla="*/ 305419 h 2991164"/>
              <a:gd name="connsiteX5" fmla="*/ 1789695 w 4226976"/>
              <a:gd name="connsiteY5" fmla="*/ 2940400 h 2991164"/>
              <a:gd name="connsiteX6" fmla="*/ 1890176 w 4226976"/>
              <a:gd name="connsiteY6" fmla="*/ 271553 h 2991164"/>
              <a:gd name="connsiteX7" fmla="*/ 2590088 w 4226976"/>
              <a:gd name="connsiteY7" fmla="*/ 2721242 h 2991164"/>
              <a:gd name="connsiteX8" fmla="*/ 2861021 w 4226976"/>
              <a:gd name="connsiteY8" fmla="*/ 1039197 h 2991164"/>
              <a:gd name="connsiteX9" fmla="*/ 3233554 w 4226976"/>
              <a:gd name="connsiteY9" fmla="*/ 2980886 h 2991164"/>
              <a:gd name="connsiteX10" fmla="*/ 3364723 w 4226976"/>
              <a:gd name="connsiteY10" fmla="*/ 187 h 2991164"/>
              <a:gd name="connsiteX11" fmla="*/ 3707688 w 4226976"/>
              <a:gd name="connsiteY11" fmla="*/ 2822842 h 2991164"/>
              <a:gd name="connsiteX12" fmla="*/ 3877021 w 4226976"/>
              <a:gd name="connsiteY12" fmla="*/ 497331 h 2991164"/>
              <a:gd name="connsiteX13" fmla="*/ 4226976 w 4226976"/>
              <a:gd name="connsiteY13" fmla="*/ 2721242 h 2991164"/>
              <a:gd name="connsiteX0" fmla="*/ 0 w 4226976"/>
              <a:gd name="connsiteY0" fmla="*/ 2850085 h 2991164"/>
              <a:gd name="connsiteX1" fmla="*/ 810305 w 4226976"/>
              <a:gd name="connsiteY1" fmla="*/ 2353079 h 2991164"/>
              <a:gd name="connsiteX2" fmla="*/ 1348310 w 4226976"/>
              <a:gd name="connsiteY2" fmla="*/ 2574486 h 2991164"/>
              <a:gd name="connsiteX3" fmla="*/ 1562799 w 4226976"/>
              <a:gd name="connsiteY3" fmla="*/ 305419 h 2991164"/>
              <a:gd name="connsiteX4" fmla="*/ 1789695 w 4226976"/>
              <a:gd name="connsiteY4" fmla="*/ 2940400 h 2991164"/>
              <a:gd name="connsiteX5" fmla="*/ 1890176 w 4226976"/>
              <a:gd name="connsiteY5" fmla="*/ 271553 h 2991164"/>
              <a:gd name="connsiteX6" fmla="*/ 2590088 w 4226976"/>
              <a:gd name="connsiteY6" fmla="*/ 2721242 h 2991164"/>
              <a:gd name="connsiteX7" fmla="*/ 2861021 w 4226976"/>
              <a:gd name="connsiteY7" fmla="*/ 1039197 h 2991164"/>
              <a:gd name="connsiteX8" fmla="*/ 3233554 w 4226976"/>
              <a:gd name="connsiteY8" fmla="*/ 2980886 h 2991164"/>
              <a:gd name="connsiteX9" fmla="*/ 3364723 w 4226976"/>
              <a:gd name="connsiteY9" fmla="*/ 187 h 2991164"/>
              <a:gd name="connsiteX10" fmla="*/ 3707688 w 4226976"/>
              <a:gd name="connsiteY10" fmla="*/ 2822842 h 2991164"/>
              <a:gd name="connsiteX11" fmla="*/ 3877021 w 4226976"/>
              <a:gd name="connsiteY11" fmla="*/ 497331 h 2991164"/>
              <a:gd name="connsiteX12" fmla="*/ 4226976 w 4226976"/>
              <a:gd name="connsiteY12" fmla="*/ 2721242 h 2991164"/>
              <a:gd name="connsiteX0" fmla="*/ 0 w 4226976"/>
              <a:gd name="connsiteY0" fmla="*/ 2850085 h 3060297"/>
              <a:gd name="connsiteX1" fmla="*/ 810305 w 4226976"/>
              <a:gd name="connsiteY1" fmla="*/ 2353079 h 3060297"/>
              <a:gd name="connsiteX2" fmla="*/ 1348310 w 4226976"/>
              <a:gd name="connsiteY2" fmla="*/ 2574486 h 3060297"/>
              <a:gd name="connsiteX3" fmla="*/ 1789695 w 4226976"/>
              <a:gd name="connsiteY3" fmla="*/ 2940400 h 3060297"/>
              <a:gd name="connsiteX4" fmla="*/ 1890176 w 4226976"/>
              <a:gd name="connsiteY4" fmla="*/ 271553 h 3060297"/>
              <a:gd name="connsiteX5" fmla="*/ 2590088 w 4226976"/>
              <a:gd name="connsiteY5" fmla="*/ 2721242 h 3060297"/>
              <a:gd name="connsiteX6" fmla="*/ 2861021 w 4226976"/>
              <a:gd name="connsiteY6" fmla="*/ 1039197 h 3060297"/>
              <a:gd name="connsiteX7" fmla="*/ 3233554 w 4226976"/>
              <a:gd name="connsiteY7" fmla="*/ 2980886 h 3060297"/>
              <a:gd name="connsiteX8" fmla="*/ 3364723 w 4226976"/>
              <a:gd name="connsiteY8" fmla="*/ 187 h 3060297"/>
              <a:gd name="connsiteX9" fmla="*/ 3707688 w 4226976"/>
              <a:gd name="connsiteY9" fmla="*/ 2822842 h 3060297"/>
              <a:gd name="connsiteX10" fmla="*/ 3877021 w 4226976"/>
              <a:gd name="connsiteY10" fmla="*/ 497331 h 3060297"/>
              <a:gd name="connsiteX11" fmla="*/ 4226976 w 4226976"/>
              <a:gd name="connsiteY11" fmla="*/ 2721242 h 3060297"/>
              <a:gd name="connsiteX0" fmla="*/ 0 w 4226976"/>
              <a:gd name="connsiteY0" fmla="*/ 2850085 h 2991164"/>
              <a:gd name="connsiteX1" fmla="*/ 810305 w 4226976"/>
              <a:gd name="connsiteY1" fmla="*/ 2353079 h 2991164"/>
              <a:gd name="connsiteX2" fmla="*/ 1348310 w 4226976"/>
              <a:gd name="connsiteY2" fmla="*/ 2574486 h 2991164"/>
              <a:gd name="connsiteX3" fmla="*/ 1789695 w 4226976"/>
              <a:gd name="connsiteY3" fmla="*/ 2940400 h 2991164"/>
              <a:gd name="connsiteX4" fmla="*/ 2590088 w 4226976"/>
              <a:gd name="connsiteY4" fmla="*/ 2721242 h 2991164"/>
              <a:gd name="connsiteX5" fmla="*/ 2861021 w 4226976"/>
              <a:gd name="connsiteY5" fmla="*/ 1039197 h 2991164"/>
              <a:gd name="connsiteX6" fmla="*/ 3233554 w 4226976"/>
              <a:gd name="connsiteY6" fmla="*/ 2980886 h 2991164"/>
              <a:gd name="connsiteX7" fmla="*/ 3364723 w 4226976"/>
              <a:gd name="connsiteY7" fmla="*/ 187 h 2991164"/>
              <a:gd name="connsiteX8" fmla="*/ 3707688 w 4226976"/>
              <a:gd name="connsiteY8" fmla="*/ 2822842 h 2991164"/>
              <a:gd name="connsiteX9" fmla="*/ 3877021 w 4226976"/>
              <a:gd name="connsiteY9" fmla="*/ 497331 h 2991164"/>
              <a:gd name="connsiteX10" fmla="*/ 4226976 w 4226976"/>
              <a:gd name="connsiteY10" fmla="*/ 2721242 h 2991164"/>
              <a:gd name="connsiteX0" fmla="*/ 0 w 4226976"/>
              <a:gd name="connsiteY0" fmla="*/ 2850085 h 3132702"/>
              <a:gd name="connsiteX1" fmla="*/ 810305 w 4226976"/>
              <a:gd name="connsiteY1" fmla="*/ 2353079 h 3132702"/>
              <a:gd name="connsiteX2" fmla="*/ 1348310 w 4226976"/>
              <a:gd name="connsiteY2" fmla="*/ 2574486 h 3132702"/>
              <a:gd name="connsiteX3" fmla="*/ 1789695 w 4226976"/>
              <a:gd name="connsiteY3" fmla="*/ 2940400 h 3132702"/>
              <a:gd name="connsiteX4" fmla="*/ 2590088 w 4226976"/>
              <a:gd name="connsiteY4" fmla="*/ 2721242 h 3132702"/>
              <a:gd name="connsiteX5" fmla="*/ 3233554 w 4226976"/>
              <a:gd name="connsiteY5" fmla="*/ 2980886 h 3132702"/>
              <a:gd name="connsiteX6" fmla="*/ 3364723 w 4226976"/>
              <a:gd name="connsiteY6" fmla="*/ 187 h 3132702"/>
              <a:gd name="connsiteX7" fmla="*/ 3707688 w 4226976"/>
              <a:gd name="connsiteY7" fmla="*/ 2822842 h 3132702"/>
              <a:gd name="connsiteX8" fmla="*/ 3877021 w 4226976"/>
              <a:gd name="connsiteY8" fmla="*/ 497331 h 3132702"/>
              <a:gd name="connsiteX9" fmla="*/ 4226976 w 4226976"/>
              <a:gd name="connsiteY9" fmla="*/ 2721242 h 3132702"/>
              <a:gd name="connsiteX0" fmla="*/ 0 w 4226976"/>
              <a:gd name="connsiteY0" fmla="*/ 2850113 h 3132728"/>
              <a:gd name="connsiteX1" fmla="*/ 810305 w 4226976"/>
              <a:gd name="connsiteY1" fmla="*/ 2353107 h 3132728"/>
              <a:gd name="connsiteX2" fmla="*/ 1348310 w 4226976"/>
              <a:gd name="connsiteY2" fmla="*/ 2574514 h 3132728"/>
              <a:gd name="connsiteX3" fmla="*/ 1789695 w 4226976"/>
              <a:gd name="connsiteY3" fmla="*/ 2940428 h 3132728"/>
              <a:gd name="connsiteX4" fmla="*/ 2590088 w 4226976"/>
              <a:gd name="connsiteY4" fmla="*/ 2721270 h 3132728"/>
              <a:gd name="connsiteX5" fmla="*/ 3233554 w 4226976"/>
              <a:gd name="connsiteY5" fmla="*/ 2980914 h 3132728"/>
              <a:gd name="connsiteX6" fmla="*/ 3364723 w 4226976"/>
              <a:gd name="connsiteY6" fmla="*/ 215 h 3132728"/>
              <a:gd name="connsiteX7" fmla="*/ 3707688 w 4226976"/>
              <a:gd name="connsiteY7" fmla="*/ 2822870 h 3132728"/>
              <a:gd name="connsiteX8" fmla="*/ 4226976 w 4226976"/>
              <a:gd name="connsiteY8" fmla="*/ 2721270 h 3132728"/>
              <a:gd name="connsiteX0" fmla="*/ 0 w 4226976"/>
              <a:gd name="connsiteY0" fmla="*/ 2850113 h 3132730"/>
              <a:gd name="connsiteX1" fmla="*/ 810305 w 4226976"/>
              <a:gd name="connsiteY1" fmla="*/ 2353107 h 3132730"/>
              <a:gd name="connsiteX2" fmla="*/ 1789695 w 4226976"/>
              <a:gd name="connsiteY2" fmla="*/ 2940428 h 3132730"/>
              <a:gd name="connsiteX3" fmla="*/ 2590088 w 4226976"/>
              <a:gd name="connsiteY3" fmla="*/ 2721270 h 3132730"/>
              <a:gd name="connsiteX4" fmla="*/ 3233554 w 4226976"/>
              <a:gd name="connsiteY4" fmla="*/ 2980914 h 3132730"/>
              <a:gd name="connsiteX5" fmla="*/ 3364723 w 4226976"/>
              <a:gd name="connsiteY5" fmla="*/ 215 h 3132730"/>
              <a:gd name="connsiteX6" fmla="*/ 3707688 w 4226976"/>
              <a:gd name="connsiteY6" fmla="*/ 2822870 h 3132730"/>
              <a:gd name="connsiteX7" fmla="*/ 4226976 w 4226976"/>
              <a:gd name="connsiteY7" fmla="*/ 2721270 h 313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6976" h="3132730">
                <a:moveTo>
                  <a:pt x="0" y="2850113"/>
                </a:moveTo>
                <a:cubicBezTo>
                  <a:pt x="168814" y="2746570"/>
                  <a:pt x="512023" y="2338055"/>
                  <a:pt x="810305" y="2353107"/>
                </a:cubicBezTo>
                <a:cubicBezTo>
                  <a:pt x="1108588" y="2368160"/>
                  <a:pt x="1493065" y="2879068"/>
                  <a:pt x="1789695" y="2940428"/>
                </a:cubicBezTo>
                <a:cubicBezTo>
                  <a:pt x="2086325" y="3001788"/>
                  <a:pt x="2349445" y="2714522"/>
                  <a:pt x="2590088" y="2721270"/>
                </a:cubicBezTo>
                <a:cubicBezTo>
                  <a:pt x="2830731" y="2728018"/>
                  <a:pt x="3104448" y="3434423"/>
                  <a:pt x="3233554" y="2980914"/>
                </a:cubicBezTo>
                <a:cubicBezTo>
                  <a:pt x="3362660" y="2527405"/>
                  <a:pt x="3285701" y="26556"/>
                  <a:pt x="3364723" y="215"/>
                </a:cubicBezTo>
                <a:cubicBezTo>
                  <a:pt x="3443745" y="-26126"/>
                  <a:pt x="3563979" y="2369361"/>
                  <a:pt x="3707688" y="2822870"/>
                </a:cubicBezTo>
                <a:cubicBezTo>
                  <a:pt x="3851397" y="3276379"/>
                  <a:pt x="4118791" y="2742437"/>
                  <a:pt x="4226976" y="2721270"/>
                </a:cubicBezTo>
              </a:path>
            </a:pathLst>
          </a:cu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80805" y="3947795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249347" y="3802295"/>
            <a:ext cx="2328" cy="1762595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7708285" y="4686501"/>
            <a:ext cx="867672" cy="219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0" name="Freeform 9"/>
          <p:cNvSpPr/>
          <p:nvPr/>
        </p:nvSpPr>
        <p:spPr>
          <a:xfrm>
            <a:off x="4868140" y="4034343"/>
            <a:ext cx="3073611" cy="1625407"/>
          </a:xfrm>
          <a:custGeom>
            <a:avLst/>
            <a:gdLst>
              <a:gd name="connsiteX0" fmla="*/ 58658 w 4404880"/>
              <a:gd name="connsiteY0" fmla="*/ 3025599 h 3186427"/>
              <a:gd name="connsiteX1" fmla="*/ 58658 w 4404880"/>
              <a:gd name="connsiteY1" fmla="*/ 1637065 h 3186427"/>
              <a:gd name="connsiteX2" fmla="*/ 668258 w 4404880"/>
              <a:gd name="connsiteY2" fmla="*/ 383999 h 3186427"/>
              <a:gd name="connsiteX3" fmla="*/ 837592 w 4404880"/>
              <a:gd name="connsiteY3" fmla="*/ 2777243 h 3186427"/>
              <a:gd name="connsiteX4" fmla="*/ 973058 w 4404880"/>
              <a:gd name="connsiteY4" fmla="*/ 496887 h 3186427"/>
              <a:gd name="connsiteX5" fmla="*/ 1131103 w 4404880"/>
              <a:gd name="connsiteY5" fmla="*/ 3082043 h 3186427"/>
              <a:gd name="connsiteX6" fmla="*/ 1435903 w 4404880"/>
              <a:gd name="connsiteY6" fmla="*/ 564621 h 3186427"/>
              <a:gd name="connsiteX7" fmla="*/ 1526214 w 4404880"/>
              <a:gd name="connsiteY7" fmla="*/ 2765954 h 3186427"/>
              <a:gd name="connsiteX8" fmla="*/ 1740703 w 4404880"/>
              <a:gd name="connsiteY8" fmla="*/ 496887 h 3186427"/>
              <a:gd name="connsiteX9" fmla="*/ 2158392 w 4404880"/>
              <a:gd name="connsiteY9" fmla="*/ 3115910 h 3186427"/>
              <a:gd name="connsiteX10" fmla="*/ 2068080 w 4404880"/>
              <a:gd name="connsiteY10" fmla="*/ 463021 h 3186427"/>
              <a:gd name="connsiteX11" fmla="*/ 2767992 w 4404880"/>
              <a:gd name="connsiteY11" fmla="*/ 2912710 h 3186427"/>
              <a:gd name="connsiteX12" fmla="*/ 3038925 w 4404880"/>
              <a:gd name="connsiteY12" fmla="*/ 1230665 h 3186427"/>
              <a:gd name="connsiteX13" fmla="*/ 3411458 w 4404880"/>
              <a:gd name="connsiteY13" fmla="*/ 3172354 h 3186427"/>
              <a:gd name="connsiteX14" fmla="*/ 3411458 w 4404880"/>
              <a:gd name="connsiteY14" fmla="*/ 176 h 3186427"/>
              <a:gd name="connsiteX15" fmla="*/ 3885592 w 4404880"/>
              <a:gd name="connsiteY15" fmla="*/ 3014310 h 3186427"/>
              <a:gd name="connsiteX16" fmla="*/ 4054925 w 4404880"/>
              <a:gd name="connsiteY16" fmla="*/ 688799 h 3186427"/>
              <a:gd name="connsiteX17" fmla="*/ 4404880 w 4404880"/>
              <a:gd name="connsiteY17" fmla="*/ 2912710 h 3186427"/>
              <a:gd name="connsiteX0" fmla="*/ 7409 w 4353631"/>
              <a:gd name="connsiteY0" fmla="*/ 3025599 h 3186427"/>
              <a:gd name="connsiteX1" fmla="*/ 281673 w 4353631"/>
              <a:gd name="connsiteY1" fmla="*/ 1700891 h 3186427"/>
              <a:gd name="connsiteX2" fmla="*/ 617009 w 4353631"/>
              <a:gd name="connsiteY2" fmla="*/ 383999 h 3186427"/>
              <a:gd name="connsiteX3" fmla="*/ 786343 w 4353631"/>
              <a:gd name="connsiteY3" fmla="*/ 2777243 h 3186427"/>
              <a:gd name="connsiteX4" fmla="*/ 921809 w 4353631"/>
              <a:gd name="connsiteY4" fmla="*/ 496887 h 3186427"/>
              <a:gd name="connsiteX5" fmla="*/ 1079854 w 4353631"/>
              <a:gd name="connsiteY5" fmla="*/ 3082043 h 3186427"/>
              <a:gd name="connsiteX6" fmla="*/ 1384654 w 4353631"/>
              <a:gd name="connsiteY6" fmla="*/ 564621 h 3186427"/>
              <a:gd name="connsiteX7" fmla="*/ 1474965 w 4353631"/>
              <a:gd name="connsiteY7" fmla="*/ 2765954 h 3186427"/>
              <a:gd name="connsiteX8" fmla="*/ 1689454 w 4353631"/>
              <a:gd name="connsiteY8" fmla="*/ 496887 h 3186427"/>
              <a:gd name="connsiteX9" fmla="*/ 2107143 w 4353631"/>
              <a:gd name="connsiteY9" fmla="*/ 3115910 h 3186427"/>
              <a:gd name="connsiteX10" fmla="*/ 2016831 w 4353631"/>
              <a:gd name="connsiteY10" fmla="*/ 463021 h 3186427"/>
              <a:gd name="connsiteX11" fmla="*/ 2716743 w 4353631"/>
              <a:gd name="connsiteY11" fmla="*/ 2912710 h 3186427"/>
              <a:gd name="connsiteX12" fmla="*/ 2987676 w 4353631"/>
              <a:gd name="connsiteY12" fmla="*/ 1230665 h 3186427"/>
              <a:gd name="connsiteX13" fmla="*/ 3360209 w 4353631"/>
              <a:gd name="connsiteY13" fmla="*/ 3172354 h 3186427"/>
              <a:gd name="connsiteX14" fmla="*/ 3360209 w 4353631"/>
              <a:gd name="connsiteY14" fmla="*/ 176 h 3186427"/>
              <a:gd name="connsiteX15" fmla="*/ 3834343 w 4353631"/>
              <a:gd name="connsiteY15" fmla="*/ 3014310 h 3186427"/>
              <a:gd name="connsiteX16" fmla="*/ 4003676 w 4353631"/>
              <a:gd name="connsiteY16" fmla="*/ 688799 h 3186427"/>
              <a:gd name="connsiteX17" fmla="*/ 4353631 w 4353631"/>
              <a:gd name="connsiteY17" fmla="*/ 2912710 h 3186427"/>
              <a:gd name="connsiteX0" fmla="*/ 6307 w 4352529"/>
              <a:gd name="connsiteY0" fmla="*/ 3025599 h 3186427"/>
              <a:gd name="connsiteX1" fmla="*/ 280571 w 4352529"/>
              <a:gd name="connsiteY1" fmla="*/ 1700891 h 3186427"/>
              <a:gd name="connsiteX2" fmla="*/ 615907 w 4352529"/>
              <a:gd name="connsiteY2" fmla="*/ 383999 h 3186427"/>
              <a:gd name="connsiteX3" fmla="*/ 785241 w 4352529"/>
              <a:gd name="connsiteY3" fmla="*/ 2777243 h 3186427"/>
              <a:gd name="connsiteX4" fmla="*/ 920707 w 4352529"/>
              <a:gd name="connsiteY4" fmla="*/ 496887 h 3186427"/>
              <a:gd name="connsiteX5" fmla="*/ 1078752 w 4352529"/>
              <a:gd name="connsiteY5" fmla="*/ 3082043 h 3186427"/>
              <a:gd name="connsiteX6" fmla="*/ 1383552 w 4352529"/>
              <a:gd name="connsiteY6" fmla="*/ 564621 h 3186427"/>
              <a:gd name="connsiteX7" fmla="*/ 1473863 w 4352529"/>
              <a:gd name="connsiteY7" fmla="*/ 2765954 h 3186427"/>
              <a:gd name="connsiteX8" fmla="*/ 1688352 w 4352529"/>
              <a:gd name="connsiteY8" fmla="*/ 496887 h 3186427"/>
              <a:gd name="connsiteX9" fmla="*/ 2106041 w 4352529"/>
              <a:gd name="connsiteY9" fmla="*/ 3115910 h 3186427"/>
              <a:gd name="connsiteX10" fmla="*/ 2015729 w 4352529"/>
              <a:gd name="connsiteY10" fmla="*/ 463021 h 3186427"/>
              <a:gd name="connsiteX11" fmla="*/ 2715641 w 4352529"/>
              <a:gd name="connsiteY11" fmla="*/ 2912710 h 3186427"/>
              <a:gd name="connsiteX12" fmla="*/ 2986574 w 4352529"/>
              <a:gd name="connsiteY12" fmla="*/ 1230665 h 3186427"/>
              <a:gd name="connsiteX13" fmla="*/ 3359107 w 4352529"/>
              <a:gd name="connsiteY13" fmla="*/ 3172354 h 3186427"/>
              <a:gd name="connsiteX14" fmla="*/ 3359107 w 4352529"/>
              <a:gd name="connsiteY14" fmla="*/ 176 h 3186427"/>
              <a:gd name="connsiteX15" fmla="*/ 3833241 w 4352529"/>
              <a:gd name="connsiteY15" fmla="*/ 3014310 h 3186427"/>
              <a:gd name="connsiteX16" fmla="*/ 4002574 w 4352529"/>
              <a:gd name="connsiteY16" fmla="*/ 688799 h 3186427"/>
              <a:gd name="connsiteX17" fmla="*/ 4352529 w 4352529"/>
              <a:gd name="connsiteY17" fmla="*/ 2912710 h 3186427"/>
              <a:gd name="connsiteX0" fmla="*/ 24399 w 4144054"/>
              <a:gd name="connsiteY0" fmla="*/ 3057511 h 3186427"/>
              <a:gd name="connsiteX1" fmla="*/ 72096 w 4144054"/>
              <a:gd name="connsiteY1" fmla="*/ 1700891 h 3186427"/>
              <a:gd name="connsiteX2" fmla="*/ 407432 w 4144054"/>
              <a:gd name="connsiteY2" fmla="*/ 383999 h 3186427"/>
              <a:gd name="connsiteX3" fmla="*/ 576766 w 4144054"/>
              <a:gd name="connsiteY3" fmla="*/ 2777243 h 3186427"/>
              <a:gd name="connsiteX4" fmla="*/ 712232 w 4144054"/>
              <a:gd name="connsiteY4" fmla="*/ 496887 h 3186427"/>
              <a:gd name="connsiteX5" fmla="*/ 870277 w 4144054"/>
              <a:gd name="connsiteY5" fmla="*/ 3082043 h 3186427"/>
              <a:gd name="connsiteX6" fmla="*/ 1175077 w 4144054"/>
              <a:gd name="connsiteY6" fmla="*/ 564621 h 3186427"/>
              <a:gd name="connsiteX7" fmla="*/ 1265388 w 4144054"/>
              <a:gd name="connsiteY7" fmla="*/ 2765954 h 3186427"/>
              <a:gd name="connsiteX8" fmla="*/ 1479877 w 4144054"/>
              <a:gd name="connsiteY8" fmla="*/ 496887 h 3186427"/>
              <a:gd name="connsiteX9" fmla="*/ 1897566 w 4144054"/>
              <a:gd name="connsiteY9" fmla="*/ 3115910 h 3186427"/>
              <a:gd name="connsiteX10" fmla="*/ 1807254 w 4144054"/>
              <a:gd name="connsiteY10" fmla="*/ 463021 h 3186427"/>
              <a:gd name="connsiteX11" fmla="*/ 2507166 w 4144054"/>
              <a:gd name="connsiteY11" fmla="*/ 2912710 h 3186427"/>
              <a:gd name="connsiteX12" fmla="*/ 2778099 w 4144054"/>
              <a:gd name="connsiteY12" fmla="*/ 1230665 h 3186427"/>
              <a:gd name="connsiteX13" fmla="*/ 3150632 w 4144054"/>
              <a:gd name="connsiteY13" fmla="*/ 3172354 h 3186427"/>
              <a:gd name="connsiteX14" fmla="*/ 3150632 w 4144054"/>
              <a:gd name="connsiteY14" fmla="*/ 176 h 3186427"/>
              <a:gd name="connsiteX15" fmla="*/ 3624766 w 4144054"/>
              <a:gd name="connsiteY15" fmla="*/ 3014310 h 3186427"/>
              <a:gd name="connsiteX16" fmla="*/ 3794099 w 4144054"/>
              <a:gd name="connsiteY16" fmla="*/ 688799 h 3186427"/>
              <a:gd name="connsiteX17" fmla="*/ 4144054 w 4144054"/>
              <a:gd name="connsiteY17" fmla="*/ 2912710 h 3186427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897566 w 4144054"/>
              <a:gd name="connsiteY9" fmla="*/ 2924442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706773 w 4144054"/>
              <a:gd name="connsiteY9" fmla="*/ 2940400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11843 w 4238819"/>
              <a:gd name="connsiteY0" fmla="*/ 2850085 h 2991164"/>
              <a:gd name="connsiteX1" fmla="*/ 166861 w 4238819"/>
              <a:gd name="connsiteY1" fmla="*/ 1509423 h 2991164"/>
              <a:gd name="connsiteX2" fmla="*/ 502197 w 4238819"/>
              <a:gd name="connsiteY2" fmla="*/ 192531 h 2991164"/>
              <a:gd name="connsiteX3" fmla="*/ 671531 w 4238819"/>
              <a:gd name="connsiteY3" fmla="*/ 2585775 h 2991164"/>
              <a:gd name="connsiteX4" fmla="*/ 806997 w 4238819"/>
              <a:gd name="connsiteY4" fmla="*/ 305419 h 2991164"/>
              <a:gd name="connsiteX5" fmla="*/ 965042 w 4238819"/>
              <a:gd name="connsiteY5" fmla="*/ 2890575 h 2991164"/>
              <a:gd name="connsiteX6" fmla="*/ 1269842 w 4238819"/>
              <a:gd name="connsiteY6" fmla="*/ 373153 h 2991164"/>
              <a:gd name="connsiteX7" fmla="*/ 1360153 w 4238819"/>
              <a:gd name="connsiteY7" fmla="*/ 2574486 h 2991164"/>
              <a:gd name="connsiteX8" fmla="*/ 1574642 w 4238819"/>
              <a:gd name="connsiteY8" fmla="*/ 305419 h 2991164"/>
              <a:gd name="connsiteX9" fmla="*/ 1801538 w 4238819"/>
              <a:gd name="connsiteY9" fmla="*/ 2940400 h 2991164"/>
              <a:gd name="connsiteX10" fmla="*/ 1902019 w 4238819"/>
              <a:gd name="connsiteY10" fmla="*/ 271553 h 2991164"/>
              <a:gd name="connsiteX11" fmla="*/ 2601931 w 4238819"/>
              <a:gd name="connsiteY11" fmla="*/ 2721242 h 2991164"/>
              <a:gd name="connsiteX12" fmla="*/ 2872864 w 4238819"/>
              <a:gd name="connsiteY12" fmla="*/ 1039197 h 2991164"/>
              <a:gd name="connsiteX13" fmla="*/ 3245397 w 4238819"/>
              <a:gd name="connsiteY13" fmla="*/ 2980886 h 2991164"/>
              <a:gd name="connsiteX14" fmla="*/ 3376566 w 4238819"/>
              <a:gd name="connsiteY14" fmla="*/ 187 h 2991164"/>
              <a:gd name="connsiteX15" fmla="*/ 3719531 w 4238819"/>
              <a:gd name="connsiteY15" fmla="*/ 2822842 h 2991164"/>
              <a:gd name="connsiteX16" fmla="*/ 3888864 w 4238819"/>
              <a:gd name="connsiteY16" fmla="*/ 497331 h 2991164"/>
              <a:gd name="connsiteX17" fmla="*/ 4238819 w 4238819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6976" h="2991164">
                <a:moveTo>
                  <a:pt x="0" y="2850085"/>
                </a:moveTo>
                <a:cubicBezTo>
                  <a:pt x="80370" y="2359995"/>
                  <a:pt x="97142" y="1984263"/>
                  <a:pt x="155018" y="1509423"/>
                </a:cubicBezTo>
                <a:cubicBezTo>
                  <a:pt x="212894" y="1034583"/>
                  <a:pt x="406242" y="13139"/>
                  <a:pt x="490354" y="192531"/>
                </a:cubicBezTo>
                <a:cubicBezTo>
                  <a:pt x="574466" y="371923"/>
                  <a:pt x="608888" y="2566960"/>
                  <a:pt x="659688" y="2585775"/>
                </a:cubicBezTo>
                <a:cubicBezTo>
                  <a:pt x="710488" y="2604590"/>
                  <a:pt x="746236" y="254619"/>
                  <a:pt x="795154" y="305419"/>
                </a:cubicBezTo>
                <a:cubicBezTo>
                  <a:pt x="844073" y="356219"/>
                  <a:pt x="876058" y="2879286"/>
                  <a:pt x="953199" y="2890575"/>
                </a:cubicBezTo>
                <a:cubicBezTo>
                  <a:pt x="1030340" y="2901864"/>
                  <a:pt x="1192147" y="425834"/>
                  <a:pt x="1257999" y="373153"/>
                </a:cubicBezTo>
                <a:cubicBezTo>
                  <a:pt x="1323851" y="320472"/>
                  <a:pt x="1297510" y="2585775"/>
                  <a:pt x="1348310" y="2574486"/>
                </a:cubicBezTo>
                <a:cubicBezTo>
                  <a:pt x="1399110" y="2563197"/>
                  <a:pt x="1489235" y="244433"/>
                  <a:pt x="1562799" y="305419"/>
                </a:cubicBezTo>
                <a:cubicBezTo>
                  <a:pt x="1636363" y="366405"/>
                  <a:pt x="1735132" y="2946044"/>
                  <a:pt x="1789695" y="2940400"/>
                </a:cubicBezTo>
                <a:cubicBezTo>
                  <a:pt x="1844258" y="2934756"/>
                  <a:pt x="1756777" y="308079"/>
                  <a:pt x="1890176" y="271553"/>
                </a:cubicBezTo>
                <a:cubicBezTo>
                  <a:pt x="2023575" y="235027"/>
                  <a:pt x="2428281" y="2593301"/>
                  <a:pt x="2590088" y="2721242"/>
                </a:cubicBezTo>
                <a:cubicBezTo>
                  <a:pt x="2751895" y="2849183"/>
                  <a:pt x="2753777" y="995923"/>
                  <a:pt x="2861021" y="1039197"/>
                </a:cubicBezTo>
                <a:cubicBezTo>
                  <a:pt x="2968265" y="1082471"/>
                  <a:pt x="3149604" y="3154054"/>
                  <a:pt x="3233554" y="2980886"/>
                </a:cubicBezTo>
                <a:cubicBezTo>
                  <a:pt x="3317504" y="2807718"/>
                  <a:pt x="3285701" y="26528"/>
                  <a:pt x="3364723" y="187"/>
                </a:cubicBezTo>
                <a:cubicBezTo>
                  <a:pt x="3443745" y="-26154"/>
                  <a:pt x="3622305" y="2739985"/>
                  <a:pt x="3707688" y="2822842"/>
                </a:cubicBezTo>
                <a:cubicBezTo>
                  <a:pt x="3793071" y="2905699"/>
                  <a:pt x="3790473" y="514264"/>
                  <a:pt x="3877021" y="497331"/>
                </a:cubicBezTo>
                <a:cubicBezTo>
                  <a:pt x="3963569" y="480398"/>
                  <a:pt x="4226976" y="2721242"/>
                  <a:pt x="4226976" y="2721242"/>
                </a:cubicBezTo>
              </a:path>
            </a:pathLst>
          </a:cu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20295" y="3947795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4585" y="5709358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4075" y="5709358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163017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MCMC has </a:t>
            </a:r>
            <a:r>
              <a:rPr lang="en-US" i="1" dirty="0"/>
              <a:t>no predefined stopping point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179247" y="3789595"/>
            <a:ext cx="2328" cy="1762595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5638185" y="4673801"/>
            <a:ext cx="867672" cy="219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8" name="Freeform 7"/>
          <p:cNvSpPr/>
          <p:nvPr/>
        </p:nvSpPr>
        <p:spPr>
          <a:xfrm>
            <a:off x="2798040" y="4021643"/>
            <a:ext cx="3073611" cy="1625407"/>
          </a:xfrm>
          <a:custGeom>
            <a:avLst/>
            <a:gdLst>
              <a:gd name="connsiteX0" fmla="*/ 58658 w 4404880"/>
              <a:gd name="connsiteY0" fmla="*/ 3025599 h 3186427"/>
              <a:gd name="connsiteX1" fmla="*/ 58658 w 4404880"/>
              <a:gd name="connsiteY1" fmla="*/ 1637065 h 3186427"/>
              <a:gd name="connsiteX2" fmla="*/ 668258 w 4404880"/>
              <a:gd name="connsiteY2" fmla="*/ 383999 h 3186427"/>
              <a:gd name="connsiteX3" fmla="*/ 837592 w 4404880"/>
              <a:gd name="connsiteY3" fmla="*/ 2777243 h 3186427"/>
              <a:gd name="connsiteX4" fmla="*/ 973058 w 4404880"/>
              <a:gd name="connsiteY4" fmla="*/ 496887 h 3186427"/>
              <a:gd name="connsiteX5" fmla="*/ 1131103 w 4404880"/>
              <a:gd name="connsiteY5" fmla="*/ 3082043 h 3186427"/>
              <a:gd name="connsiteX6" fmla="*/ 1435903 w 4404880"/>
              <a:gd name="connsiteY6" fmla="*/ 564621 h 3186427"/>
              <a:gd name="connsiteX7" fmla="*/ 1526214 w 4404880"/>
              <a:gd name="connsiteY7" fmla="*/ 2765954 h 3186427"/>
              <a:gd name="connsiteX8" fmla="*/ 1740703 w 4404880"/>
              <a:gd name="connsiteY8" fmla="*/ 496887 h 3186427"/>
              <a:gd name="connsiteX9" fmla="*/ 2158392 w 4404880"/>
              <a:gd name="connsiteY9" fmla="*/ 3115910 h 3186427"/>
              <a:gd name="connsiteX10" fmla="*/ 2068080 w 4404880"/>
              <a:gd name="connsiteY10" fmla="*/ 463021 h 3186427"/>
              <a:gd name="connsiteX11" fmla="*/ 2767992 w 4404880"/>
              <a:gd name="connsiteY11" fmla="*/ 2912710 h 3186427"/>
              <a:gd name="connsiteX12" fmla="*/ 3038925 w 4404880"/>
              <a:gd name="connsiteY12" fmla="*/ 1230665 h 3186427"/>
              <a:gd name="connsiteX13" fmla="*/ 3411458 w 4404880"/>
              <a:gd name="connsiteY13" fmla="*/ 3172354 h 3186427"/>
              <a:gd name="connsiteX14" fmla="*/ 3411458 w 4404880"/>
              <a:gd name="connsiteY14" fmla="*/ 176 h 3186427"/>
              <a:gd name="connsiteX15" fmla="*/ 3885592 w 4404880"/>
              <a:gd name="connsiteY15" fmla="*/ 3014310 h 3186427"/>
              <a:gd name="connsiteX16" fmla="*/ 4054925 w 4404880"/>
              <a:gd name="connsiteY16" fmla="*/ 688799 h 3186427"/>
              <a:gd name="connsiteX17" fmla="*/ 4404880 w 4404880"/>
              <a:gd name="connsiteY17" fmla="*/ 2912710 h 3186427"/>
              <a:gd name="connsiteX0" fmla="*/ 7409 w 4353631"/>
              <a:gd name="connsiteY0" fmla="*/ 3025599 h 3186427"/>
              <a:gd name="connsiteX1" fmla="*/ 281673 w 4353631"/>
              <a:gd name="connsiteY1" fmla="*/ 1700891 h 3186427"/>
              <a:gd name="connsiteX2" fmla="*/ 617009 w 4353631"/>
              <a:gd name="connsiteY2" fmla="*/ 383999 h 3186427"/>
              <a:gd name="connsiteX3" fmla="*/ 786343 w 4353631"/>
              <a:gd name="connsiteY3" fmla="*/ 2777243 h 3186427"/>
              <a:gd name="connsiteX4" fmla="*/ 921809 w 4353631"/>
              <a:gd name="connsiteY4" fmla="*/ 496887 h 3186427"/>
              <a:gd name="connsiteX5" fmla="*/ 1079854 w 4353631"/>
              <a:gd name="connsiteY5" fmla="*/ 3082043 h 3186427"/>
              <a:gd name="connsiteX6" fmla="*/ 1384654 w 4353631"/>
              <a:gd name="connsiteY6" fmla="*/ 564621 h 3186427"/>
              <a:gd name="connsiteX7" fmla="*/ 1474965 w 4353631"/>
              <a:gd name="connsiteY7" fmla="*/ 2765954 h 3186427"/>
              <a:gd name="connsiteX8" fmla="*/ 1689454 w 4353631"/>
              <a:gd name="connsiteY8" fmla="*/ 496887 h 3186427"/>
              <a:gd name="connsiteX9" fmla="*/ 2107143 w 4353631"/>
              <a:gd name="connsiteY9" fmla="*/ 3115910 h 3186427"/>
              <a:gd name="connsiteX10" fmla="*/ 2016831 w 4353631"/>
              <a:gd name="connsiteY10" fmla="*/ 463021 h 3186427"/>
              <a:gd name="connsiteX11" fmla="*/ 2716743 w 4353631"/>
              <a:gd name="connsiteY11" fmla="*/ 2912710 h 3186427"/>
              <a:gd name="connsiteX12" fmla="*/ 2987676 w 4353631"/>
              <a:gd name="connsiteY12" fmla="*/ 1230665 h 3186427"/>
              <a:gd name="connsiteX13" fmla="*/ 3360209 w 4353631"/>
              <a:gd name="connsiteY13" fmla="*/ 3172354 h 3186427"/>
              <a:gd name="connsiteX14" fmla="*/ 3360209 w 4353631"/>
              <a:gd name="connsiteY14" fmla="*/ 176 h 3186427"/>
              <a:gd name="connsiteX15" fmla="*/ 3834343 w 4353631"/>
              <a:gd name="connsiteY15" fmla="*/ 3014310 h 3186427"/>
              <a:gd name="connsiteX16" fmla="*/ 4003676 w 4353631"/>
              <a:gd name="connsiteY16" fmla="*/ 688799 h 3186427"/>
              <a:gd name="connsiteX17" fmla="*/ 4353631 w 4353631"/>
              <a:gd name="connsiteY17" fmla="*/ 2912710 h 3186427"/>
              <a:gd name="connsiteX0" fmla="*/ 6307 w 4352529"/>
              <a:gd name="connsiteY0" fmla="*/ 3025599 h 3186427"/>
              <a:gd name="connsiteX1" fmla="*/ 280571 w 4352529"/>
              <a:gd name="connsiteY1" fmla="*/ 1700891 h 3186427"/>
              <a:gd name="connsiteX2" fmla="*/ 615907 w 4352529"/>
              <a:gd name="connsiteY2" fmla="*/ 383999 h 3186427"/>
              <a:gd name="connsiteX3" fmla="*/ 785241 w 4352529"/>
              <a:gd name="connsiteY3" fmla="*/ 2777243 h 3186427"/>
              <a:gd name="connsiteX4" fmla="*/ 920707 w 4352529"/>
              <a:gd name="connsiteY4" fmla="*/ 496887 h 3186427"/>
              <a:gd name="connsiteX5" fmla="*/ 1078752 w 4352529"/>
              <a:gd name="connsiteY5" fmla="*/ 3082043 h 3186427"/>
              <a:gd name="connsiteX6" fmla="*/ 1383552 w 4352529"/>
              <a:gd name="connsiteY6" fmla="*/ 564621 h 3186427"/>
              <a:gd name="connsiteX7" fmla="*/ 1473863 w 4352529"/>
              <a:gd name="connsiteY7" fmla="*/ 2765954 h 3186427"/>
              <a:gd name="connsiteX8" fmla="*/ 1688352 w 4352529"/>
              <a:gd name="connsiteY8" fmla="*/ 496887 h 3186427"/>
              <a:gd name="connsiteX9" fmla="*/ 2106041 w 4352529"/>
              <a:gd name="connsiteY9" fmla="*/ 3115910 h 3186427"/>
              <a:gd name="connsiteX10" fmla="*/ 2015729 w 4352529"/>
              <a:gd name="connsiteY10" fmla="*/ 463021 h 3186427"/>
              <a:gd name="connsiteX11" fmla="*/ 2715641 w 4352529"/>
              <a:gd name="connsiteY11" fmla="*/ 2912710 h 3186427"/>
              <a:gd name="connsiteX12" fmla="*/ 2986574 w 4352529"/>
              <a:gd name="connsiteY12" fmla="*/ 1230665 h 3186427"/>
              <a:gd name="connsiteX13" fmla="*/ 3359107 w 4352529"/>
              <a:gd name="connsiteY13" fmla="*/ 3172354 h 3186427"/>
              <a:gd name="connsiteX14" fmla="*/ 3359107 w 4352529"/>
              <a:gd name="connsiteY14" fmla="*/ 176 h 3186427"/>
              <a:gd name="connsiteX15" fmla="*/ 3833241 w 4352529"/>
              <a:gd name="connsiteY15" fmla="*/ 3014310 h 3186427"/>
              <a:gd name="connsiteX16" fmla="*/ 4002574 w 4352529"/>
              <a:gd name="connsiteY16" fmla="*/ 688799 h 3186427"/>
              <a:gd name="connsiteX17" fmla="*/ 4352529 w 4352529"/>
              <a:gd name="connsiteY17" fmla="*/ 2912710 h 3186427"/>
              <a:gd name="connsiteX0" fmla="*/ 24399 w 4144054"/>
              <a:gd name="connsiteY0" fmla="*/ 3057511 h 3186427"/>
              <a:gd name="connsiteX1" fmla="*/ 72096 w 4144054"/>
              <a:gd name="connsiteY1" fmla="*/ 1700891 h 3186427"/>
              <a:gd name="connsiteX2" fmla="*/ 407432 w 4144054"/>
              <a:gd name="connsiteY2" fmla="*/ 383999 h 3186427"/>
              <a:gd name="connsiteX3" fmla="*/ 576766 w 4144054"/>
              <a:gd name="connsiteY3" fmla="*/ 2777243 h 3186427"/>
              <a:gd name="connsiteX4" fmla="*/ 712232 w 4144054"/>
              <a:gd name="connsiteY4" fmla="*/ 496887 h 3186427"/>
              <a:gd name="connsiteX5" fmla="*/ 870277 w 4144054"/>
              <a:gd name="connsiteY5" fmla="*/ 3082043 h 3186427"/>
              <a:gd name="connsiteX6" fmla="*/ 1175077 w 4144054"/>
              <a:gd name="connsiteY6" fmla="*/ 564621 h 3186427"/>
              <a:gd name="connsiteX7" fmla="*/ 1265388 w 4144054"/>
              <a:gd name="connsiteY7" fmla="*/ 2765954 h 3186427"/>
              <a:gd name="connsiteX8" fmla="*/ 1479877 w 4144054"/>
              <a:gd name="connsiteY8" fmla="*/ 496887 h 3186427"/>
              <a:gd name="connsiteX9" fmla="*/ 1897566 w 4144054"/>
              <a:gd name="connsiteY9" fmla="*/ 3115910 h 3186427"/>
              <a:gd name="connsiteX10" fmla="*/ 1807254 w 4144054"/>
              <a:gd name="connsiteY10" fmla="*/ 463021 h 3186427"/>
              <a:gd name="connsiteX11" fmla="*/ 2507166 w 4144054"/>
              <a:gd name="connsiteY11" fmla="*/ 2912710 h 3186427"/>
              <a:gd name="connsiteX12" fmla="*/ 2778099 w 4144054"/>
              <a:gd name="connsiteY12" fmla="*/ 1230665 h 3186427"/>
              <a:gd name="connsiteX13" fmla="*/ 3150632 w 4144054"/>
              <a:gd name="connsiteY13" fmla="*/ 3172354 h 3186427"/>
              <a:gd name="connsiteX14" fmla="*/ 3150632 w 4144054"/>
              <a:gd name="connsiteY14" fmla="*/ 176 h 3186427"/>
              <a:gd name="connsiteX15" fmla="*/ 3624766 w 4144054"/>
              <a:gd name="connsiteY15" fmla="*/ 3014310 h 3186427"/>
              <a:gd name="connsiteX16" fmla="*/ 3794099 w 4144054"/>
              <a:gd name="connsiteY16" fmla="*/ 688799 h 3186427"/>
              <a:gd name="connsiteX17" fmla="*/ 4144054 w 4144054"/>
              <a:gd name="connsiteY17" fmla="*/ 2912710 h 3186427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897566 w 4144054"/>
              <a:gd name="connsiteY9" fmla="*/ 2924442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706773 w 4144054"/>
              <a:gd name="connsiteY9" fmla="*/ 2940400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11843 w 4238819"/>
              <a:gd name="connsiteY0" fmla="*/ 2850085 h 2991164"/>
              <a:gd name="connsiteX1" fmla="*/ 166861 w 4238819"/>
              <a:gd name="connsiteY1" fmla="*/ 1509423 h 2991164"/>
              <a:gd name="connsiteX2" fmla="*/ 502197 w 4238819"/>
              <a:gd name="connsiteY2" fmla="*/ 192531 h 2991164"/>
              <a:gd name="connsiteX3" fmla="*/ 671531 w 4238819"/>
              <a:gd name="connsiteY3" fmla="*/ 2585775 h 2991164"/>
              <a:gd name="connsiteX4" fmla="*/ 806997 w 4238819"/>
              <a:gd name="connsiteY4" fmla="*/ 305419 h 2991164"/>
              <a:gd name="connsiteX5" fmla="*/ 965042 w 4238819"/>
              <a:gd name="connsiteY5" fmla="*/ 2890575 h 2991164"/>
              <a:gd name="connsiteX6" fmla="*/ 1269842 w 4238819"/>
              <a:gd name="connsiteY6" fmla="*/ 373153 h 2991164"/>
              <a:gd name="connsiteX7" fmla="*/ 1360153 w 4238819"/>
              <a:gd name="connsiteY7" fmla="*/ 2574486 h 2991164"/>
              <a:gd name="connsiteX8" fmla="*/ 1574642 w 4238819"/>
              <a:gd name="connsiteY8" fmla="*/ 305419 h 2991164"/>
              <a:gd name="connsiteX9" fmla="*/ 1801538 w 4238819"/>
              <a:gd name="connsiteY9" fmla="*/ 2940400 h 2991164"/>
              <a:gd name="connsiteX10" fmla="*/ 1902019 w 4238819"/>
              <a:gd name="connsiteY10" fmla="*/ 271553 h 2991164"/>
              <a:gd name="connsiteX11" fmla="*/ 2601931 w 4238819"/>
              <a:gd name="connsiteY11" fmla="*/ 2721242 h 2991164"/>
              <a:gd name="connsiteX12" fmla="*/ 2872864 w 4238819"/>
              <a:gd name="connsiteY12" fmla="*/ 1039197 h 2991164"/>
              <a:gd name="connsiteX13" fmla="*/ 3245397 w 4238819"/>
              <a:gd name="connsiteY13" fmla="*/ 2980886 h 2991164"/>
              <a:gd name="connsiteX14" fmla="*/ 3376566 w 4238819"/>
              <a:gd name="connsiteY14" fmla="*/ 187 h 2991164"/>
              <a:gd name="connsiteX15" fmla="*/ 3719531 w 4238819"/>
              <a:gd name="connsiteY15" fmla="*/ 2822842 h 2991164"/>
              <a:gd name="connsiteX16" fmla="*/ 3888864 w 4238819"/>
              <a:gd name="connsiteY16" fmla="*/ 497331 h 2991164"/>
              <a:gd name="connsiteX17" fmla="*/ 4238819 w 4238819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6976" h="2991164">
                <a:moveTo>
                  <a:pt x="0" y="2850085"/>
                </a:moveTo>
                <a:cubicBezTo>
                  <a:pt x="80370" y="2359995"/>
                  <a:pt x="97142" y="1984263"/>
                  <a:pt x="155018" y="1509423"/>
                </a:cubicBezTo>
                <a:cubicBezTo>
                  <a:pt x="212894" y="1034583"/>
                  <a:pt x="406242" y="13139"/>
                  <a:pt x="490354" y="192531"/>
                </a:cubicBezTo>
                <a:cubicBezTo>
                  <a:pt x="574466" y="371923"/>
                  <a:pt x="608888" y="2566960"/>
                  <a:pt x="659688" y="2585775"/>
                </a:cubicBezTo>
                <a:cubicBezTo>
                  <a:pt x="710488" y="2604590"/>
                  <a:pt x="746236" y="254619"/>
                  <a:pt x="795154" y="305419"/>
                </a:cubicBezTo>
                <a:cubicBezTo>
                  <a:pt x="844073" y="356219"/>
                  <a:pt x="876058" y="2879286"/>
                  <a:pt x="953199" y="2890575"/>
                </a:cubicBezTo>
                <a:cubicBezTo>
                  <a:pt x="1030340" y="2901864"/>
                  <a:pt x="1192147" y="425834"/>
                  <a:pt x="1257999" y="373153"/>
                </a:cubicBezTo>
                <a:cubicBezTo>
                  <a:pt x="1323851" y="320472"/>
                  <a:pt x="1297510" y="2585775"/>
                  <a:pt x="1348310" y="2574486"/>
                </a:cubicBezTo>
                <a:cubicBezTo>
                  <a:pt x="1399110" y="2563197"/>
                  <a:pt x="1489235" y="244433"/>
                  <a:pt x="1562799" y="305419"/>
                </a:cubicBezTo>
                <a:cubicBezTo>
                  <a:pt x="1636363" y="366405"/>
                  <a:pt x="1735132" y="2946044"/>
                  <a:pt x="1789695" y="2940400"/>
                </a:cubicBezTo>
                <a:cubicBezTo>
                  <a:pt x="1844258" y="2934756"/>
                  <a:pt x="1756777" y="308079"/>
                  <a:pt x="1890176" y="271553"/>
                </a:cubicBezTo>
                <a:cubicBezTo>
                  <a:pt x="2023575" y="235027"/>
                  <a:pt x="2428281" y="2593301"/>
                  <a:pt x="2590088" y="2721242"/>
                </a:cubicBezTo>
                <a:cubicBezTo>
                  <a:pt x="2751895" y="2849183"/>
                  <a:pt x="2753777" y="995923"/>
                  <a:pt x="2861021" y="1039197"/>
                </a:cubicBezTo>
                <a:cubicBezTo>
                  <a:pt x="2968265" y="1082471"/>
                  <a:pt x="3149604" y="3154054"/>
                  <a:pt x="3233554" y="2980886"/>
                </a:cubicBezTo>
                <a:cubicBezTo>
                  <a:pt x="3317504" y="2807718"/>
                  <a:pt x="3285701" y="26528"/>
                  <a:pt x="3364723" y="187"/>
                </a:cubicBezTo>
                <a:cubicBezTo>
                  <a:pt x="3443745" y="-26154"/>
                  <a:pt x="3622305" y="2739985"/>
                  <a:pt x="3707688" y="2822842"/>
                </a:cubicBezTo>
                <a:cubicBezTo>
                  <a:pt x="3793071" y="2905699"/>
                  <a:pt x="3790473" y="514264"/>
                  <a:pt x="3877021" y="497331"/>
                </a:cubicBezTo>
                <a:cubicBezTo>
                  <a:pt x="3963569" y="480398"/>
                  <a:pt x="4226976" y="2721242"/>
                  <a:pt x="4226976" y="2721242"/>
                </a:cubicBezTo>
              </a:path>
            </a:pathLst>
          </a:cu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43975" y="5631945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1967684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to visit all solutions?</a:t>
            </a:r>
          </a:p>
          <a:p>
            <a:r>
              <a:rPr lang="en-US" dirty="0"/>
              <a:t>How many DO we need to visit?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998314" y="4498981"/>
            <a:ext cx="2328" cy="1762595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5457252" y="5383187"/>
            <a:ext cx="867672" cy="219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6" name="Freeform 5"/>
          <p:cNvSpPr/>
          <p:nvPr/>
        </p:nvSpPr>
        <p:spPr>
          <a:xfrm>
            <a:off x="2617107" y="4731014"/>
            <a:ext cx="3073611" cy="1702334"/>
          </a:xfrm>
          <a:custGeom>
            <a:avLst/>
            <a:gdLst>
              <a:gd name="connsiteX0" fmla="*/ 58658 w 4404880"/>
              <a:gd name="connsiteY0" fmla="*/ 3025599 h 3186427"/>
              <a:gd name="connsiteX1" fmla="*/ 58658 w 4404880"/>
              <a:gd name="connsiteY1" fmla="*/ 1637065 h 3186427"/>
              <a:gd name="connsiteX2" fmla="*/ 668258 w 4404880"/>
              <a:gd name="connsiteY2" fmla="*/ 383999 h 3186427"/>
              <a:gd name="connsiteX3" fmla="*/ 837592 w 4404880"/>
              <a:gd name="connsiteY3" fmla="*/ 2777243 h 3186427"/>
              <a:gd name="connsiteX4" fmla="*/ 973058 w 4404880"/>
              <a:gd name="connsiteY4" fmla="*/ 496887 h 3186427"/>
              <a:gd name="connsiteX5" fmla="*/ 1131103 w 4404880"/>
              <a:gd name="connsiteY5" fmla="*/ 3082043 h 3186427"/>
              <a:gd name="connsiteX6" fmla="*/ 1435903 w 4404880"/>
              <a:gd name="connsiteY6" fmla="*/ 564621 h 3186427"/>
              <a:gd name="connsiteX7" fmla="*/ 1526214 w 4404880"/>
              <a:gd name="connsiteY7" fmla="*/ 2765954 h 3186427"/>
              <a:gd name="connsiteX8" fmla="*/ 1740703 w 4404880"/>
              <a:gd name="connsiteY8" fmla="*/ 496887 h 3186427"/>
              <a:gd name="connsiteX9" fmla="*/ 2158392 w 4404880"/>
              <a:gd name="connsiteY9" fmla="*/ 3115910 h 3186427"/>
              <a:gd name="connsiteX10" fmla="*/ 2068080 w 4404880"/>
              <a:gd name="connsiteY10" fmla="*/ 463021 h 3186427"/>
              <a:gd name="connsiteX11" fmla="*/ 2767992 w 4404880"/>
              <a:gd name="connsiteY11" fmla="*/ 2912710 h 3186427"/>
              <a:gd name="connsiteX12" fmla="*/ 3038925 w 4404880"/>
              <a:gd name="connsiteY12" fmla="*/ 1230665 h 3186427"/>
              <a:gd name="connsiteX13" fmla="*/ 3411458 w 4404880"/>
              <a:gd name="connsiteY13" fmla="*/ 3172354 h 3186427"/>
              <a:gd name="connsiteX14" fmla="*/ 3411458 w 4404880"/>
              <a:gd name="connsiteY14" fmla="*/ 176 h 3186427"/>
              <a:gd name="connsiteX15" fmla="*/ 3885592 w 4404880"/>
              <a:gd name="connsiteY15" fmla="*/ 3014310 h 3186427"/>
              <a:gd name="connsiteX16" fmla="*/ 4054925 w 4404880"/>
              <a:gd name="connsiteY16" fmla="*/ 688799 h 3186427"/>
              <a:gd name="connsiteX17" fmla="*/ 4404880 w 4404880"/>
              <a:gd name="connsiteY17" fmla="*/ 2912710 h 3186427"/>
              <a:gd name="connsiteX0" fmla="*/ 7409 w 4353631"/>
              <a:gd name="connsiteY0" fmla="*/ 3025599 h 3186427"/>
              <a:gd name="connsiteX1" fmla="*/ 281673 w 4353631"/>
              <a:gd name="connsiteY1" fmla="*/ 1700891 h 3186427"/>
              <a:gd name="connsiteX2" fmla="*/ 617009 w 4353631"/>
              <a:gd name="connsiteY2" fmla="*/ 383999 h 3186427"/>
              <a:gd name="connsiteX3" fmla="*/ 786343 w 4353631"/>
              <a:gd name="connsiteY3" fmla="*/ 2777243 h 3186427"/>
              <a:gd name="connsiteX4" fmla="*/ 921809 w 4353631"/>
              <a:gd name="connsiteY4" fmla="*/ 496887 h 3186427"/>
              <a:gd name="connsiteX5" fmla="*/ 1079854 w 4353631"/>
              <a:gd name="connsiteY5" fmla="*/ 3082043 h 3186427"/>
              <a:gd name="connsiteX6" fmla="*/ 1384654 w 4353631"/>
              <a:gd name="connsiteY6" fmla="*/ 564621 h 3186427"/>
              <a:gd name="connsiteX7" fmla="*/ 1474965 w 4353631"/>
              <a:gd name="connsiteY7" fmla="*/ 2765954 h 3186427"/>
              <a:gd name="connsiteX8" fmla="*/ 1689454 w 4353631"/>
              <a:gd name="connsiteY8" fmla="*/ 496887 h 3186427"/>
              <a:gd name="connsiteX9" fmla="*/ 2107143 w 4353631"/>
              <a:gd name="connsiteY9" fmla="*/ 3115910 h 3186427"/>
              <a:gd name="connsiteX10" fmla="*/ 2016831 w 4353631"/>
              <a:gd name="connsiteY10" fmla="*/ 463021 h 3186427"/>
              <a:gd name="connsiteX11" fmla="*/ 2716743 w 4353631"/>
              <a:gd name="connsiteY11" fmla="*/ 2912710 h 3186427"/>
              <a:gd name="connsiteX12" fmla="*/ 2987676 w 4353631"/>
              <a:gd name="connsiteY12" fmla="*/ 1230665 h 3186427"/>
              <a:gd name="connsiteX13" fmla="*/ 3360209 w 4353631"/>
              <a:gd name="connsiteY13" fmla="*/ 3172354 h 3186427"/>
              <a:gd name="connsiteX14" fmla="*/ 3360209 w 4353631"/>
              <a:gd name="connsiteY14" fmla="*/ 176 h 3186427"/>
              <a:gd name="connsiteX15" fmla="*/ 3834343 w 4353631"/>
              <a:gd name="connsiteY15" fmla="*/ 3014310 h 3186427"/>
              <a:gd name="connsiteX16" fmla="*/ 4003676 w 4353631"/>
              <a:gd name="connsiteY16" fmla="*/ 688799 h 3186427"/>
              <a:gd name="connsiteX17" fmla="*/ 4353631 w 4353631"/>
              <a:gd name="connsiteY17" fmla="*/ 2912710 h 3186427"/>
              <a:gd name="connsiteX0" fmla="*/ 6307 w 4352529"/>
              <a:gd name="connsiteY0" fmla="*/ 3025599 h 3186427"/>
              <a:gd name="connsiteX1" fmla="*/ 280571 w 4352529"/>
              <a:gd name="connsiteY1" fmla="*/ 1700891 h 3186427"/>
              <a:gd name="connsiteX2" fmla="*/ 615907 w 4352529"/>
              <a:gd name="connsiteY2" fmla="*/ 383999 h 3186427"/>
              <a:gd name="connsiteX3" fmla="*/ 785241 w 4352529"/>
              <a:gd name="connsiteY3" fmla="*/ 2777243 h 3186427"/>
              <a:gd name="connsiteX4" fmla="*/ 920707 w 4352529"/>
              <a:gd name="connsiteY4" fmla="*/ 496887 h 3186427"/>
              <a:gd name="connsiteX5" fmla="*/ 1078752 w 4352529"/>
              <a:gd name="connsiteY5" fmla="*/ 3082043 h 3186427"/>
              <a:gd name="connsiteX6" fmla="*/ 1383552 w 4352529"/>
              <a:gd name="connsiteY6" fmla="*/ 564621 h 3186427"/>
              <a:gd name="connsiteX7" fmla="*/ 1473863 w 4352529"/>
              <a:gd name="connsiteY7" fmla="*/ 2765954 h 3186427"/>
              <a:gd name="connsiteX8" fmla="*/ 1688352 w 4352529"/>
              <a:gd name="connsiteY8" fmla="*/ 496887 h 3186427"/>
              <a:gd name="connsiteX9" fmla="*/ 2106041 w 4352529"/>
              <a:gd name="connsiteY9" fmla="*/ 3115910 h 3186427"/>
              <a:gd name="connsiteX10" fmla="*/ 2015729 w 4352529"/>
              <a:gd name="connsiteY10" fmla="*/ 463021 h 3186427"/>
              <a:gd name="connsiteX11" fmla="*/ 2715641 w 4352529"/>
              <a:gd name="connsiteY11" fmla="*/ 2912710 h 3186427"/>
              <a:gd name="connsiteX12" fmla="*/ 2986574 w 4352529"/>
              <a:gd name="connsiteY12" fmla="*/ 1230665 h 3186427"/>
              <a:gd name="connsiteX13" fmla="*/ 3359107 w 4352529"/>
              <a:gd name="connsiteY13" fmla="*/ 3172354 h 3186427"/>
              <a:gd name="connsiteX14" fmla="*/ 3359107 w 4352529"/>
              <a:gd name="connsiteY14" fmla="*/ 176 h 3186427"/>
              <a:gd name="connsiteX15" fmla="*/ 3833241 w 4352529"/>
              <a:gd name="connsiteY15" fmla="*/ 3014310 h 3186427"/>
              <a:gd name="connsiteX16" fmla="*/ 4002574 w 4352529"/>
              <a:gd name="connsiteY16" fmla="*/ 688799 h 3186427"/>
              <a:gd name="connsiteX17" fmla="*/ 4352529 w 4352529"/>
              <a:gd name="connsiteY17" fmla="*/ 2912710 h 3186427"/>
              <a:gd name="connsiteX0" fmla="*/ 24399 w 4144054"/>
              <a:gd name="connsiteY0" fmla="*/ 3057511 h 3186427"/>
              <a:gd name="connsiteX1" fmla="*/ 72096 w 4144054"/>
              <a:gd name="connsiteY1" fmla="*/ 1700891 h 3186427"/>
              <a:gd name="connsiteX2" fmla="*/ 407432 w 4144054"/>
              <a:gd name="connsiteY2" fmla="*/ 383999 h 3186427"/>
              <a:gd name="connsiteX3" fmla="*/ 576766 w 4144054"/>
              <a:gd name="connsiteY3" fmla="*/ 2777243 h 3186427"/>
              <a:gd name="connsiteX4" fmla="*/ 712232 w 4144054"/>
              <a:gd name="connsiteY4" fmla="*/ 496887 h 3186427"/>
              <a:gd name="connsiteX5" fmla="*/ 870277 w 4144054"/>
              <a:gd name="connsiteY5" fmla="*/ 3082043 h 3186427"/>
              <a:gd name="connsiteX6" fmla="*/ 1175077 w 4144054"/>
              <a:gd name="connsiteY6" fmla="*/ 564621 h 3186427"/>
              <a:gd name="connsiteX7" fmla="*/ 1265388 w 4144054"/>
              <a:gd name="connsiteY7" fmla="*/ 2765954 h 3186427"/>
              <a:gd name="connsiteX8" fmla="*/ 1479877 w 4144054"/>
              <a:gd name="connsiteY8" fmla="*/ 496887 h 3186427"/>
              <a:gd name="connsiteX9" fmla="*/ 1897566 w 4144054"/>
              <a:gd name="connsiteY9" fmla="*/ 3115910 h 3186427"/>
              <a:gd name="connsiteX10" fmla="*/ 1807254 w 4144054"/>
              <a:gd name="connsiteY10" fmla="*/ 463021 h 3186427"/>
              <a:gd name="connsiteX11" fmla="*/ 2507166 w 4144054"/>
              <a:gd name="connsiteY11" fmla="*/ 2912710 h 3186427"/>
              <a:gd name="connsiteX12" fmla="*/ 2778099 w 4144054"/>
              <a:gd name="connsiteY12" fmla="*/ 1230665 h 3186427"/>
              <a:gd name="connsiteX13" fmla="*/ 3150632 w 4144054"/>
              <a:gd name="connsiteY13" fmla="*/ 3172354 h 3186427"/>
              <a:gd name="connsiteX14" fmla="*/ 3150632 w 4144054"/>
              <a:gd name="connsiteY14" fmla="*/ 176 h 3186427"/>
              <a:gd name="connsiteX15" fmla="*/ 3624766 w 4144054"/>
              <a:gd name="connsiteY15" fmla="*/ 3014310 h 3186427"/>
              <a:gd name="connsiteX16" fmla="*/ 3794099 w 4144054"/>
              <a:gd name="connsiteY16" fmla="*/ 688799 h 3186427"/>
              <a:gd name="connsiteX17" fmla="*/ 4144054 w 4144054"/>
              <a:gd name="connsiteY17" fmla="*/ 2912710 h 3186427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897566 w 4144054"/>
              <a:gd name="connsiteY9" fmla="*/ 2924442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706773 w 4144054"/>
              <a:gd name="connsiteY9" fmla="*/ 2940400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11843 w 4238819"/>
              <a:gd name="connsiteY0" fmla="*/ 2850085 h 2991164"/>
              <a:gd name="connsiteX1" fmla="*/ 166861 w 4238819"/>
              <a:gd name="connsiteY1" fmla="*/ 1509423 h 2991164"/>
              <a:gd name="connsiteX2" fmla="*/ 502197 w 4238819"/>
              <a:gd name="connsiteY2" fmla="*/ 192531 h 2991164"/>
              <a:gd name="connsiteX3" fmla="*/ 671531 w 4238819"/>
              <a:gd name="connsiteY3" fmla="*/ 2585775 h 2991164"/>
              <a:gd name="connsiteX4" fmla="*/ 806997 w 4238819"/>
              <a:gd name="connsiteY4" fmla="*/ 305419 h 2991164"/>
              <a:gd name="connsiteX5" fmla="*/ 965042 w 4238819"/>
              <a:gd name="connsiteY5" fmla="*/ 2890575 h 2991164"/>
              <a:gd name="connsiteX6" fmla="*/ 1269842 w 4238819"/>
              <a:gd name="connsiteY6" fmla="*/ 373153 h 2991164"/>
              <a:gd name="connsiteX7" fmla="*/ 1360153 w 4238819"/>
              <a:gd name="connsiteY7" fmla="*/ 2574486 h 2991164"/>
              <a:gd name="connsiteX8" fmla="*/ 1574642 w 4238819"/>
              <a:gd name="connsiteY8" fmla="*/ 305419 h 2991164"/>
              <a:gd name="connsiteX9" fmla="*/ 1801538 w 4238819"/>
              <a:gd name="connsiteY9" fmla="*/ 2940400 h 2991164"/>
              <a:gd name="connsiteX10" fmla="*/ 1902019 w 4238819"/>
              <a:gd name="connsiteY10" fmla="*/ 271553 h 2991164"/>
              <a:gd name="connsiteX11" fmla="*/ 2601931 w 4238819"/>
              <a:gd name="connsiteY11" fmla="*/ 2721242 h 2991164"/>
              <a:gd name="connsiteX12" fmla="*/ 2872864 w 4238819"/>
              <a:gd name="connsiteY12" fmla="*/ 1039197 h 2991164"/>
              <a:gd name="connsiteX13" fmla="*/ 3245397 w 4238819"/>
              <a:gd name="connsiteY13" fmla="*/ 2980886 h 2991164"/>
              <a:gd name="connsiteX14" fmla="*/ 3376566 w 4238819"/>
              <a:gd name="connsiteY14" fmla="*/ 187 h 2991164"/>
              <a:gd name="connsiteX15" fmla="*/ 3719531 w 4238819"/>
              <a:gd name="connsiteY15" fmla="*/ 2822842 h 2991164"/>
              <a:gd name="connsiteX16" fmla="*/ 3888864 w 4238819"/>
              <a:gd name="connsiteY16" fmla="*/ 497331 h 2991164"/>
              <a:gd name="connsiteX17" fmla="*/ 4238819 w 4238819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659688 w 4226976"/>
              <a:gd name="connsiteY3" fmla="*/ 2585775 h 2991164"/>
              <a:gd name="connsiteX4" fmla="*/ 810305 w 4226976"/>
              <a:gd name="connsiteY4" fmla="*/ 235307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659688 w 4226976"/>
              <a:gd name="connsiteY3" fmla="*/ 2585775 h 2991164"/>
              <a:gd name="connsiteX4" fmla="*/ 810305 w 4226976"/>
              <a:gd name="connsiteY4" fmla="*/ 2353079 h 2991164"/>
              <a:gd name="connsiteX5" fmla="*/ 1257999 w 4226976"/>
              <a:gd name="connsiteY5" fmla="*/ 373153 h 2991164"/>
              <a:gd name="connsiteX6" fmla="*/ 1348310 w 4226976"/>
              <a:gd name="connsiteY6" fmla="*/ 2574486 h 2991164"/>
              <a:gd name="connsiteX7" fmla="*/ 1562799 w 4226976"/>
              <a:gd name="connsiteY7" fmla="*/ 305419 h 2991164"/>
              <a:gd name="connsiteX8" fmla="*/ 1789695 w 4226976"/>
              <a:gd name="connsiteY8" fmla="*/ 2940400 h 2991164"/>
              <a:gd name="connsiteX9" fmla="*/ 1890176 w 4226976"/>
              <a:gd name="connsiteY9" fmla="*/ 271553 h 2991164"/>
              <a:gd name="connsiteX10" fmla="*/ 2590088 w 4226976"/>
              <a:gd name="connsiteY10" fmla="*/ 2721242 h 2991164"/>
              <a:gd name="connsiteX11" fmla="*/ 2861021 w 4226976"/>
              <a:gd name="connsiteY11" fmla="*/ 1039197 h 2991164"/>
              <a:gd name="connsiteX12" fmla="*/ 3233554 w 4226976"/>
              <a:gd name="connsiteY12" fmla="*/ 2980886 h 2991164"/>
              <a:gd name="connsiteX13" fmla="*/ 3364723 w 4226976"/>
              <a:gd name="connsiteY13" fmla="*/ 187 h 2991164"/>
              <a:gd name="connsiteX14" fmla="*/ 3707688 w 4226976"/>
              <a:gd name="connsiteY14" fmla="*/ 2822842 h 2991164"/>
              <a:gd name="connsiteX15" fmla="*/ 3877021 w 4226976"/>
              <a:gd name="connsiteY15" fmla="*/ 497331 h 2991164"/>
              <a:gd name="connsiteX16" fmla="*/ 4226976 w 4226976"/>
              <a:gd name="connsiteY16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810305 w 4226976"/>
              <a:gd name="connsiteY3" fmla="*/ 2353079 h 2991164"/>
              <a:gd name="connsiteX4" fmla="*/ 1257999 w 4226976"/>
              <a:gd name="connsiteY4" fmla="*/ 373153 h 2991164"/>
              <a:gd name="connsiteX5" fmla="*/ 1348310 w 4226976"/>
              <a:gd name="connsiteY5" fmla="*/ 2574486 h 2991164"/>
              <a:gd name="connsiteX6" fmla="*/ 1562799 w 4226976"/>
              <a:gd name="connsiteY6" fmla="*/ 305419 h 2991164"/>
              <a:gd name="connsiteX7" fmla="*/ 1789695 w 4226976"/>
              <a:gd name="connsiteY7" fmla="*/ 2940400 h 2991164"/>
              <a:gd name="connsiteX8" fmla="*/ 1890176 w 4226976"/>
              <a:gd name="connsiteY8" fmla="*/ 271553 h 2991164"/>
              <a:gd name="connsiteX9" fmla="*/ 2590088 w 4226976"/>
              <a:gd name="connsiteY9" fmla="*/ 2721242 h 2991164"/>
              <a:gd name="connsiteX10" fmla="*/ 2861021 w 4226976"/>
              <a:gd name="connsiteY10" fmla="*/ 1039197 h 2991164"/>
              <a:gd name="connsiteX11" fmla="*/ 3233554 w 4226976"/>
              <a:gd name="connsiteY11" fmla="*/ 2980886 h 2991164"/>
              <a:gd name="connsiteX12" fmla="*/ 3364723 w 4226976"/>
              <a:gd name="connsiteY12" fmla="*/ 187 h 2991164"/>
              <a:gd name="connsiteX13" fmla="*/ 3707688 w 4226976"/>
              <a:gd name="connsiteY13" fmla="*/ 2822842 h 2991164"/>
              <a:gd name="connsiteX14" fmla="*/ 3877021 w 4226976"/>
              <a:gd name="connsiteY14" fmla="*/ 497331 h 2991164"/>
              <a:gd name="connsiteX15" fmla="*/ 4226976 w 4226976"/>
              <a:gd name="connsiteY15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810305 w 4226976"/>
              <a:gd name="connsiteY2" fmla="*/ 2353079 h 2991164"/>
              <a:gd name="connsiteX3" fmla="*/ 1257999 w 4226976"/>
              <a:gd name="connsiteY3" fmla="*/ 373153 h 2991164"/>
              <a:gd name="connsiteX4" fmla="*/ 1348310 w 4226976"/>
              <a:gd name="connsiteY4" fmla="*/ 2574486 h 2991164"/>
              <a:gd name="connsiteX5" fmla="*/ 1562799 w 4226976"/>
              <a:gd name="connsiteY5" fmla="*/ 305419 h 2991164"/>
              <a:gd name="connsiteX6" fmla="*/ 1789695 w 4226976"/>
              <a:gd name="connsiteY6" fmla="*/ 2940400 h 2991164"/>
              <a:gd name="connsiteX7" fmla="*/ 1890176 w 4226976"/>
              <a:gd name="connsiteY7" fmla="*/ 271553 h 2991164"/>
              <a:gd name="connsiteX8" fmla="*/ 2590088 w 4226976"/>
              <a:gd name="connsiteY8" fmla="*/ 2721242 h 2991164"/>
              <a:gd name="connsiteX9" fmla="*/ 2861021 w 4226976"/>
              <a:gd name="connsiteY9" fmla="*/ 1039197 h 2991164"/>
              <a:gd name="connsiteX10" fmla="*/ 3233554 w 4226976"/>
              <a:gd name="connsiteY10" fmla="*/ 2980886 h 2991164"/>
              <a:gd name="connsiteX11" fmla="*/ 3364723 w 4226976"/>
              <a:gd name="connsiteY11" fmla="*/ 187 h 2991164"/>
              <a:gd name="connsiteX12" fmla="*/ 3707688 w 4226976"/>
              <a:gd name="connsiteY12" fmla="*/ 2822842 h 2991164"/>
              <a:gd name="connsiteX13" fmla="*/ 3877021 w 4226976"/>
              <a:gd name="connsiteY13" fmla="*/ 497331 h 2991164"/>
              <a:gd name="connsiteX14" fmla="*/ 4226976 w 4226976"/>
              <a:gd name="connsiteY14" fmla="*/ 2721242 h 2991164"/>
              <a:gd name="connsiteX0" fmla="*/ 0 w 4226976"/>
              <a:gd name="connsiteY0" fmla="*/ 2850085 h 2991164"/>
              <a:gd name="connsiteX1" fmla="*/ 810305 w 4226976"/>
              <a:gd name="connsiteY1" fmla="*/ 2353079 h 2991164"/>
              <a:gd name="connsiteX2" fmla="*/ 1257999 w 4226976"/>
              <a:gd name="connsiteY2" fmla="*/ 373153 h 2991164"/>
              <a:gd name="connsiteX3" fmla="*/ 1348310 w 4226976"/>
              <a:gd name="connsiteY3" fmla="*/ 2574486 h 2991164"/>
              <a:gd name="connsiteX4" fmla="*/ 1562799 w 4226976"/>
              <a:gd name="connsiteY4" fmla="*/ 305419 h 2991164"/>
              <a:gd name="connsiteX5" fmla="*/ 1789695 w 4226976"/>
              <a:gd name="connsiteY5" fmla="*/ 2940400 h 2991164"/>
              <a:gd name="connsiteX6" fmla="*/ 1890176 w 4226976"/>
              <a:gd name="connsiteY6" fmla="*/ 271553 h 2991164"/>
              <a:gd name="connsiteX7" fmla="*/ 2590088 w 4226976"/>
              <a:gd name="connsiteY7" fmla="*/ 2721242 h 2991164"/>
              <a:gd name="connsiteX8" fmla="*/ 2861021 w 4226976"/>
              <a:gd name="connsiteY8" fmla="*/ 1039197 h 2991164"/>
              <a:gd name="connsiteX9" fmla="*/ 3233554 w 4226976"/>
              <a:gd name="connsiteY9" fmla="*/ 2980886 h 2991164"/>
              <a:gd name="connsiteX10" fmla="*/ 3364723 w 4226976"/>
              <a:gd name="connsiteY10" fmla="*/ 187 h 2991164"/>
              <a:gd name="connsiteX11" fmla="*/ 3707688 w 4226976"/>
              <a:gd name="connsiteY11" fmla="*/ 2822842 h 2991164"/>
              <a:gd name="connsiteX12" fmla="*/ 3877021 w 4226976"/>
              <a:gd name="connsiteY12" fmla="*/ 497331 h 2991164"/>
              <a:gd name="connsiteX13" fmla="*/ 4226976 w 4226976"/>
              <a:gd name="connsiteY13" fmla="*/ 2721242 h 2991164"/>
              <a:gd name="connsiteX0" fmla="*/ 0 w 4226976"/>
              <a:gd name="connsiteY0" fmla="*/ 2850085 h 2991164"/>
              <a:gd name="connsiteX1" fmla="*/ 810305 w 4226976"/>
              <a:gd name="connsiteY1" fmla="*/ 2353079 h 2991164"/>
              <a:gd name="connsiteX2" fmla="*/ 1348310 w 4226976"/>
              <a:gd name="connsiteY2" fmla="*/ 2574486 h 2991164"/>
              <a:gd name="connsiteX3" fmla="*/ 1562799 w 4226976"/>
              <a:gd name="connsiteY3" fmla="*/ 305419 h 2991164"/>
              <a:gd name="connsiteX4" fmla="*/ 1789695 w 4226976"/>
              <a:gd name="connsiteY4" fmla="*/ 2940400 h 2991164"/>
              <a:gd name="connsiteX5" fmla="*/ 1890176 w 4226976"/>
              <a:gd name="connsiteY5" fmla="*/ 271553 h 2991164"/>
              <a:gd name="connsiteX6" fmla="*/ 2590088 w 4226976"/>
              <a:gd name="connsiteY6" fmla="*/ 2721242 h 2991164"/>
              <a:gd name="connsiteX7" fmla="*/ 2861021 w 4226976"/>
              <a:gd name="connsiteY7" fmla="*/ 1039197 h 2991164"/>
              <a:gd name="connsiteX8" fmla="*/ 3233554 w 4226976"/>
              <a:gd name="connsiteY8" fmla="*/ 2980886 h 2991164"/>
              <a:gd name="connsiteX9" fmla="*/ 3364723 w 4226976"/>
              <a:gd name="connsiteY9" fmla="*/ 187 h 2991164"/>
              <a:gd name="connsiteX10" fmla="*/ 3707688 w 4226976"/>
              <a:gd name="connsiteY10" fmla="*/ 2822842 h 2991164"/>
              <a:gd name="connsiteX11" fmla="*/ 3877021 w 4226976"/>
              <a:gd name="connsiteY11" fmla="*/ 497331 h 2991164"/>
              <a:gd name="connsiteX12" fmla="*/ 4226976 w 4226976"/>
              <a:gd name="connsiteY12" fmla="*/ 2721242 h 2991164"/>
              <a:gd name="connsiteX0" fmla="*/ 0 w 4226976"/>
              <a:gd name="connsiteY0" fmla="*/ 2850085 h 3060297"/>
              <a:gd name="connsiteX1" fmla="*/ 810305 w 4226976"/>
              <a:gd name="connsiteY1" fmla="*/ 2353079 h 3060297"/>
              <a:gd name="connsiteX2" fmla="*/ 1348310 w 4226976"/>
              <a:gd name="connsiteY2" fmla="*/ 2574486 h 3060297"/>
              <a:gd name="connsiteX3" fmla="*/ 1789695 w 4226976"/>
              <a:gd name="connsiteY3" fmla="*/ 2940400 h 3060297"/>
              <a:gd name="connsiteX4" fmla="*/ 1890176 w 4226976"/>
              <a:gd name="connsiteY4" fmla="*/ 271553 h 3060297"/>
              <a:gd name="connsiteX5" fmla="*/ 2590088 w 4226976"/>
              <a:gd name="connsiteY5" fmla="*/ 2721242 h 3060297"/>
              <a:gd name="connsiteX6" fmla="*/ 2861021 w 4226976"/>
              <a:gd name="connsiteY6" fmla="*/ 1039197 h 3060297"/>
              <a:gd name="connsiteX7" fmla="*/ 3233554 w 4226976"/>
              <a:gd name="connsiteY7" fmla="*/ 2980886 h 3060297"/>
              <a:gd name="connsiteX8" fmla="*/ 3364723 w 4226976"/>
              <a:gd name="connsiteY8" fmla="*/ 187 h 3060297"/>
              <a:gd name="connsiteX9" fmla="*/ 3707688 w 4226976"/>
              <a:gd name="connsiteY9" fmla="*/ 2822842 h 3060297"/>
              <a:gd name="connsiteX10" fmla="*/ 3877021 w 4226976"/>
              <a:gd name="connsiteY10" fmla="*/ 497331 h 3060297"/>
              <a:gd name="connsiteX11" fmla="*/ 4226976 w 4226976"/>
              <a:gd name="connsiteY11" fmla="*/ 2721242 h 3060297"/>
              <a:gd name="connsiteX0" fmla="*/ 0 w 4226976"/>
              <a:gd name="connsiteY0" fmla="*/ 2850085 h 2991164"/>
              <a:gd name="connsiteX1" fmla="*/ 810305 w 4226976"/>
              <a:gd name="connsiteY1" fmla="*/ 2353079 h 2991164"/>
              <a:gd name="connsiteX2" fmla="*/ 1348310 w 4226976"/>
              <a:gd name="connsiteY2" fmla="*/ 2574486 h 2991164"/>
              <a:gd name="connsiteX3" fmla="*/ 1789695 w 4226976"/>
              <a:gd name="connsiteY3" fmla="*/ 2940400 h 2991164"/>
              <a:gd name="connsiteX4" fmla="*/ 2590088 w 4226976"/>
              <a:gd name="connsiteY4" fmla="*/ 2721242 h 2991164"/>
              <a:gd name="connsiteX5" fmla="*/ 2861021 w 4226976"/>
              <a:gd name="connsiteY5" fmla="*/ 1039197 h 2991164"/>
              <a:gd name="connsiteX6" fmla="*/ 3233554 w 4226976"/>
              <a:gd name="connsiteY6" fmla="*/ 2980886 h 2991164"/>
              <a:gd name="connsiteX7" fmla="*/ 3364723 w 4226976"/>
              <a:gd name="connsiteY7" fmla="*/ 187 h 2991164"/>
              <a:gd name="connsiteX8" fmla="*/ 3707688 w 4226976"/>
              <a:gd name="connsiteY8" fmla="*/ 2822842 h 2991164"/>
              <a:gd name="connsiteX9" fmla="*/ 3877021 w 4226976"/>
              <a:gd name="connsiteY9" fmla="*/ 497331 h 2991164"/>
              <a:gd name="connsiteX10" fmla="*/ 4226976 w 4226976"/>
              <a:gd name="connsiteY10" fmla="*/ 2721242 h 2991164"/>
              <a:gd name="connsiteX0" fmla="*/ 0 w 4226976"/>
              <a:gd name="connsiteY0" fmla="*/ 2850085 h 3132702"/>
              <a:gd name="connsiteX1" fmla="*/ 810305 w 4226976"/>
              <a:gd name="connsiteY1" fmla="*/ 2353079 h 3132702"/>
              <a:gd name="connsiteX2" fmla="*/ 1348310 w 4226976"/>
              <a:gd name="connsiteY2" fmla="*/ 2574486 h 3132702"/>
              <a:gd name="connsiteX3" fmla="*/ 1789695 w 4226976"/>
              <a:gd name="connsiteY3" fmla="*/ 2940400 h 3132702"/>
              <a:gd name="connsiteX4" fmla="*/ 2590088 w 4226976"/>
              <a:gd name="connsiteY4" fmla="*/ 2721242 h 3132702"/>
              <a:gd name="connsiteX5" fmla="*/ 3233554 w 4226976"/>
              <a:gd name="connsiteY5" fmla="*/ 2980886 h 3132702"/>
              <a:gd name="connsiteX6" fmla="*/ 3364723 w 4226976"/>
              <a:gd name="connsiteY6" fmla="*/ 187 h 3132702"/>
              <a:gd name="connsiteX7" fmla="*/ 3707688 w 4226976"/>
              <a:gd name="connsiteY7" fmla="*/ 2822842 h 3132702"/>
              <a:gd name="connsiteX8" fmla="*/ 3877021 w 4226976"/>
              <a:gd name="connsiteY8" fmla="*/ 497331 h 3132702"/>
              <a:gd name="connsiteX9" fmla="*/ 4226976 w 4226976"/>
              <a:gd name="connsiteY9" fmla="*/ 2721242 h 3132702"/>
              <a:gd name="connsiteX0" fmla="*/ 0 w 4226976"/>
              <a:gd name="connsiteY0" fmla="*/ 2850113 h 3132728"/>
              <a:gd name="connsiteX1" fmla="*/ 810305 w 4226976"/>
              <a:gd name="connsiteY1" fmla="*/ 2353107 h 3132728"/>
              <a:gd name="connsiteX2" fmla="*/ 1348310 w 4226976"/>
              <a:gd name="connsiteY2" fmla="*/ 2574514 h 3132728"/>
              <a:gd name="connsiteX3" fmla="*/ 1789695 w 4226976"/>
              <a:gd name="connsiteY3" fmla="*/ 2940428 h 3132728"/>
              <a:gd name="connsiteX4" fmla="*/ 2590088 w 4226976"/>
              <a:gd name="connsiteY4" fmla="*/ 2721270 h 3132728"/>
              <a:gd name="connsiteX5" fmla="*/ 3233554 w 4226976"/>
              <a:gd name="connsiteY5" fmla="*/ 2980914 h 3132728"/>
              <a:gd name="connsiteX6" fmla="*/ 3364723 w 4226976"/>
              <a:gd name="connsiteY6" fmla="*/ 215 h 3132728"/>
              <a:gd name="connsiteX7" fmla="*/ 3707688 w 4226976"/>
              <a:gd name="connsiteY7" fmla="*/ 2822870 h 3132728"/>
              <a:gd name="connsiteX8" fmla="*/ 4226976 w 4226976"/>
              <a:gd name="connsiteY8" fmla="*/ 2721270 h 3132728"/>
              <a:gd name="connsiteX0" fmla="*/ 0 w 4226976"/>
              <a:gd name="connsiteY0" fmla="*/ 2850113 h 3132730"/>
              <a:gd name="connsiteX1" fmla="*/ 810305 w 4226976"/>
              <a:gd name="connsiteY1" fmla="*/ 2353107 h 3132730"/>
              <a:gd name="connsiteX2" fmla="*/ 1789695 w 4226976"/>
              <a:gd name="connsiteY2" fmla="*/ 2940428 h 3132730"/>
              <a:gd name="connsiteX3" fmla="*/ 2590088 w 4226976"/>
              <a:gd name="connsiteY3" fmla="*/ 2721270 h 3132730"/>
              <a:gd name="connsiteX4" fmla="*/ 3233554 w 4226976"/>
              <a:gd name="connsiteY4" fmla="*/ 2980914 h 3132730"/>
              <a:gd name="connsiteX5" fmla="*/ 3364723 w 4226976"/>
              <a:gd name="connsiteY5" fmla="*/ 215 h 3132730"/>
              <a:gd name="connsiteX6" fmla="*/ 3707688 w 4226976"/>
              <a:gd name="connsiteY6" fmla="*/ 2822870 h 3132730"/>
              <a:gd name="connsiteX7" fmla="*/ 4226976 w 4226976"/>
              <a:gd name="connsiteY7" fmla="*/ 2721270 h 313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6976" h="3132730">
                <a:moveTo>
                  <a:pt x="0" y="2850113"/>
                </a:moveTo>
                <a:cubicBezTo>
                  <a:pt x="168814" y="2746570"/>
                  <a:pt x="512023" y="2338055"/>
                  <a:pt x="810305" y="2353107"/>
                </a:cubicBezTo>
                <a:cubicBezTo>
                  <a:pt x="1108588" y="2368160"/>
                  <a:pt x="1493065" y="2879068"/>
                  <a:pt x="1789695" y="2940428"/>
                </a:cubicBezTo>
                <a:cubicBezTo>
                  <a:pt x="2086325" y="3001788"/>
                  <a:pt x="2349445" y="2714522"/>
                  <a:pt x="2590088" y="2721270"/>
                </a:cubicBezTo>
                <a:cubicBezTo>
                  <a:pt x="2830731" y="2728018"/>
                  <a:pt x="3104448" y="3434423"/>
                  <a:pt x="3233554" y="2980914"/>
                </a:cubicBezTo>
                <a:cubicBezTo>
                  <a:pt x="3362660" y="2527405"/>
                  <a:pt x="3285701" y="26556"/>
                  <a:pt x="3364723" y="215"/>
                </a:cubicBezTo>
                <a:cubicBezTo>
                  <a:pt x="3443745" y="-26126"/>
                  <a:pt x="3563979" y="2369361"/>
                  <a:pt x="3707688" y="2822870"/>
                </a:cubicBezTo>
                <a:cubicBezTo>
                  <a:pt x="3851397" y="3276379"/>
                  <a:pt x="4118791" y="2742437"/>
                  <a:pt x="4226976" y="2721270"/>
                </a:cubicBezTo>
              </a:path>
            </a:pathLst>
          </a:cu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69262" y="4644481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3042" y="6406533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21420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0915" y="2604478"/>
            <a:ext cx="7640233" cy="13234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 WE THERE YET?</a:t>
            </a:r>
          </a:p>
        </p:txBody>
      </p:sp>
    </p:spTree>
    <p:extLst>
      <p:ext uri="{BB962C8B-B14F-4D97-AF65-F5344CB8AC3E}">
        <p14:creationId xmlns:p14="http://schemas.microsoft.com/office/powerpoint/2010/main" val="202814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when further exploration of the solution space does not change the answer?</a:t>
            </a:r>
          </a:p>
          <a:p>
            <a:r>
              <a:rPr lang="en-US" dirty="0"/>
              <a:t>By tracking the set of solutions over time and seeing if they’re still changing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998314" y="4498981"/>
            <a:ext cx="2328" cy="1762595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5457252" y="5383187"/>
            <a:ext cx="867672" cy="219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6" name="Freeform 5"/>
          <p:cNvSpPr/>
          <p:nvPr/>
        </p:nvSpPr>
        <p:spPr>
          <a:xfrm>
            <a:off x="2617107" y="4731014"/>
            <a:ext cx="3073611" cy="1702334"/>
          </a:xfrm>
          <a:custGeom>
            <a:avLst/>
            <a:gdLst>
              <a:gd name="connsiteX0" fmla="*/ 58658 w 4404880"/>
              <a:gd name="connsiteY0" fmla="*/ 3025599 h 3186427"/>
              <a:gd name="connsiteX1" fmla="*/ 58658 w 4404880"/>
              <a:gd name="connsiteY1" fmla="*/ 1637065 h 3186427"/>
              <a:gd name="connsiteX2" fmla="*/ 668258 w 4404880"/>
              <a:gd name="connsiteY2" fmla="*/ 383999 h 3186427"/>
              <a:gd name="connsiteX3" fmla="*/ 837592 w 4404880"/>
              <a:gd name="connsiteY3" fmla="*/ 2777243 h 3186427"/>
              <a:gd name="connsiteX4" fmla="*/ 973058 w 4404880"/>
              <a:gd name="connsiteY4" fmla="*/ 496887 h 3186427"/>
              <a:gd name="connsiteX5" fmla="*/ 1131103 w 4404880"/>
              <a:gd name="connsiteY5" fmla="*/ 3082043 h 3186427"/>
              <a:gd name="connsiteX6" fmla="*/ 1435903 w 4404880"/>
              <a:gd name="connsiteY6" fmla="*/ 564621 h 3186427"/>
              <a:gd name="connsiteX7" fmla="*/ 1526214 w 4404880"/>
              <a:gd name="connsiteY7" fmla="*/ 2765954 h 3186427"/>
              <a:gd name="connsiteX8" fmla="*/ 1740703 w 4404880"/>
              <a:gd name="connsiteY8" fmla="*/ 496887 h 3186427"/>
              <a:gd name="connsiteX9" fmla="*/ 2158392 w 4404880"/>
              <a:gd name="connsiteY9" fmla="*/ 3115910 h 3186427"/>
              <a:gd name="connsiteX10" fmla="*/ 2068080 w 4404880"/>
              <a:gd name="connsiteY10" fmla="*/ 463021 h 3186427"/>
              <a:gd name="connsiteX11" fmla="*/ 2767992 w 4404880"/>
              <a:gd name="connsiteY11" fmla="*/ 2912710 h 3186427"/>
              <a:gd name="connsiteX12" fmla="*/ 3038925 w 4404880"/>
              <a:gd name="connsiteY12" fmla="*/ 1230665 h 3186427"/>
              <a:gd name="connsiteX13" fmla="*/ 3411458 w 4404880"/>
              <a:gd name="connsiteY13" fmla="*/ 3172354 h 3186427"/>
              <a:gd name="connsiteX14" fmla="*/ 3411458 w 4404880"/>
              <a:gd name="connsiteY14" fmla="*/ 176 h 3186427"/>
              <a:gd name="connsiteX15" fmla="*/ 3885592 w 4404880"/>
              <a:gd name="connsiteY15" fmla="*/ 3014310 h 3186427"/>
              <a:gd name="connsiteX16" fmla="*/ 4054925 w 4404880"/>
              <a:gd name="connsiteY16" fmla="*/ 688799 h 3186427"/>
              <a:gd name="connsiteX17" fmla="*/ 4404880 w 4404880"/>
              <a:gd name="connsiteY17" fmla="*/ 2912710 h 3186427"/>
              <a:gd name="connsiteX0" fmla="*/ 7409 w 4353631"/>
              <a:gd name="connsiteY0" fmla="*/ 3025599 h 3186427"/>
              <a:gd name="connsiteX1" fmla="*/ 281673 w 4353631"/>
              <a:gd name="connsiteY1" fmla="*/ 1700891 h 3186427"/>
              <a:gd name="connsiteX2" fmla="*/ 617009 w 4353631"/>
              <a:gd name="connsiteY2" fmla="*/ 383999 h 3186427"/>
              <a:gd name="connsiteX3" fmla="*/ 786343 w 4353631"/>
              <a:gd name="connsiteY3" fmla="*/ 2777243 h 3186427"/>
              <a:gd name="connsiteX4" fmla="*/ 921809 w 4353631"/>
              <a:gd name="connsiteY4" fmla="*/ 496887 h 3186427"/>
              <a:gd name="connsiteX5" fmla="*/ 1079854 w 4353631"/>
              <a:gd name="connsiteY5" fmla="*/ 3082043 h 3186427"/>
              <a:gd name="connsiteX6" fmla="*/ 1384654 w 4353631"/>
              <a:gd name="connsiteY6" fmla="*/ 564621 h 3186427"/>
              <a:gd name="connsiteX7" fmla="*/ 1474965 w 4353631"/>
              <a:gd name="connsiteY7" fmla="*/ 2765954 h 3186427"/>
              <a:gd name="connsiteX8" fmla="*/ 1689454 w 4353631"/>
              <a:gd name="connsiteY8" fmla="*/ 496887 h 3186427"/>
              <a:gd name="connsiteX9" fmla="*/ 2107143 w 4353631"/>
              <a:gd name="connsiteY9" fmla="*/ 3115910 h 3186427"/>
              <a:gd name="connsiteX10" fmla="*/ 2016831 w 4353631"/>
              <a:gd name="connsiteY10" fmla="*/ 463021 h 3186427"/>
              <a:gd name="connsiteX11" fmla="*/ 2716743 w 4353631"/>
              <a:gd name="connsiteY11" fmla="*/ 2912710 h 3186427"/>
              <a:gd name="connsiteX12" fmla="*/ 2987676 w 4353631"/>
              <a:gd name="connsiteY12" fmla="*/ 1230665 h 3186427"/>
              <a:gd name="connsiteX13" fmla="*/ 3360209 w 4353631"/>
              <a:gd name="connsiteY13" fmla="*/ 3172354 h 3186427"/>
              <a:gd name="connsiteX14" fmla="*/ 3360209 w 4353631"/>
              <a:gd name="connsiteY14" fmla="*/ 176 h 3186427"/>
              <a:gd name="connsiteX15" fmla="*/ 3834343 w 4353631"/>
              <a:gd name="connsiteY15" fmla="*/ 3014310 h 3186427"/>
              <a:gd name="connsiteX16" fmla="*/ 4003676 w 4353631"/>
              <a:gd name="connsiteY16" fmla="*/ 688799 h 3186427"/>
              <a:gd name="connsiteX17" fmla="*/ 4353631 w 4353631"/>
              <a:gd name="connsiteY17" fmla="*/ 2912710 h 3186427"/>
              <a:gd name="connsiteX0" fmla="*/ 6307 w 4352529"/>
              <a:gd name="connsiteY0" fmla="*/ 3025599 h 3186427"/>
              <a:gd name="connsiteX1" fmla="*/ 280571 w 4352529"/>
              <a:gd name="connsiteY1" fmla="*/ 1700891 h 3186427"/>
              <a:gd name="connsiteX2" fmla="*/ 615907 w 4352529"/>
              <a:gd name="connsiteY2" fmla="*/ 383999 h 3186427"/>
              <a:gd name="connsiteX3" fmla="*/ 785241 w 4352529"/>
              <a:gd name="connsiteY3" fmla="*/ 2777243 h 3186427"/>
              <a:gd name="connsiteX4" fmla="*/ 920707 w 4352529"/>
              <a:gd name="connsiteY4" fmla="*/ 496887 h 3186427"/>
              <a:gd name="connsiteX5" fmla="*/ 1078752 w 4352529"/>
              <a:gd name="connsiteY5" fmla="*/ 3082043 h 3186427"/>
              <a:gd name="connsiteX6" fmla="*/ 1383552 w 4352529"/>
              <a:gd name="connsiteY6" fmla="*/ 564621 h 3186427"/>
              <a:gd name="connsiteX7" fmla="*/ 1473863 w 4352529"/>
              <a:gd name="connsiteY7" fmla="*/ 2765954 h 3186427"/>
              <a:gd name="connsiteX8" fmla="*/ 1688352 w 4352529"/>
              <a:gd name="connsiteY8" fmla="*/ 496887 h 3186427"/>
              <a:gd name="connsiteX9" fmla="*/ 2106041 w 4352529"/>
              <a:gd name="connsiteY9" fmla="*/ 3115910 h 3186427"/>
              <a:gd name="connsiteX10" fmla="*/ 2015729 w 4352529"/>
              <a:gd name="connsiteY10" fmla="*/ 463021 h 3186427"/>
              <a:gd name="connsiteX11" fmla="*/ 2715641 w 4352529"/>
              <a:gd name="connsiteY11" fmla="*/ 2912710 h 3186427"/>
              <a:gd name="connsiteX12" fmla="*/ 2986574 w 4352529"/>
              <a:gd name="connsiteY12" fmla="*/ 1230665 h 3186427"/>
              <a:gd name="connsiteX13" fmla="*/ 3359107 w 4352529"/>
              <a:gd name="connsiteY13" fmla="*/ 3172354 h 3186427"/>
              <a:gd name="connsiteX14" fmla="*/ 3359107 w 4352529"/>
              <a:gd name="connsiteY14" fmla="*/ 176 h 3186427"/>
              <a:gd name="connsiteX15" fmla="*/ 3833241 w 4352529"/>
              <a:gd name="connsiteY15" fmla="*/ 3014310 h 3186427"/>
              <a:gd name="connsiteX16" fmla="*/ 4002574 w 4352529"/>
              <a:gd name="connsiteY16" fmla="*/ 688799 h 3186427"/>
              <a:gd name="connsiteX17" fmla="*/ 4352529 w 4352529"/>
              <a:gd name="connsiteY17" fmla="*/ 2912710 h 3186427"/>
              <a:gd name="connsiteX0" fmla="*/ 24399 w 4144054"/>
              <a:gd name="connsiteY0" fmla="*/ 3057511 h 3186427"/>
              <a:gd name="connsiteX1" fmla="*/ 72096 w 4144054"/>
              <a:gd name="connsiteY1" fmla="*/ 1700891 h 3186427"/>
              <a:gd name="connsiteX2" fmla="*/ 407432 w 4144054"/>
              <a:gd name="connsiteY2" fmla="*/ 383999 h 3186427"/>
              <a:gd name="connsiteX3" fmla="*/ 576766 w 4144054"/>
              <a:gd name="connsiteY3" fmla="*/ 2777243 h 3186427"/>
              <a:gd name="connsiteX4" fmla="*/ 712232 w 4144054"/>
              <a:gd name="connsiteY4" fmla="*/ 496887 h 3186427"/>
              <a:gd name="connsiteX5" fmla="*/ 870277 w 4144054"/>
              <a:gd name="connsiteY5" fmla="*/ 3082043 h 3186427"/>
              <a:gd name="connsiteX6" fmla="*/ 1175077 w 4144054"/>
              <a:gd name="connsiteY6" fmla="*/ 564621 h 3186427"/>
              <a:gd name="connsiteX7" fmla="*/ 1265388 w 4144054"/>
              <a:gd name="connsiteY7" fmla="*/ 2765954 h 3186427"/>
              <a:gd name="connsiteX8" fmla="*/ 1479877 w 4144054"/>
              <a:gd name="connsiteY8" fmla="*/ 496887 h 3186427"/>
              <a:gd name="connsiteX9" fmla="*/ 1897566 w 4144054"/>
              <a:gd name="connsiteY9" fmla="*/ 3115910 h 3186427"/>
              <a:gd name="connsiteX10" fmla="*/ 1807254 w 4144054"/>
              <a:gd name="connsiteY10" fmla="*/ 463021 h 3186427"/>
              <a:gd name="connsiteX11" fmla="*/ 2507166 w 4144054"/>
              <a:gd name="connsiteY11" fmla="*/ 2912710 h 3186427"/>
              <a:gd name="connsiteX12" fmla="*/ 2778099 w 4144054"/>
              <a:gd name="connsiteY12" fmla="*/ 1230665 h 3186427"/>
              <a:gd name="connsiteX13" fmla="*/ 3150632 w 4144054"/>
              <a:gd name="connsiteY13" fmla="*/ 3172354 h 3186427"/>
              <a:gd name="connsiteX14" fmla="*/ 3150632 w 4144054"/>
              <a:gd name="connsiteY14" fmla="*/ 176 h 3186427"/>
              <a:gd name="connsiteX15" fmla="*/ 3624766 w 4144054"/>
              <a:gd name="connsiteY15" fmla="*/ 3014310 h 3186427"/>
              <a:gd name="connsiteX16" fmla="*/ 3794099 w 4144054"/>
              <a:gd name="connsiteY16" fmla="*/ 688799 h 3186427"/>
              <a:gd name="connsiteX17" fmla="*/ 4144054 w 4144054"/>
              <a:gd name="connsiteY17" fmla="*/ 2912710 h 3186427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897566 w 4144054"/>
              <a:gd name="connsiteY9" fmla="*/ 2924442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706773 w 4144054"/>
              <a:gd name="connsiteY9" fmla="*/ 2940400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11843 w 4238819"/>
              <a:gd name="connsiteY0" fmla="*/ 2850085 h 2991164"/>
              <a:gd name="connsiteX1" fmla="*/ 166861 w 4238819"/>
              <a:gd name="connsiteY1" fmla="*/ 1509423 h 2991164"/>
              <a:gd name="connsiteX2" fmla="*/ 502197 w 4238819"/>
              <a:gd name="connsiteY2" fmla="*/ 192531 h 2991164"/>
              <a:gd name="connsiteX3" fmla="*/ 671531 w 4238819"/>
              <a:gd name="connsiteY3" fmla="*/ 2585775 h 2991164"/>
              <a:gd name="connsiteX4" fmla="*/ 806997 w 4238819"/>
              <a:gd name="connsiteY4" fmla="*/ 305419 h 2991164"/>
              <a:gd name="connsiteX5" fmla="*/ 965042 w 4238819"/>
              <a:gd name="connsiteY5" fmla="*/ 2890575 h 2991164"/>
              <a:gd name="connsiteX6" fmla="*/ 1269842 w 4238819"/>
              <a:gd name="connsiteY6" fmla="*/ 373153 h 2991164"/>
              <a:gd name="connsiteX7" fmla="*/ 1360153 w 4238819"/>
              <a:gd name="connsiteY7" fmla="*/ 2574486 h 2991164"/>
              <a:gd name="connsiteX8" fmla="*/ 1574642 w 4238819"/>
              <a:gd name="connsiteY8" fmla="*/ 305419 h 2991164"/>
              <a:gd name="connsiteX9" fmla="*/ 1801538 w 4238819"/>
              <a:gd name="connsiteY9" fmla="*/ 2940400 h 2991164"/>
              <a:gd name="connsiteX10" fmla="*/ 1902019 w 4238819"/>
              <a:gd name="connsiteY10" fmla="*/ 271553 h 2991164"/>
              <a:gd name="connsiteX11" fmla="*/ 2601931 w 4238819"/>
              <a:gd name="connsiteY11" fmla="*/ 2721242 h 2991164"/>
              <a:gd name="connsiteX12" fmla="*/ 2872864 w 4238819"/>
              <a:gd name="connsiteY12" fmla="*/ 1039197 h 2991164"/>
              <a:gd name="connsiteX13" fmla="*/ 3245397 w 4238819"/>
              <a:gd name="connsiteY13" fmla="*/ 2980886 h 2991164"/>
              <a:gd name="connsiteX14" fmla="*/ 3376566 w 4238819"/>
              <a:gd name="connsiteY14" fmla="*/ 187 h 2991164"/>
              <a:gd name="connsiteX15" fmla="*/ 3719531 w 4238819"/>
              <a:gd name="connsiteY15" fmla="*/ 2822842 h 2991164"/>
              <a:gd name="connsiteX16" fmla="*/ 3888864 w 4238819"/>
              <a:gd name="connsiteY16" fmla="*/ 497331 h 2991164"/>
              <a:gd name="connsiteX17" fmla="*/ 4238819 w 4238819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659688 w 4226976"/>
              <a:gd name="connsiteY3" fmla="*/ 2585775 h 2991164"/>
              <a:gd name="connsiteX4" fmla="*/ 810305 w 4226976"/>
              <a:gd name="connsiteY4" fmla="*/ 235307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659688 w 4226976"/>
              <a:gd name="connsiteY3" fmla="*/ 2585775 h 2991164"/>
              <a:gd name="connsiteX4" fmla="*/ 810305 w 4226976"/>
              <a:gd name="connsiteY4" fmla="*/ 2353079 h 2991164"/>
              <a:gd name="connsiteX5" fmla="*/ 1257999 w 4226976"/>
              <a:gd name="connsiteY5" fmla="*/ 373153 h 2991164"/>
              <a:gd name="connsiteX6" fmla="*/ 1348310 w 4226976"/>
              <a:gd name="connsiteY6" fmla="*/ 2574486 h 2991164"/>
              <a:gd name="connsiteX7" fmla="*/ 1562799 w 4226976"/>
              <a:gd name="connsiteY7" fmla="*/ 305419 h 2991164"/>
              <a:gd name="connsiteX8" fmla="*/ 1789695 w 4226976"/>
              <a:gd name="connsiteY8" fmla="*/ 2940400 h 2991164"/>
              <a:gd name="connsiteX9" fmla="*/ 1890176 w 4226976"/>
              <a:gd name="connsiteY9" fmla="*/ 271553 h 2991164"/>
              <a:gd name="connsiteX10" fmla="*/ 2590088 w 4226976"/>
              <a:gd name="connsiteY10" fmla="*/ 2721242 h 2991164"/>
              <a:gd name="connsiteX11" fmla="*/ 2861021 w 4226976"/>
              <a:gd name="connsiteY11" fmla="*/ 1039197 h 2991164"/>
              <a:gd name="connsiteX12" fmla="*/ 3233554 w 4226976"/>
              <a:gd name="connsiteY12" fmla="*/ 2980886 h 2991164"/>
              <a:gd name="connsiteX13" fmla="*/ 3364723 w 4226976"/>
              <a:gd name="connsiteY13" fmla="*/ 187 h 2991164"/>
              <a:gd name="connsiteX14" fmla="*/ 3707688 w 4226976"/>
              <a:gd name="connsiteY14" fmla="*/ 2822842 h 2991164"/>
              <a:gd name="connsiteX15" fmla="*/ 3877021 w 4226976"/>
              <a:gd name="connsiteY15" fmla="*/ 497331 h 2991164"/>
              <a:gd name="connsiteX16" fmla="*/ 4226976 w 4226976"/>
              <a:gd name="connsiteY16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628165 w 4226976"/>
              <a:gd name="connsiteY2" fmla="*/ 2451539 h 2991164"/>
              <a:gd name="connsiteX3" fmla="*/ 810305 w 4226976"/>
              <a:gd name="connsiteY3" fmla="*/ 2353079 h 2991164"/>
              <a:gd name="connsiteX4" fmla="*/ 1257999 w 4226976"/>
              <a:gd name="connsiteY4" fmla="*/ 373153 h 2991164"/>
              <a:gd name="connsiteX5" fmla="*/ 1348310 w 4226976"/>
              <a:gd name="connsiteY5" fmla="*/ 2574486 h 2991164"/>
              <a:gd name="connsiteX6" fmla="*/ 1562799 w 4226976"/>
              <a:gd name="connsiteY6" fmla="*/ 305419 h 2991164"/>
              <a:gd name="connsiteX7" fmla="*/ 1789695 w 4226976"/>
              <a:gd name="connsiteY7" fmla="*/ 2940400 h 2991164"/>
              <a:gd name="connsiteX8" fmla="*/ 1890176 w 4226976"/>
              <a:gd name="connsiteY8" fmla="*/ 271553 h 2991164"/>
              <a:gd name="connsiteX9" fmla="*/ 2590088 w 4226976"/>
              <a:gd name="connsiteY9" fmla="*/ 2721242 h 2991164"/>
              <a:gd name="connsiteX10" fmla="*/ 2861021 w 4226976"/>
              <a:gd name="connsiteY10" fmla="*/ 1039197 h 2991164"/>
              <a:gd name="connsiteX11" fmla="*/ 3233554 w 4226976"/>
              <a:gd name="connsiteY11" fmla="*/ 2980886 h 2991164"/>
              <a:gd name="connsiteX12" fmla="*/ 3364723 w 4226976"/>
              <a:gd name="connsiteY12" fmla="*/ 187 h 2991164"/>
              <a:gd name="connsiteX13" fmla="*/ 3707688 w 4226976"/>
              <a:gd name="connsiteY13" fmla="*/ 2822842 h 2991164"/>
              <a:gd name="connsiteX14" fmla="*/ 3877021 w 4226976"/>
              <a:gd name="connsiteY14" fmla="*/ 497331 h 2991164"/>
              <a:gd name="connsiteX15" fmla="*/ 4226976 w 4226976"/>
              <a:gd name="connsiteY15" fmla="*/ 2721242 h 2991164"/>
              <a:gd name="connsiteX0" fmla="*/ 0 w 4226976"/>
              <a:gd name="connsiteY0" fmla="*/ 2850085 h 2991164"/>
              <a:gd name="connsiteX1" fmla="*/ 447866 w 4226976"/>
              <a:gd name="connsiteY1" fmla="*/ 2408416 h 2991164"/>
              <a:gd name="connsiteX2" fmla="*/ 810305 w 4226976"/>
              <a:gd name="connsiteY2" fmla="*/ 2353079 h 2991164"/>
              <a:gd name="connsiteX3" fmla="*/ 1257999 w 4226976"/>
              <a:gd name="connsiteY3" fmla="*/ 373153 h 2991164"/>
              <a:gd name="connsiteX4" fmla="*/ 1348310 w 4226976"/>
              <a:gd name="connsiteY4" fmla="*/ 2574486 h 2991164"/>
              <a:gd name="connsiteX5" fmla="*/ 1562799 w 4226976"/>
              <a:gd name="connsiteY5" fmla="*/ 305419 h 2991164"/>
              <a:gd name="connsiteX6" fmla="*/ 1789695 w 4226976"/>
              <a:gd name="connsiteY6" fmla="*/ 2940400 h 2991164"/>
              <a:gd name="connsiteX7" fmla="*/ 1890176 w 4226976"/>
              <a:gd name="connsiteY7" fmla="*/ 271553 h 2991164"/>
              <a:gd name="connsiteX8" fmla="*/ 2590088 w 4226976"/>
              <a:gd name="connsiteY8" fmla="*/ 2721242 h 2991164"/>
              <a:gd name="connsiteX9" fmla="*/ 2861021 w 4226976"/>
              <a:gd name="connsiteY9" fmla="*/ 1039197 h 2991164"/>
              <a:gd name="connsiteX10" fmla="*/ 3233554 w 4226976"/>
              <a:gd name="connsiteY10" fmla="*/ 2980886 h 2991164"/>
              <a:gd name="connsiteX11" fmla="*/ 3364723 w 4226976"/>
              <a:gd name="connsiteY11" fmla="*/ 187 h 2991164"/>
              <a:gd name="connsiteX12" fmla="*/ 3707688 w 4226976"/>
              <a:gd name="connsiteY12" fmla="*/ 2822842 h 2991164"/>
              <a:gd name="connsiteX13" fmla="*/ 3877021 w 4226976"/>
              <a:gd name="connsiteY13" fmla="*/ 497331 h 2991164"/>
              <a:gd name="connsiteX14" fmla="*/ 4226976 w 4226976"/>
              <a:gd name="connsiteY14" fmla="*/ 2721242 h 2991164"/>
              <a:gd name="connsiteX0" fmla="*/ 0 w 4226976"/>
              <a:gd name="connsiteY0" fmla="*/ 2850085 h 2991164"/>
              <a:gd name="connsiteX1" fmla="*/ 810305 w 4226976"/>
              <a:gd name="connsiteY1" fmla="*/ 2353079 h 2991164"/>
              <a:gd name="connsiteX2" fmla="*/ 1257999 w 4226976"/>
              <a:gd name="connsiteY2" fmla="*/ 373153 h 2991164"/>
              <a:gd name="connsiteX3" fmla="*/ 1348310 w 4226976"/>
              <a:gd name="connsiteY3" fmla="*/ 2574486 h 2991164"/>
              <a:gd name="connsiteX4" fmla="*/ 1562799 w 4226976"/>
              <a:gd name="connsiteY4" fmla="*/ 305419 h 2991164"/>
              <a:gd name="connsiteX5" fmla="*/ 1789695 w 4226976"/>
              <a:gd name="connsiteY5" fmla="*/ 2940400 h 2991164"/>
              <a:gd name="connsiteX6" fmla="*/ 1890176 w 4226976"/>
              <a:gd name="connsiteY6" fmla="*/ 271553 h 2991164"/>
              <a:gd name="connsiteX7" fmla="*/ 2590088 w 4226976"/>
              <a:gd name="connsiteY7" fmla="*/ 2721242 h 2991164"/>
              <a:gd name="connsiteX8" fmla="*/ 2861021 w 4226976"/>
              <a:gd name="connsiteY8" fmla="*/ 1039197 h 2991164"/>
              <a:gd name="connsiteX9" fmla="*/ 3233554 w 4226976"/>
              <a:gd name="connsiteY9" fmla="*/ 2980886 h 2991164"/>
              <a:gd name="connsiteX10" fmla="*/ 3364723 w 4226976"/>
              <a:gd name="connsiteY10" fmla="*/ 187 h 2991164"/>
              <a:gd name="connsiteX11" fmla="*/ 3707688 w 4226976"/>
              <a:gd name="connsiteY11" fmla="*/ 2822842 h 2991164"/>
              <a:gd name="connsiteX12" fmla="*/ 3877021 w 4226976"/>
              <a:gd name="connsiteY12" fmla="*/ 497331 h 2991164"/>
              <a:gd name="connsiteX13" fmla="*/ 4226976 w 4226976"/>
              <a:gd name="connsiteY13" fmla="*/ 2721242 h 2991164"/>
              <a:gd name="connsiteX0" fmla="*/ 0 w 4226976"/>
              <a:gd name="connsiteY0" fmla="*/ 2850085 h 2991164"/>
              <a:gd name="connsiteX1" fmla="*/ 810305 w 4226976"/>
              <a:gd name="connsiteY1" fmla="*/ 2353079 h 2991164"/>
              <a:gd name="connsiteX2" fmla="*/ 1348310 w 4226976"/>
              <a:gd name="connsiteY2" fmla="*/ 2574486 h 2991164"/>
              <a:gd name="connsiteX3" fmla="*/ 1562799 w 4226976"/>
              <a:gd name="connsiteY3" fmla="*/ 305419 h 2991164"/>
              <a:gd name="connsiteX4" fmla="*/ 1789695 w 4226976"/>
              <a:gd name="connsiteY4" fmla="*/ 2940400 h 2991164"/>
              <a:gd name="connsiteX5" fmla="*/ 1890176 w 4226976"/>
              <a:gd name="connsiteY5" fmla="*/ 271553 h 2991164"/>
              <a:gd name="connsiteX6" fmla="*/ 2590088 w 4226976"/>
              <a:gd name="connsiteY6" fmla="*/ 2721242 h 2991164"/>
              <a:gd name="connsiteX7" fmla="*/ 2861021 w 4226976"/>
              <a:gd name="connsiteY7" fmla="*/ 1039197 h 2991164"/>
              <a:gd name="connsiteX8" fmla="*/ 3233554 w 4226976"/>
              <a:gd name="connsiteY8" fmla="*/ 2980886 h 2991164"/>
              <a:gd name="connsiteX9" fmla="*/ 3364723 w 4226976"/>
              <a:gd name="connsiteY9" fmla="*/ 187 h 2991164"/>
              <a:gd name="connsiteX10" fmla="*/ 3707688 w 4226976"/>
              <a:gd name="connsiteY10" fmla="*/ 2822842 h 2991164"/>
              <a:gd name="connsiteX11" fmla="*/ 3877021 w 4226976"/>
              <a:gd name="connsiteY11" fmla="*/ 497331 h 2991164"/>
              <a:gd name="connsiteX12" fmla="*/ 4226976 w 4226976"/>
              <a:gd name="connsiteY12" fmla="*/ 2721242 h 2991164"/>
              <a:gd name="connsiteX0" fmla="*/ 0 w 4226976"/>
              <a:gd name="connsiteY0" fmla="*/ 2850085 h 3060297"/>
              <a:gd name="connsiteX1" fmla="*/ 810305 w 4226976"/>
              <a:gd name="connsiteY1" fmla="*/ 2353079 h 3060297"/>
              <a:gd name="connsiteX2" fmla="*/ 1348310 w 4226976"/>
              <a:gd name="connsiteY2" fmla="*/ 2574486 h 3060297"/>
              <a:gd name="connsiteX3" fmla="*/ 1789695 w 4226976"/>
              <a:gd name="connsiteY3" fmla="*/ 2940400 h 3060297"/>
              <a:gd name="connsiteX4" fmla="*/ 1890176 w 4226976"/>
              <a:gd name="connsiteY4" fmla="*/ 271553 h 3060297"/>
              <a:gd name="connsiteX5" fmla="*/ 2590088 w 4226976"/>
              <a:gd name="connsiteY5" fmla="*/ 2721242 h 3060297"/>
              <a:gd name="connsiteX6" fmla="*/ 2861021 w 4226976"/>
              <a:gd name="connsiteY6" fmla="*/ 1039197 h 3060297"/>
              <a:gd name="connsiteX7" fmla="*/ 3233554 w 4226976"/>
              <a:gd name="connsiteY7" fmla="*/ 2980886 h 3060297"/>
              <a:gd name="connsiteX8" fmla="*/ 3364723 w 4226976"/>
              <a:gd name="connsiteY8" fmla="*/ 187 h 3060297"/>
              <a:gd name="connsiteX9" fmla="*/ 3707688 w 4226976"/>
              <a:gd name="connsiteY9" fmla="*/ 2822842 h 3060297"/>
              <a:gd name="connsiteX10" fmla="*/ 3877021 w 4226976"/>
              <a:gd name="connsiteY10" fmla="*/ 497331 h 3060297"/>
              <a:gd name="connsiteX11" fmla="*/ 4226976 w 4226976"/>
              <a:gd name="connsiteY11" fmla="*/ 2721242 h 3060297"/>
              <a:gd name="connsiteX0" fmla="*/ 0 w 4226976"/>
              <a:gd name="connsiteY0" fmla="*/ 2850085 h 2991164"/>
              <a:gd name="connsiteX1" fmla="*/ 810305 w 4226976"/>
              <a:gd name="connsiteY1" fmla="*/ 2353079 h 2991164"/>
              <a:gd name="connsiteX2" fmla="*/ 1348310 w 4226976"/>
              <a:gd name="connsiteY2" fmla="*/ 2574486 h 2991164"/>
              <a:gd name="connsiteX3" fmla="*/ 1789695 w 4226976"/>
              <a:gd name="connsiteY3" fmla="*/ 2940400 h 2991164"/>
              <a:gd name="connsiteX4" fmla="*/ 2590088 w 4226976"/>
              <a:gd name="connsiteY4" fmla="*/ 2721242 h 2991164"/>
              <a:gd name="connsiteX5" fmla="*/ 2861021 w 4226976"/>
              <a:gd name="connsiteY5" fmla="*/ 1039197 h 2991164"/>
              <a:gd name="connsiteX6" fmla="*/ 3233554 w 4226976"/>
              <a:gd name="connsiteY6" fmla="*/ 2980886 h 2991164"/>
              <a:gd name="connsiteX7" fmla="*/ 3364723 w 4226976"/>
              <a:gd name="connsiteY7" fmla="*/ 187 h 2991164"/>
              <a:gd name="connsiteX8" fmla="*/ 3707688 w 4226976"/>
              <a:gd name="connsiteY8" fmla="*/ 2822842 h 2991164"/>
              <a:gd name="connsiteX9" fmla="*/ 3877021 w 4226976"/>
              <a:gd name="connsiteY9" fmla="*/ 497331 h 2991164"/>
              <a:gd name="connsiteX10" fmla="*/ 4226976 w 4226976"/>
              <a:gd name="connsiteY10" fmla="*/ 2721242 h 2991164"/>
              <a:gd name="connsiteX0" fmla="*/ 0 w 4226976"/>
              <a:gd name="connsiteY0" fmla="*/ 2850085 h 3132702"/>
              <a:gd name="connsiteX1" fmla="*/ 810305 w 4226976"/>
              <a:gd name="connsiteY1" fmla="*/ 2353079 h 3132702"/>
              <a:gd name="connsiteX2" fmla="*/ 1348310 w 4226976"/>
              <a:gd name="connsiteY2" fmla="*/ 2574486 h 3132702"/>
              <a:gd name="connsiteX3" fmla="*/ 1789695 w 4226976"/>
              <a:gd name="connsiteY3" fmla="*/ 2940400 h 3132702"/>
              <a:gd name="connsiteX4" fmla="*/ 2590088 w 4226976"/>
              <a:gd name="connsiteY4" fmla="*/ 2721242 h 3132702"/>
              <a:gd name="connsiteX5" fmla="*/ 3233554 w 4226976"/>
              <a:gd name="connsiteY5" fmla="*/ 2980886 h 3132702"/>
              <a:gd name="connsiteX6" fmla="*/ 3364723 w 4226976"/>
              <a:gd name="connsiteY6" fmla="*/ 187 h 3132702"/>
              <a:gd name="connsiteX7" fmla="*/ 3707688 w 4226976"/>
              <a:gd name="connsiteY7" fmla="*/ 2822842 h 3132702"/>
              <a:gd name="connsiteX8" fmla="*/ 3877021 w 4226976"/>
              <a:gd name="connsiteY8" fmla="*/ 497331 h 3132702"/>
              <a:gd name="connsiteX9" fmla="*/ 4226976 w 4226976"/>
              <a:gd name="connsiteY9" fmla="*/ 2721242 h 3132702"/>
              <a:gd name="connsiteX0" fmla="*/ 0 w 4226976"/>
              <a:gd name="connsiteY0" fmla="*/ 2850113 h 3132728"/>
              <a:gd name="connsiteX1" fmla="*/ 810305 w 4226976"/>
              <a:gd name="connsiteY1" fmla="*/ 2353107 h 3132728"/>
              <a:gd name="connsiteX2" fmla="*/ 1348310 w 4226976"/>
              <a:gd name="connsiteY2" fmla="*/ 2574514 h 3132728"/>
              <a:gd name="connsiteX3" fmla="*/ 1789695 w 4226976"/>
              <a:gd name="connsiteY3" fmla="*/ 2940428 h 3132728"/>
              <a:gd name="connsiteX4" fmla="*/ 2590088 w 4226976"/>
              <a:gd name="connsiteY4" fmla="*/ 2721270 h 3132728"/>
              <a:gd name="connsiteX5" fmla="*/ 3233554 w 4226976"/>
              <a:gd name="connsiteY5" fmla="*/ 2980914 h 3132728"/>
              <a:gd name="connsiteX6" fmla="*/ 3364723 w 4226976"/>
              <a:gd name="connsiteY6" fmla="*/ 215 h 3132728"/>
              <a:gd name="connsiteX7" fmla="*/ 3707688 w 4226976"/>
              <a:gd name="connsiteY7" fmla="*/ 2822870 h 3132728"/>
              <a:gd name="connsiteX8" fmla="*/ 4226976 w 4226976"/>
              <a:gd name="connsiteY8" fmla="*/ 2721270 h 3132728"/>
              <a:gd name="connsiteX0" fmla="*/ 0 w 4226976"/>
              <a:gd name="connsiteY0" fmla="*/ 2850113 h 3132730"/>
              <a:gd name="connsiteX1" fmla="*/ 810305 w 4226976"/>
              <a:gd name="connsiteY1" fmla="*/ 2353107 h 3132730"/>
              <a:gd name="connsiteX2" fmla="*/ 1789695 w 4226976"/>
              <a:gd name="connsiteY2" fmla="*/ 2940428 h 3132730"/>
              <a:gd name="connsiteX3" fmla="*/ 2590088 w 4226976"/>
              <a:gd name="connsiteY3" fmla="*/ 2721270 h 3132730"/>
              <a:gd name="connsiteX4" fmla="*/ 3233554 w 4226976"/>
              <a:gd name="connsiteY4" fmla="*/ 2980914 h 3132730"/>
              <a:gd name="connsiteX5" fmla="*/ 3364723 w 4226976"/>
              <a:gd name="connsiteY5" fmla="*/ 215 h 3132730"/>
              <a:gd name="connsiteX6" fmla="*/ 3707688 w 4226976"/>
              <a:gd name="connsiteY6" fmla="*/ 2822870 h 3132730"/>
              <a:gd name="connsiteX7" fmla="*/ 4226976 w 4226976"/>
              <a:gd name="connsiteY7" fmla="*/ 2721270 h 313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6976" h="3132730">
                <a:moveTo>
                  <a:pt x="0" y="2850113"/>
                </a:moveTo>
                <a:cubicBezTo>
                  <a:pt x="168814" y="2746570"/>
                  <a:pt x="512023" y="2338055"/>
                  <a:pt x="810305" y="2353107"/>
                </a:cubicBezTo>
                <a:cubicBezTo>
                  <a:pt x="1108588" y="2368160"/>
                  <a:pt x="1493065" y="2879068"/>
                  <a:pt x="1789695" y="2940428"/>
                </a:cubicBezTo>
                <a:cubicBezTo>
                  <a:pt x="2086325" y="3001788"/>
                  <a:pt x="2349445" y="2714522"/>
                  <a:pt x="2590088" y="2721270"/>
                </a:cubicBezTo>
                <a:cubicBezTo>
                  <a:pt x="2830731" y="2728018"/>
                  <a:pt x="3104448" y="3434423"/>
                  <a:pt x="3233554" y="2980914"/>
                </a:cubicBezTo>
                <a:cubicBezTo>
                  <a:pt x="3362660" y="2527405"/>
                  <a:pt x="3285701" y="26556"/>
                  <a:pt x="3364723" y="215"/>
                </a:cubicBezTo>
                <a:cubicBezTo>
                  <a:pt x="3443745" y="-26126"/>
                  <a:pt x="3563979" y="2369361"/>
                  <a:pt x="3707688" y="2822870"/>
                </a:cubicBezTo>
                <a:cubicBezTo>
                  <a:pt x="3851397" y="3276379"/>
                  <a:pt x="4118791" y="2742437"/>
                  <a:pt x="4226976" y="2721270"/>
                </a:cubicBezTo>
              </a:path>
            </a:pathLst>
          </a:cu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69262" y="4644481"/>
            <a:ext cx="173096" cy="173096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3042" y="6406533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18369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339798" y="3806902"/>
            <a:ext cx="5241742" cy="1350963"/>
          </a:xfrm>
          <a:prstGeom prst="rect">
            <a:avLst/>
          </a:prstGeom>
        </p:spPr>
      </p:pic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6640512" y="2130547"/>
            <a:ext cx="1874838" cy="1350963"/>
            <a:chOff x="74" y="942"/>
            <a:chExt cx="1181" cy="851"/>
          </a:xfrm>
        </p:grpSpPr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180" y="942"/>
              <a:ext cx="963" cy="670"/>
              <a:chOff x="573" y="1445"/>
              <a:chExt cx="1267" cy="2185"/>
            </a:xfrm>
          </p:grpSpPr>
          <p:sp>
            <p:nvSpPr>
              <p:cNvPr id="8" name="Line 53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0" cy="2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54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8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55"/>
              <p:cNvSpPr>
                <a:spLocks noChangeShapeType="1"/>
              </p:cNvSpPr>
              <p:nvPr/>
            </p:nvSpPr>
            <p:spPr bwMode="auto">
              <a:xfrm>
                <a:off x="1433" y="1445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56"/>
              <p:cNvSpPr>
                <a:spLocks noChangeShapeType="1"/>
              </p:cNvSpPr>
              <p:nvPr/>
            </p:nvSpPr>
            <p:spPr bwMode="auto">
              <a:xfrm>
                <a:off x="1151" y="2238"/>
                <a:ext cx="5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57"/>
              <p:cNvSpPr>
                <a:spLocks noChangeShapeType="1"/>
              </p:cNvSpPr>
              <p:nvPr/>
            </p:nvSpPr>
            <p:spPr bwMode="auto">
              <a:xfrm>
                <a:off x="1153" y="2240"/>
                <a:ext cx="0" cy="13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58"/>
              <p:cNvSpPr>
                <a:spLocks noChangeShapeType="1"/>
              </p:cNvSpPr>
              <p:nvPr/>
            </p:nvSpPr>
            <p:spPr bwMode="auto">
              <a:xfrm>
                <a:off x="1729" y="2240"/>
                <a:ext cx="0" cy="7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59"/>
              <p:cNvSpPr>
                <a:spLocks noChangeShapeType="1"/>
              </p:cNvSpPr>
              <p:nvPr/>
            </p:nvSpPr>
            <p:spPr bwMode="auto">
              <a:xfrm>
                <a:off x="1616" y="3024"/>
                <a:ext cx="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1612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1"/>
              <p:cNvSpPr>
                <a:spLocks noChangeShapeType="1"/>
              </p:cNvSpPr>
              <p:nvPr/>
            </p:nvSpPr>
            <p:spPr bwMode="auto">
              <a:xfrm>
                <a:off x="1840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62"/>
            <p:cNvSpPr txBox="1">
              <a:spLocks noChangeArrowheads="1"/>
            </p:cNvSpPr>
            <p:nvPr/>
          </p:nvSpPr>
          <p:spPr bwMode="auto">
            <a:xfrm>
              <a:off x="74" y="1581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en-US" sz="1600" b="1">
                  <a:latin typeface="Times New Roman" charset="0"/>
                </a:rPr>
                <a:t>A           B        C   D</a:t>
              </a:r>
              <a:endParaRPr lang="en-AU" altLang="en-US" sz="1600">
                <a:latin typeface="Times New Roman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6" r="566" b="66487"/>
          <a:stretch/>
        </p:blipFill>
        <p:spPr>
          <a:xfrm>
            <a:off x="339798" y="2109910"/>
            <a:ext cx="5212080" cy="1371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/>
          <p:cNvSpPr txBox="1"/>
          <p:nvPr/>
        </p:nvSpPr>
        <p:spPr>
          <a:xfrm>
            <a:off x="6257131" y="4020050"/>
            <a:ext cx="264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 </a:t>
            </a:r>
            <a:r>
              <a:rPr lang="en-US" sz="6000" dirty="0" err="1"/>
              <a:t>LnL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117600" y="5810871"/>
            <a:ext cx="7086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of these are changing except </a:t>
            </a:r>
            <a:r>
              <a:rPr lang="en-US" sz="3200"/>
              <a:t>the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7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8" b="30389"/>
          <a:stretch/>
        </p:blipFill>
        <p:spPr>
          <a:xfrm>
            <a:off x="339798" y="3806902"/>
            <a:ext cx="5241742" cy="1350963"/>
          </a:xfrm>
          <a:prstGeom prst="rect">
            <a:avLst/>
          </a:prstGeom>
        </p:spPr>
      </p:pic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6640512" y="2130547"/>
            <a:ext cx="1874838" cy="1350963"/>
            <a:chOff x="74" y="942"/>
            <a:chExt cx="1181" cy="851"/>
          </a:xfrm>
        </p:grpSpPr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180" y="942"/>
              <a:ext cx="963" cy="670"/>
              <a:chOff x="573" y="1445"/>
              <a:chExt cx="1267" cy="2185"/>
            </a:xfrm>
          </p:grpSpPr>
          <p:sp>
            <p:nvSpPr>
              <p:cNvPr id="8" name="Line 53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0" cy="2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54"/>
              <p:cNvSpPr>
                <a:spLocks noChangeShapeType="1"/>
              </p:cNvSpPr>
              <p:nvPr/>
            </p:nvSpPr>
            <p:spPr bwMode="auto">
              <a:xfrm>
                <a:off x="573" y="1445"/>
                <a:ext cx="8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55"/>
              <p:cNvSpPr>
                <a:spLocks noChangeShapeType="1"/>
              </p:cNvSpPr>
              <p:nvPr/>
            </p:nvSpPr>
            <p:spPr bwMode="auto">
              <a:xfrm>
                <a:off x="1433" y="1445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56"/>
              <p:cNvSpPr>
                <a:spLocks noChangeShapeType="1"/>
              </p:cNvSpPr>
              <p:nvPr/>
            </p:nvSpPr>
            <p:spPr bwMode="auto">
              <a:xfrm>
                <a:off x="1151" y="2238"/>
                <a:ext cx="5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57"/>
              <p:cNvSpPr>
                <a:spLocks noChangeShapeType="1"/>
              </p:cNvSpPr>
              <p:nvPr/>
            </p:nvSpPr>
            <p:spPr bwMode="auto">
              <a:xfrm>
                <a:off x="1153" y="2240"/>
                <a:ext cx="0" cy="13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58"/>
              <p:cNvSpPr>
                <a:spLocks noChangeShapeType="1"/>
              </p:cNvSpPr>
              <p:nvPr/>
            </p:nvSpPr>
            <p:spPr bwMode="auto">
              <a:xfrm>
                <a:off x="1729" y="2240"/>
                <a:ext cx="0" cy="7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59"/>
              <p:cNvSpPr>
                <a:spLocks noChangeShapeType="1"/>
              </p:cNvSpPr>
              <p:nvPr/>
            </p:nvSpPr>
            <p:spPr bwMode="auto">
              <a:xfrm>
                <a:off x="1616" y="3024"/>
                <a:ext cx="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1612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1"/>
              <p:cNvSpPr>
                <a:spLocks noChangeShapeType="1"/>
              </p:cNvSpPr>
              <p:nvPr/>
            </p:nvSpPr>
            <p:spPr bwMode="auto">
              <a:xfrm>
                <a:off x="1840" y="3024"/>
                <a:ext cx="0" cy="6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62"/>
            <p:cNvSpPr txBox="1">
              <a:spLocks noChangeArrowheads="1"/>
            </p:cNvSpPr>
            <p:nvPr/>
          </p:nvSpPr>
          <p:spPr bwMode="auto">
            <a:xfrm>
              <a:off x="74" y="1581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en-US" sz="1600" b="1">
                  <a:latin typeface="Times New Roman" charset="0"/>
                </a:rPr>
                <a:t>A           B        C   D</a:t>
              </a:r>
              <a:endParaRPr lang="en-AU" altLang="en-US" sz="1600">
                <a:latin typeface="Times New Roman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57131" y="4020050"/>
            <a:ext cx="264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 </a:t>
            </a:r>
            <a:r>
              <a:rPr lang="en-US" sz="6000" dirty="0" err="1"/>
              <a:t>LnL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835137" y="1928240"/>
            <a:ext cx="490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one of these has stopped changing, does that mean the others have?</a:t>
            </a:r>
          </a:p>
        </p:txBody>
      </p:sp>
    </p:spTree>
    <p:extLst>
      <p:ext uri="{BB962C8B-B14F-4D97-AF65-F5344CB8AC3E}">
        <p14:creationId xmlns:p14="http://schemas.microsoft.com/office/powerpoint/2010/main" val="103251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necessary condition</a:t>
            </a:r>
            <a:r>
              <a:rPr lang="en-US" dirty="0"/>
              <a:t> for diagnosing convergence would be of the form “if the chain has reached convergence, we would see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”</a:t>
            </a:r>
          </a:p>
          <a:p>
            <a:r>
              <a:rPr lang="en-US" dirty="0"/>
              <a:t>A </a:t>
            </a:r>
            <a:r>
              <a:rPr lang="en-US" i="1" dirty="0"/>
              <a:t>sufficient condition</a:t>
            </a:r>
            <a:r>
              <a:rPr lang="en-US" dirty="0"/>
              <a:t> for diagnosing convergence would be of the form “if we see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i="1" dirty="0"/>
              <a:t>X, </a:t>
            </a:r>
            <a:r>
              <a:rPr lang="en-US" dirty="0"/>
              <a:t>that implies that the chain has reached convergence”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605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85428" cy="4351338"/>
          </a:xfrm>
        </p:spPr>
        <p:txBody>
          <a:bodyPr/>
          <a:lstStyle/>
          <a:p>
            <a:r>
              <a:rPr lang="en-US" dirty="0"/>
              <a:t>Use a starting tree</a:t>
            </a:r>
          </a:p>
          <a:p>
            <a:r>
              <a:rPr lang="en-US" dirty="0"/>
              <a:t>Have a set of rules for improving the tree</a:t>
            </a:r>
          </a:p>
          <a:p>
            <a:r>
              <a:rPr lang="en-US" dirty="0"/>
              <a:t>Stop when no further improvements are possible</a:t>
            </a:r>
          </a:p>
        </p:txBody>
      </p:sp>
      <p:sp>
        <p:nvSpPr>
          <p:cNvPr id="4" name="Freeform 3"/>
          <p:cNvSpPr/>
          <p:nvPr/>
        </p:nvSpPr>
        <p:spPr>
          <a:xfrm>
            <a:off x="4240079" y="2218490"/>
            <a:ext cx="4360127" cy="2833151"/>
          </a:xfrm>
          <a:custGeom>
            <a:avLst/>
            <a:gdLst>
              <a:gd name="connsiteX0" fmla="*/ 0 w 3222703"/>
              <a:gd name="connsiteY0" fmla="*/ 2833151 h 2833151"/>
              <a:gd name="connsiteX1" fmla="*/ 1193181 w 3222703"/>
              <a:gd name="connsiteY1" fmla="*/ 741 h 2833151"/>
              <a:gd name="connsiteX2" fmla="*/ 2018371 w 3222703"/>
              <a:gd name="connsiteY2" fmla="*/ 2543219 h 2833151"/>
              <a:gd name="connsiteX3" fmla="*/ 2642839 w 3222703"/>
              <a:gd name="connsiteY3" fmla="*/ 1573063 h 2833151"/>
              <a:gd name="connsiteX4" fmla="*/ 3222703 w 3222703"/>
              <a:gd name="connsiteY4" fmla="*/ 2810848 h 2833151"/>
              <a:gd name="connsiteX5" fmla="*/ 3222703 w 3222703"/>
              <a:gd name="connsiteY5" fmla="*/ 2810848 h 283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703" h="2833151">
                <a:moveTo>
                  <a:pt x="0" y="2833151"/>
                </a:moveTo>
                <a:cubicBezTo>
                  <a:pt x="428393" y="1441107"/>
                  <a:pt x="856786" y="49063"/>
                  <a:pt x="1193181" y="741"/>
                </a:cubicBezTo>
                <a:cubicBezTo>
                  <a:pt x="1529576" y="-47581"/>
                  <a:pt x="1776761" y="2281165"/>
                  <a:pt x="2018371" y="2543219"/>
                </a:cubicBezTo>
                <a:cubicBezTo>
                  <a:pt x="2259981" y="2805273"/>
                  <a:pt x="2442117" y="1528458"/>
                  <a:pt x="2642839" y="1573063"/>
                </a:cubicBezTo>
                <a:cubicBezTo>
                  <a:pt x="2843561" y="1617668"/>
                  <a:pt x="3222703" y="2810848"/>
                  <a:pt x="3222703" y="2810848"/>
                </a:cubicBezTo>
                <a:lnTo>
                  <a:pt x="3222703" y="2810848"/>
                </a:lnTo>
              </a:path>
            </a:pathLst>
          </a:cu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0799" y="3465688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400799" y="2627442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045889" y="2776449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903629" y="1800441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8186503" y="3257082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Heuristic Search (Likelihood)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4485" y="5199727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4706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85428" cy="4351338"/>
          </a:xfrm>
        </p:spPr>
        <p:txBody>
          <a:bodyPr/>
          <a:lstStyle/>
          <a:p>
            <a:r>
              <a:rPr lang="en-US" dirty="0"/>
              <a:t>Use a starting tree</a:t>
            </a:r>
          </a:p>
          <a:p>
            <a:r>
              <a:rPr lang="en-US" dirty="0"/>
              <a:t>Have a set of rules for improving the tree</a:t>
            </a:r>
          </a:p>
          <a:p>
            <a:r>
              <a:rPr lang="en-US" dirty="0"/>
              <a:t>Stop when no further improvements are possible</a:t>
            </a:r>
          </a:p>
        </p:txBody>
      </p:sp>
      <p:sp>
        <p:nvSpPr>
          <p:cNvPr id="4" name="Freeform 3"/>
          <p:cNvSpPr/>
          <p:nvPr/>
        </p:nvSpPr>
        <p:spPr>
          <a:xfrm>
            <a:off x="4240079" y="2218490"/>
            <a:ext cx="4360127" cy="2833151"/>
          </a:xfrm>
          <a:custGeom>
            <a:avLst/>
            <a:gdLst>
              <a:gd name="connsiteX0" fmla="*/ 0 w 3222703"/>
              <a:gd name="connsiteY0" fmla="*/ 2833151 h 2833151"/>
              <a:gd name="connsiteX1" fmla="*/ 1193181 w 3222703"/>
              <a:gd name="connsiteY1" fmla="*/ 741 h 2833151"/>
              <a:gd name="connsiteX2" fmla="*/ 2018371 w 3222703"/>
              <a:gd name="connsiteY2" fmla="*/ 2543219 h 2833151"/>
              <a:gd name="connsiteX3" fmla="*/ 2642839 w 3222703"/>
              <a:gd name="connsiteY3" fmla="*/ 1573063 h 2833151"/>
              <a:gd name="connsiteX4" fmla="*/ 3222703 w 3222703"/>
              <a:gd name="connsiteY4" fmla="*/ 2810848 h 2833151"/>
              <a:gd name="connsiteX5" fmla="*/ 3222703 w 3222703"/>
              <a:gd name="connsiteY5" fmla="*/ 2810848 h 283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703" h="2833151">
                <a:moveTo>
                  <a:pt x="0" y="2833151"/>
                </a:moveTo>
                <a:cubicBezTo>
                  <a:pt x="428393" y="1441107"/>
                  <a:pt x="856786" y="49063"/>
                  <a:pt x="1193181" y="741"/>
                </a:cubicBezTo>
                <a:cubicBezTo>
                  <a:pt x="1529576" y="-47581"/>
                  <a:pt x="1776761" y="2281165"/>
                  <a:pt x="2018371" y="2543219"/>
                </a:cubicBezTo>
                <a:cubicBezTo>
                  <a:pt x="2259981" y="2805273"/>
                  <a:pt x="2442117" y="1528458"/>
                  <a:pt x="2642839" y="1573063"/>
                </a:cubicBezTo>
                <a:cubicBezTo>
                  <a:pt x="2843561" y="1617668"/>
                  <a:pt x="3222703" y="2810848"/>
                  <a:pt x="3222703" y="2810848"/>
                </a:cubicBezTo>
                <a:lnTo>
                  <a:pt x="3222703" y="2810848"/>
                </a:lnTo>
              </a:path>
            </a:pathLst>
          </a:cu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34754" y="2099956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78310" y="1447584"/>
            <a:ext cx="58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903629" y="1800441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8186503" y="3257082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Heuristic Search (Likelihood)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4485" y="5199727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180968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85428" cy="4351338"/>
          </a:xfrm>
        </p:spPr>
        <p:txBody>
          <a:bodyPr/>
          <a:lstStyle/>
          <a:p>
            <a:r>
              <a:rPr lang="en-US" dirty="0"/>
              <a:t>Use a starting tree</a:t>
            </a:r>
          </a:p>
          <a:p>
            <a:r>
              <a:rPr lang="en-US" dirty="0"/>
              <a:t>Have a set of rules for improving the tree</a:t>
            </a:r>
          </a:p>
          <a:p>
            <a:r>
              <a:rPr lang="en-US" dirty="0"/>
              <a:t>Stop when no further improvements are possible</a:t>
            </a:r>
          </a:p>
        </p:txBody>
      </p:sp>
      <p:sp>
        <p:nvSpPr>
          <p:cNvPr id="4" name="Freeform 3"/>
          <p:cNvSpPr/>
          <p:nvPr/>
        </p:nvSpPr>
        <p:spPr>
          <a:xfrm>
            <a:off x="4240079" y="2218490"/>
            <a:ext cx="4360127" cy="2833151"/>
          </a:xfrm>
          <a:custGeom>
            <a:avLst/>
            <a:gdLst>
              <a:gd name="connsiteX0" fmla="*/ 0 w 3222703"/>
              <a:gd name="connsiteY0" fmla="*/ 2833151 h 2833151"/>
              <a:gd name="connsiteX1" fmla="*/ 1193181 w 3222703"/>
              <a:gd name="connsiteY1" fmla="*/ 741 h 2833151"/>
              <a:gd name="connsiteX2" fmla="*/ 2018371 w 3222703"/>
              <a:gd name="connsiteY2" fmla="*/ 2543219 h 2833151"/>
              <a:gd name="connsiteX3" fmla="*/ 2642839 w 3222703"/>
              <a:gd name="connsiteY3" fmla="*/ 1573063 h 2833151"/>
              <a:gd name="connsiteX4" fmla="*/ 3222703 w 3222703"/>
              <a:gd name="connsiteY4" fmla="*/ 2810848 h 2833151"/>
              <a:gd name="connsiteX5" fmla="*/ 3222703 w 3222703"/>
              <a:gd name="connsiteY5" fmla="*/ 2810848 h 283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703" h="2833151">
                <a:moveTo>
                  <a:pt x="0" y="2833151"/>
                </a:moveTo>
                <a:cubicBezTo>
                  <a:pt x="428393" y="1441107"/>
                  <a:pt x="856786" y="49063"/>
                  <a:pt x="1193181" y="741"/>
                </a:cubicBezTo>
                <a:cubicBezTo>
                  <a:pt x="1529576" y="-47581"/>
                  <a:pt x="1776761" y="2281165"/>
                  <a:pt x="2018371" y="2543219"/>
                </a:cubicBezTo>
                <a:cubicBezTo>
                  <a:pt x="2259981" y="2805273"/>
                  <a:pt x="2442117" y="1528458"/>
                  <a:pt x="2642839" y="1573063"/>
                </a:cubicBezTo>
                <a:cubicBezTo>
                  <a:pt x="2843561" y="1617668"/>
                  <a:pt x="3222703" y="2810848"/>
                  <a:pt x="3222703" y="2810848"/>
                </a:cubicBezTo>
                <a:lnTo>
                  <a:pt x="3222703" y="2810848"/>
                </a:lnTo>
              </a:path>
            </a:pathLst>
          </a:cu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34754" y="2099956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6264" y="1447584"/>
            <a:ext cx="11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Finished!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903629" y="1800441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8186503" y="3257082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Heuristic Search (Likelihood)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485" y="5199727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93759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85428" cy="4351338"/>
          </a:xfrm>
        </p:spPr>
        <p:txBody>
          <a:bodyPr/>
          <a:lstStyle/>
          <a:p>
            <a:r>
              <a:rPr lang="en-US" dirty="0"/>
              <a:t>Local optima are a HUGE problem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4240079" y="2218490"/>
            <a:ext cx="4360127" cy="2833151"/>
          </a:xfrm>
          <a:custGeom>
            <a:avLst/>
            <a:gdLst>
              <a:gd name="connsiteX0" fmla="*/ 0 w 3222703"/>
              <a:gd name="connsiteY0" fmla="*/ 2833151 h 2833151"/>
              <a:gd name="connsiteX1" fmla="*/ 1193181 w 3222703"/>
              <a:gd name="connsiteY1" fmla="*/ 741 h 2833151"/>
              <a:gd name="connsiteX2" fmla="*/ 2018371 w 3222703"/>
              <a:gd name="connsiteY2" fmla="*/ 2543219 h 2833151"/>
              <a:gd name="connsiteX3" fmla="*/ 2642839 w 3222703"/>
              <a:gd name="connsiteY3" fmla="*/ 1573063 h 2833151"/>
              <a:gd name="connsiteX4" fmla="*/ 3222703 w 3222703"/>
              <a:gd name="connsiteY4" fmla="*/ 2810848 h 2833151"/>
              <a:gd name="connsiteX5" fmla="*/ 3222703 w 3222703"/>
              <a:gd name="connsiteY5" fmla="*/ 2810848 h 283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703" h="2833151">
                <a:moveTo>
                  <a:pt x="0" y="2833151"/>
                </a:moveTo>
                <a:cubicBezTo>
                  <a:pt x="428393" y="1441107"/>
                  <a:pt x="856786" y="49063"/>
                  <a:pt x="1193181" y="741"/>
                </a:cubicBezTo>
                <a:cubicBezTo>
                  <a:pt x="1529576" y="-47581"/>
                  <a:pt x="1776761" y="2281165"/>
                  <a:pt x="2018371" y="2543219"/>
                </a:cubicBezTo>
                <a:cubicBezTo>
                  <a:pt x="2259981" y="2805273"/>
                  <a:pt x="2442117" y="1528458"/>
                  <a:pt x="2642839" y="1573063"/>
                </a:cubicBezTo>
                <a:cubicBezTo>
                  <a:pt x="2843561" y="1617668"/>
                  <a:pt x="3222703" y="2810848"/>
                  <a:pt x="3222703" y="2810848"/>
                </a:cubicBezTo>
                <a:lnTo>
                  <a:pt x="3222703" y="2810848"/>
                </a:lnTo>
              </a:path>
            </a:pathLst>
          </a:cu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13599" y="4425243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553504" y="4023869"/>
            <a:ext cx="238444" cy="4346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213599" y="3850898"/>
            <a:ext cx="237067" cy="4608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903629" y="1800441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186503" y="3257082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Heuristic Search (Likelihood)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4485" y="5199727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149132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240079" y="2218490"/>
            <a:ext cx="4360127" cy="2833151"/>
          </a:xfrm>
          <a:custGeom>
            <a:avLst/>
            <a:gdLst>
              <a:gd name="connsiteX0" fmla="*/ 0 w 3222703"/>
              <a:gd name="connsiteY0" fmla="*/ 2833151 h 2833151"/>
              <a:gd name="connsiteX1" fmla="*/ 1193181 w 3222703"/>
              <a:gd name="connsiteY1" fmla="*/ 741 h 2833151"/>
              <a:gd name="connsiteX2" fmla="*/ 2018371 w 3222703"/>
              <a:gd name="connsiteY2" fmla="*/ 2543219 h 2833151"/>
              <a:gd name="connsiteX3" fmla="*/ 2642839 w 3222703"/>
              <a:gd name="connsiteY3" fmla="*/ 1573063 h 2833151"/>
              <a:gd name="connsiteX4" fmla="*/ 3222703 w 3222703"/>
              <a:gd name="connsiteY4" fmla="*/ 2810848 h 2833151"/>
              <a:gd name="connsiteX5" fmla="*/ 3222703 w 3222703"/>
              <a:gd name="connsiteY5" fmla="*/ 2810848 h 283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703" h="2833151">
                <a:moveTo>
                  <a:pt x="0" y="2833151"/>
                </a:moveTo>
                <a:cubicBezTo>
                  <a:pt x="428393" y="1441107"/>
                  <a:pt x="856786" y="49063"/>
                  <a:pt x="1193181" y="741"/>
                </a:cubicBezTo>
                <a:cubicBezTo>
                  <a:pt x="1529576" y="-47581"/>
                  <a:pt x="1776761" y="2281165"/>
                  <a:pt x="2018371" y="2543219"/>
                </a:cubicBezTo>
                <a:cubicBezTo>
                  <a:pt x="2259981" y="2805273"/>
                  <a:pt x="2442117" y="1528458"/>
                  <a:pt x="2642839" y="1573063"/>
                </a:cubicBezTo>
                <a:cubicBezTo>
                  <a:pt x="2843561" y="1617668"/>
                  <a:pt x="3222703" y="2810848"/>
                  <a:pt x="3222703" y="2810848"/>
                </a:cubicBezTo>
                <a:lnTo>
                  <a:pt x="3222703" y="2810848"/>
                </a:lnTo>
              </a:path>
            </a:pathLst>
          </a:cu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99020" y="3663511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30530" y="3135710"/>
            <a:ext cx="11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Finished!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903629" y="1800441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8186503" y="3257082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85428" cy="4351338"/>
          </a:xfrm>
        </p:spPr>
        <p:txBody>
          <a:bodyPr/>
          <a:lstStyle/>
          <a:p>
            <a:r>
              <a:rPr lang="en-US" dirty="0"/>
              <a:t>Local optima are a HUGE problem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Heuristic Search (Likelihood)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4485" y="5199727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141561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so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noisy</a:t>
            </a:r>
          </a:p>
          <a:p>
            <a:r>
              <a:rPr lang="en-US" dirty="0"/>
              <a:t>The number of possible trees is often HUGE</a:t>
            </a:r>
          </a:p>
          <a:p>
            <a:r>
              <a:rPr lang="en-US" dirty="0"/>
              <a:t>Finding the next move can be computationally expensive</a:t>
            </a:r>
          </a:p>
        </p:txBody>
      </p:sp>
      <p:sp>
        <p:nvSpPr>
          <p:cNvPr id="4" name="Freeform 3"/>
          <p:cNvSpPr/>
          <p:nvPr/>
        </p:nvSpPr>
        <p:spPr>
          <a:xfrm>
            <a:off x="1869412" y="3844090"/>
            <a:ext cx="4360127" cy="2833151"/>
          </a:xfrm>
          <a:custGeom>
            <a:avLst/>
            <a:gdLst>
              <a:gd name="connsiteX0" fmla="*/ 0 w 3222703"/>
              <a:gd name="connsiteY0" fmla="*/ 2833151 h 2833151"/>
              <a:gd name="connsiteX1" fmla="*/ 1193181 w 3222703"/>
              <a:gd name="connsiteY1" fmla="*/ 741 h 2833151"/>
              <a:gd name="connsiteX2" fmla="*/ 2018371 w 3222703"/>
              <a:gd name="connsiteY2" fmla="*/ 2543219 h 2833151"/>
              <a:gd name="connsiteX3" fmla="*/ 2642839 w 3222703"/>
              <a:gd name="connsiteY3" fmla="*/ 1573063 h 2833151"/>
              <a:gd name="connsiteX4" fmla="*/ 3222703 w 3222703"/>
              <a:gd name="connsiteY4" fmla="*/ 2810848 h 2833151"/>
              <a:gd name="connsiteX5" fmla="*/ 3222703 w 3222703"/>
              <a:gd name="connsiteY5" fmla="*/ 2810848 h 283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703" h="2833151">
                <a:moveTo>
                  <a:pt x="0" y="2833151"/>
                </a:moveTo>
                <a:cubicBezTo>
                  <a:pt x="428393" y="1441107"/>
                  <a:pt x="856786" y="49063"/>
                  <a:pt x="1193181" y="741"/>
                </a:cubicBezTo>
                <a:cubicBezTo>
                  <a:pt x="1529576" y="-47581"/>
                  <a:pt x="1776761" y="2281165"/>
                  <a:pt x="2018371" y="2543219"/>
                </a:cubicBezTo>
                <a:cubicBezTo>
                  <a:pt x="2259981" y="2805273"/>
                  <a:pt x="2442117" y="1528458"/>
                  <a:pt x="2642839" y="1573063"/>
                </a:cubicBezTo>
                <a:cubicBezTo>
                  <a:pt x="2843561" y="1617668"/>
                  <a:pt x="3222703" y="2810848"/>
                  <a:pt x="3222703" y="2810848"/>
                </a:cubicBezTo>
                <a:lnTo>
                  <a:pt x="3222703" y="2810848"/>
                </a:lnTo>
              </a:path>
            </a:pathLst>
          </a:cu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23643" y="6005688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23643" y="5167442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968733" y="5316449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532962" y="3426041"/>
            <a:ext cx="22578" cy="32512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815836" y="4882682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3818" y="6557918"/>
            <a:ext cx="2981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Tree topology</a:t>
            </a:r>
          </a:p>
        </p:txBody>
      </p:sp>
    </p:spTree>
    <p:extLst>
      <p:ext uri="{BB962C8B-B14F-4D97-AF65-F5344CB8AC3E}">
        <p14:creationId xmlns:p14="http://schemas.microsoft.com/office/powerpoint/2010/main" val="90168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924735" y="4581049"/>
            <a:ext cx="4209530" cy="2226111"/>
          </a:xfrm>
          <a:custGeom>
            <a:avLst/>
            <a:gdLst>
              <a:gd name="connsiteX0" fmla="*/ 58658 w 4404880"/>
              <a:gd name="connsiteY0" fmla="*/ 3025599 h 3186427"/>
              <a:gd name="connsiteX1" fmla="*/ 58658 w 4404880"/>
              <a:gd name="connsiteY1" fmla="*/ 1637065 h 3186427"/>
              <a:gd name="connsiteX2" fmla="*/ 668258 w 4404880"/>
              <a:gd name="connsiteY2" fmla="*/ 383999 h 3186427"/>
              <a:gd name="connsiteX3" fmla="*/ 837592 w 4404880"/>
              <a:gd name="connsiteY3" fmla="*/ 2777243 h 3186427"/>
              <a:gd name="connsiteX4" fmla="*/ 973058 w 4404880"/>
              <a:gd name="connsiteY4" fmla="*/ 496887 h 3186427"/>
              <a:gd name="connsiteX5" fmla="*/ 1131103 w 4404880"/>
              <a:gd name="connsiteY5" fmla="*/ 3082043 h 3186427"/>
              <a:gd name="connsiteX6" fmla="*/ 1435903 w 4404880"/>
              <a:gd name="connsiteY6" fmla="*/ 564621 h 3186427"/>
              <a:gd name="connsiteX7" fmla="*/ 1526214 w 4404880"/>
              <a:gd name="connsiteY7" fmla="*/ 2765954 h 3186427"/>
              <a:gd name="connsiteX8" fmla="*/ 1740703 w 4404880"/>
              <a:gd name="connsiteY8" fmla="*/ 496887 h 3186427"/>
              <a:gd name="connsiteX9" fmla="*/ 2158392 w 4404880"/>
              <a:gd name="connsiteY9" fmla="*/ 3115910 h 3186427"/>
              <a:gd name="connsiteX10" fmla="*/ 2068080 w 4404880"/>
              <a:gd name="connsiteY10" fmla="*/ 463021 h 3186427"/>
              <a:gd name="connsiteX11" fmla="*/ 2767992 w 4404880"/>
              <a:gd name="connsiteY11" fmla="*/ 2912710 h 3186427"/>
              <a:gd name="connsiteX12" fmla="*/ 3038925 w 4404880"/>
              <a:gd name="connsiteY12" fmla="*/ 1230665 h 3186427"/>
              <a:gd name="connsiteX13" fmla="*/ 3411458 w 4404880"/>
              <a:gd name="connsiteY13" fmla="*/ 3172354 h 3186427"/>
              <a:gd name="connsiteX14" fmla="*/ 3411458 w 4404880"/>
              <a:gd name="connsiteY14" fmla="*/ 176 h 3186427"/>
              <a:gd name="connsiteX15" fmla="*/ 3885592 w 4404880"/>
              <a:gd name="connsiteY15" fmla="*/ 3014310 h 3186427"/>
              <a:gd name="connsiteX16" fmla="*/ 4054925 w 4404880"/>
              <a:gd name="connsiteY16" fmla="*/ 688799 h 3186427"/>
              <a:gd name="connsiteX17" fmla="*/ 4404880 w 4404880"/>
              <a:gd name="connsiteY17" fmla="*/ 2912710 h 3186427"/>
              <a:gd name="connsiteX0" fmla="*/ 7409 w 4353631"/>
              <a:gd name="connsiteY0" fmla="*/ 3025599 h 3186427"/>
              <a:gd name="connsiteX1" fmla="*/ 281673 w 4353631"/>
              <a:gd name="connsiteY1" fmla="*/ 1700891 h 3186427"/>
              <a:gd name="connsiteX2" fmla="*/ 617009 w 4353631"/>
              <a:gd name="connsiteY2" fmla="*/ 383999 h 3186427"/>
              <a:gd name="connsiteX3" fmla="*/ 786343 w 4353631"/>
              <a:gd name="connsiteY3" fmla="*/ 2777243 h 3186427"/>
              <a:gd name="connsiteX4" fmla="*/ 921809 w 4353631"/>
              <a:gd name="connsiteY4" fmla="*/ 496887 h 3186427"/>
              <a:gd name="connsiteX5" fmla="*/ 1079854 w 4353631"/>
              <a:gd name="connsiteY5" fmla="*/ 3082043 h 3186427"/>
              <a:gd name="connsiteX6" fmla="*/ 1384654 w 4353631"/>
              <a:gd name="connsiteY6" fmla="*/ 564621 h 3186427"/>
              <a:gd name="connsiteX7" fmla="*/ 1474965 w 4353631"/>
              <a:gd name="connsiteY7" fmla="*/ 2765954 h 3186427"/>
              <a:gd name="connsiteX8" fmla="*/ 1689454 w 4353631"/>
              <a:gd name="connsiteY8" fmla="*/ 496887 h 3186427"/>
              <a:gd name="connsiteX9" fmla="*/ 2107143 w 4353631"/>
              <a:gd name="connsiteY9" fmla="*/ 3115910 h 3186427"/>
              <a:gd name="connsiteX10" fmla="*/ 2016831 w 4353631"/>
              <a:gd name="connsiteY10" fmla="*/ 463021 h 3186427"/>
              <a:gd name="connsiteX11" fmla="*/ 2716743 w 4353631"/>
              <a:gd name="connsiteY11" fmla="*/ 2912710 h 3186427"/>
              <a:gd name="connsiteX12" fmla="*/ 2987676 w 4353631"/>
              <a:gd name="connsiteY12" fmla="*/ 1230665 h 3186427"/>
              <a:gd name="connsiteX13" fmla="*/ 3360209 w 4353631"/>
              <a:gd name="connsiteY13" fmla="*/ 3172354 h 3186427"/>
              <a:gd name="connsiteX14" fmla="*/ 3360209 w 4353631"/>
              <a:gd name="connsiteY14" fmla="*/ 176 h 3186427"/>
              <a:gd name="connsiteX15" fmla="*/ 3834343 w 4353631"/>
              <a:gd name="connsiteY15" fmla="*/ 3014310 h 3186427"/>
              <a:gd name="connsiteX16" fmla="*/ 4003676 w 4353631"/>
              <a:gd name="connsiteY16" fmla="*/ 688799 h 3186427"/>
              <a:gd name="connsiteX17" fmla="*/ 4353631 w 4353631"/>
              <a:gd name="connsiteY17" fmla="*/ 2912710 h 3186427"/>
              <a:gd name="connsiteX0" fmla="*/ 6307 w 4352529"/>
              <a:gd name="connsiteY0" fmla="*/ 3025599 h 3186427"/>
              <a:gd name="connsiteX1" fmla="*/ 280571 w 4352529"/>
              <a:gd name="connsiteY1" fmla="*/ 1700891 h 3186427"/>
              <a:gd name="connsiteX2" fmla="*/ 615907 w 4352529"/>
              <a:gd name="connsiteY2" fmla="*/ 383999 h 3186427"/>
              <a:gd name="connsiteX3" fmla="*/ 785241 w 4352529"/>
              <a:gd name="connsiteY3" fmla="*/ 2777243 h 3186427"/>
              <a:gd name="connsiteX4" fmla="*/ 920707 w 4352529"/>
              <a:gd name="connsiteY4" fmla="*/ 496887 h 3186427"/>
              <a:gd name="connsiteX5" fmla="*/ 1078752 w 4352529"/>
              <a:gd name="connsiteY5" fmla="*/ 3082043 h 3186427"/>
              <a:gd name="connsiteX6" fmla="*/ 1383552 w 4352529"/>
              <a:gd name="connsiteY6" fmla="*/ 564621 h 3186427"/>
              <a:gd name="connsiteX7" fmla="*/ 1473863 w 4352529"/>
              <a:gd name="connsiteY7" fmla="*/ 2765954 h 3186427"/>
              <a:gd name="connsiteX8" fmla="*/ 1688352 w 4352529"/>
              <a:gd name="connsiteY8" fmla="*/ 496887 h 3186427"/>
              <a:gd name="connsiteX9" fmla="*/ 2106041 w 4352529"/>
              <a:gd name="connsiteY9" fmla="*/ 3115910 h 3186427"/>
              <a:gd name="connsiteX10" fmla="*/ 2015729 w 4352529"/>
              <a:gd name="connsiteY10" fmla="*/ 463021 h 3186427"/>
              <a:gd name="connsiteX11" fmla="*/ 2715641 w 4352529"/>
              <a:gd name="connsiteY11" fmla="*/ 2912710 h 3186427"/>
              <a:gd name="connsiteX12" fmla="*/ 2986574 w 4352529"/>
              <a:gd name="connsiteY12" fmla="*/ 1230665 h 3186427"/>
              <a:gd name="connsiteX13" fmla="*/ 3359107 w 4352529"/>
              <a:gd name="connsiteY13" fmla="*/ 3172354 h 3186427"/>
              <a:gd name="connsiteX14" fmla="*/ 3359107 w 4352529"/>
              <a:gd name="connsiteY14" fmla="*/ 176 h 3186427"/>
              <a:gd name="connsiteX15" fmla="*/ 3833241 w 4352529"/>
              <a:gd name="connsiteY15" fmla="*/ 3014310 h 3186427"/>
              <a:gd name="connsiteX16" fmla="*/ 4002574 w 4352529"/>
              <a:gd name="connsiteY16" fmla="*/ 688799 h 3186427"/>
              <a:gd name="connsiteX17" fmla="*/ 4352529 w 4352529"/>
              <a:gd name="connsiteY17" fmla="*/ 2912710 h 3186427"/>
              <a:gd name="connsiteX0" fmla="*/ 24399 w 4144054"/>
              <a:gd name="connsiteY0" fmla="*/ 3057511 h 3186427"/>
              <a:gd name="connsiteX1" fmla="*/ 72096 w 4144054"/>
              <a:gd name="connsiteY1" fmla="*/ 1700891 h 3186427"/>
              <a:gd name="connsiteX2" fmla="*/ 407432 w 4144054"/>
              <a:gd name="connsiteY2" fmla="*/ 383999 h 3186427"/>
              <a:gd name="connsiteX3" fmla="*/ 576766 w 4144054"/>
              <a:gd name="connsiteY3" fmla="*/ 2777243 h 3186427"/>
              <a:gd name="connsiteX4" fmla="*/ 712232 w 4144054"/>
              <a:gd name="connsiteY4" fmla="*/ 496887 h 3186427"/>
              <a:gd name="connsiteX5" fmla="*/ 870277 w 4144054"/>
              <a:gd name="connsiteY5" fmla="*/ 3082043 h 3186427"/>
              <a:gd name="connsiteX6" fmla="*/ 1175077 w 4144054"/>
              <a:gd name="connsiteY6" fmla="*/ 564621 h 3186427"/>
              <a:gd name="connsiteX7" fmla="*/ 1265388 w 4144054"/>
              <a:gd name="connsiteY7" fmla="*/ 2765954 h 3186427"/>
              <a:gd name="connsiteX8" fmla="*/ 1479877 w 4144054"/>
              <a:gd name="connsiteY8" fmla="*/ 496887 h 3186427"/>
              <a:gd name="connsiteX9" fmla="*/ 1897566 w 4144054"/>
              <a:gd name="connsiteY9" fmla="*/ 3115910 h 3186427"/>
              <a:gd name="connsiteX10" fmla="*/ 1807254 w 4144054"/>
              <a:gd name="connsiteY10" fmla="*/ 463021 h 3186427"/>
              <a:gd name="connsiteX11" fmla="*/ 2507166 w 4144054"/>
              <a:gd name="connsiteY11" fmla="*/ 2912710 h 3186427"/>
              <a:gd name="connsiteX12" fmla="*/ 2778099 w 4144054"/>
              <a:gd name="connsiteY12" fmla="*/ 1230665 h 3186427"/>
              <a:gd name="connsiteX13" fmla="*/ 3150632 w 4144054"/>
              <a:gd name="connsiteY13" fmla="*/ 3172354 h 3186427"/>
              <a:gd name="connsiteX14" fmla="*/ 3150632 w 4144054"/>
              <a:gd name="connsiteY14" fmla="*/ 176 h 3186427"/>
              <a:gd name="connsiteX15" fmla="*/ 3624766 w 4144054"/>
              <a:gd name="connsiteY15" fmla="*/ 3014310 h 3186427"/>
              <a:gd name="connsiteX16" fmla="*/ 3794099 w 4144054"/>
              <a:gd name="connsiteY16" fmla="*/ 688799 h 3186427"/>
              <a:gd name="connsiteX17" fmla="*/ 4144054 w 4144054"/>
              <a:gd name="connsiteY17" fmla="*/ 2912710 h 3186427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897566 w 4144054"/>
              <a:gd name="connsiteY9" fmla="*/ 2924442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24399 w 4144054"/>
              <a:gd name="connsiteY0" fmla="*/ 2866043 h 2991164"/>
              <a:gd name="connsiteX1" fmla="*/ 72096 w 4144054"/>
              <a:gd name="connsiteY1" fmla="*/ 1509423 h 2991164"/>
              <a:gd name="connsiteX2" fmla="*/ 407432 w 4144054"/>
              <a:gd name="connsiteY2" fmla="*/ 192531 h 2991164"/>
              <a:gd name="connsiteX3" fmla="*/ 576766 w 4144054"/>
              <a:gd name="connsiteY3" fmla="*/ 2585775 h 2991164"/>
              <a:gd name="connsiteX4" fmla="*/ 712232 w 4144054"/>
              <a:gd name="connsiteY4" fmla="*/ 305419 h 2991164"/>
              <a:gd name="connsiteX5" fmla="*/ 870277 w 4144054"/>
              <a:gd name="connsiteY5" fmla="*/ 2890575 h 2991164"/>
              <a:gd name="connsiteX6" fmla="*/ 1175077 w 4144054"/>
              <a:gd name="connsiteY6" fmla="*/ 373153 h 2991164"/>
              <a:gd name="connsiteX7" fmla="*/ 1265388 w 4144054"/>
              <a:gd name="connsiteY7" fmla="*/ 2574486 h 2991164"/>
              <a:gd name="connsiteX8" fmla="*/ 1479877 w 4144054"/>
              <a:gd name="connsiteY8" fmla="*/ 305419 h 2991164"/>
              <a:gd name="connsiteX9" fmla="*/ 1706773 w 4144054"/>
              <a:gd name="connsiteY9" fmla="*/ 2940400 h 2991164"/>
              <a:gd name="connsiteX10" fmla="*/ 1807254 w 4144054"/>
              <a:gd name="connsiteY10" fmla="*/ 271553 h 2991164"/>
              <a:gd name="connsiteX11" fmla="*/ 2507166 w 4144054"/>
              <a:gd name="connsiteY11" fmla="*/ 2721242 h 2991164"/>
              <a:gd name="connsiteX12" fmla="*/ 2778099 w 4144054"/>
              <a:gd name="connsiteY12" fmla="*/ 1039197 h 2991164"/>
              <a:gd name="connsiteX13" fmla="*/ 3150632 w 4144054"/>
              <a:gd name="connsiteY13" fmla="*/ 2980886 h 2991164"/>
              <a:gd name="connsiteX14" fmla="*/ 3281801 w 4144054"/>
              <a:gd name="connsiteY14" fmla="*/ 187 h 2991164"/>
              <a:gd name="connsiteX15" fmla="*/ 3624766 w 4144054"/>
              <a:gd name="connsiteY15" fmla="*/ 2822842 h 2991164"/>
              <a:gd name="connsiteX16" fmla="*/ 3794099 w 4144054"/>
              <a:gd name="connsiteY16" fmla="*/ 497331 h 2991164"/>
              <a:gd name="connsiteX17" fmla="*/ 4144054 w 4144054"/>
              <a:gd name="connsiteY17" fmla="*/ 2721242 h 2991164"/>
              <a:gd name="connsiteX0" fmla="*/ 11843 w 4238819"/>
              <a:gd name="connsiteY0" fmla="*/ 2850085 h 2991164"/>
              <a:gd name="connsiteX1" fmla="*/ 166861 w 4238819"/>
              <a:gd name="connsiteY1" fmla="*/ 1509423 h 2991164"/>
              <a:gd name="connsiteX2" fmla="*/ 502197 w 4238819"/>
              <a:gd name="connsiteY2" fmla="*/ 192531 h 2991164"/>
              <a:gd name="connsiteX3" fmla="*/ 671531 w 4238819"/>
              <a:gd name="connsiteY3" fmla="*/ 2585775 h 2991164"/>
              <a:gd name="connsiteX4" fmla="*/ 806997 w 4238819"/>
              <a:gd name="connsiteY4" fmla="*/ 305419 h 2991164"/>
              <a:gd name="connsiteX5" fmla="*/ 965042 w 4238819"/>
              <a:gd name="connsiteY5" fmla="*/ 2890575 h 2991164"/>
              <a:gd name="connsiteX6" fmla="*/ 1269842 w 4238819"/>
              <a:gd name="connsiteY6" fmla="*/ 373153 h 2991164"/>
              <a:gd name="connsiteX7" fmla="*/ 1360153 w 4238819"/>
              <a:gd name="connsiteY7" fmla="*/ 2574486 h 2991164"/>
              <a:gd name="connsiteX8" fmla="*/ 1574642 w 4238819"/>
              <a:gd name="connsiteY8" fmla="*/ 305419 h 2991164"/>
              <a:gd name="connsiteX9" fmla="*/ 1801538 w 4238819"/>
              <a:gd name="connsiteY9" fmla="*/ 2940400 h 2991164"/>
              <a:gd name="connsiteX10" fmla="*/ 1902019 w 4238819"/>
              <a:gd name="connsiteY10" fmla="*/ 271553 h 2991164"/>
              <a:gd name="connsiteX11" fmla="*/ 2601931 w 4238819"/>
              <a:gd name="connsiteY11" fmla="*/ 2721242 h 2991164"/>
              <a:gd name="connsiteX12" fmla="*/ 2872864 w 4238819"/>
              <a:gd name="connsiteY12" fmla="*/ 1039197 h 2991164"/>
              <a:gd name="connsiteX13" fmla="*/ 3245397 w 4238819"/>
              <a:gd name="connsiteY13" fmla="*/ 2980886 h 2991164"/>
              <a:gd name="connsiteX14" fmla="*/ 3376566 w 4238819"/>
              <a:gd name="connsiteY14" fmla="*/ 187 h 2991164"/>
              <a:gd name="connsiteX15" fmla="*/ 3719531 w 4238819"/>
              <a:gd name="connsiteY15" fmla="*/ 2822842 h 2991164"/>
              <a:gd name="connsiteX16" fmla="*/ 3888864 w 4238819"/>
              <a:gd name="connsiteY16" fmla="*/ 497331 h 2991164"/>
              <a:gd name="connsiteX17" fmla="*/ 4238819 w 4238819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  <a:gd name="connsiteX0" fmla="*/ 0 w 4226976"/>
              <a:gd name="connsiteY0" fmla="*/ 2850085 h 2991164"/>
              <a:gd name="connsiteX1" fmla="*/ 155018 w 4226976"/>
              <a:gd name="connsiteY1" fmla="*/ 1509423 h 2991164"/>
              <a:gd name="connsiteX2" fmla="*/ 490354 w 4226976"/>
              <a:gd name="connsiteY2" fmla="*/ 192531 h 2991164"/>
              <a:gd name="connsiteX3" fmla="*/ 659688 w 4226976"/>
              <a:gd name="connsiteY3" fmla="*/ 2585775 h 2991164"/>
              <a:gd name="connsiteX4" fmla="*/ 795154 w 4226976"/>
              <a:gd name="connsiteY4" fmla="*/ 305419 h 2991164"/>
              <a:gd name="connsiteX5" fmla="*/ 953199 w 4226976"/>
              <a:gd name="connsiteY5" fmla="*/ 2890575 h 2991164"/>
              <a:gd name="connsiteX6" fmla="*/ 1257999 w 4226976"/>
              <a:gd name="connsiteY6" fmla="*/ 373153 h 2991164"/>
              <a:gd name="connsiteX7" fmla="*/ 1348310 w 4226976"/>
              <a:gd name="connsiteY7" fmla="*/ 2574486 h 2991164"/>
              <a:gd name="connsiteX8" fmla="*/ 1562799 w 4226976"/>
              <a:gd name="connsiteY8" fmla="*/ 305419 h 2991164"/>
              <a:gd name="connsiteX9" fmla="*/ 1789695 w 4226976"/>
              <a:gd name="connsiteY9" fmla="*/ 2940400 h 2991164"/>
              <a:gd name="connsiteX10" fmla="*/ 1890176 w 4226976"/>
              <a:gd name="connsiteY10" fmla="*/ 271553 h 2991164"/>
              <a:gd name="connsiteX11" fmla="*/ 2590088 w 4226976"/>
              <a:gd name="connsiteY11" fmla="*/ 2721242 h 2991164"/>
              <a:gd name="connsiteX12" fmla="*/ 2861021 w 4226976"/>
              <a:gd name="connsiteY12" fmla="*/ 1039197 h 2991164"/>
              <a:gd name="connsiteX13" fmla="*/ 3233554 w 4226976"/>
              <a:gd name="connsiteY13" fmla="*/ 2980886 h 2991164"/>
              <a:gd name="connsiteX14" fmla="*/ 3364723 w 4226976"/>
              <a:gd name="connsiteY14" fmla="*/ 187 h 2991164"/>
              <a:gd name="connsiteX15" fmla="*/ 3707688 w 4226976"/>
              <a:gd name="connsiteY15" fmla="*/ 2822842 h 2991164"/>
              <a:gd name="connsiteX16" fmla="*/ 3877021 w 4226976"/>
              <a:gd name="connsiteY16" fmla="*/ 497331 h 2991164"/>
              <a:gd name="connsiteX17" fmla="*/ 4226976 w 4226976"/>
              <a:gd name="connsiteY17" fmla="*/ 2721242 h 29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6976" h="2991164">
                <a:moveTo>
                  <a:pt x="0" y="2850085"/>
                </a:moveTo>
                <a:cubicBezTo>
                  <a:pt x="80370" y="2359995"/>
                  <a:pt x="97142" y="1984263"/>
                  <a:pt x="155018" y="1509423"/>
                </a:cubicBezTo>
                <a:cubicBezTo>
                  <a:pt x="212894" y="1034583"/>
                  <a:pt x="406242" y="13139"/>
                  <a:pt x="490354" y="192531"/>
                </a:cubicBezTo>
                <a:cubicBezTo>
                  <a:pt x="574466" y="371923"/>
                  <a:pt x="608888" y="2566960"/>
                  <a:pt x="659688" y="2585775"/>
                </a:cubicBezTo>
                <a:cubicBezTo>
                  <a:pt x="710488" y="2604590"/>
                  <a:pt x="746236" y="254619"/>
                  <a:pt x="795154" y="305419"/>
                </a:cubicBezTo>
                <a:cubicBezTo>
                  <a:pt x="844073" y="356219"/>
                  <a:pt x="876058" y="2879286"/>
                  <a:pt x="953199" y="2890575"/>
                </a:cubicBezTo>
                <a:cubicBezTo>
                  <a:pt x="1030340" y="2901864"/>
                  <a:pt x="1192147" y="425834"/>
                  <a:pt x="1257999" y="373153"/>
                </a:cubicBezTo>
                <a:cubicBezTo>
                  <a:pt x="1323851" y="320472"/>
                  <a:pt x="1297510" y="2585775"/>
                  <a:pt x="1348310" y="2574486"/>
                </a:cubicBezTo>
                <a:cubicBezTo>
                  <a:pt x="1399110" y="2563197"/>
                  <a:pt x="1489235" y="244433"/>
                  <a:pt x="1562799" y="305419"/>
                </a:cubicBezTo>
                <a:cubicBezTo>
                  <a:pt x="1636363" y="366405"/>
                  <a:pt x="1735132" y="2946044"/>
                  <a:pt x="1789695" y="2940400"/>
                </a:cubicBezTo>
                <a:cubicBezTo>
                  <a:pt x="1844258" y="2934756"/>
                  <a:pt x="1756777" y="308079"/>
                  <a:pt x="1890176" y="271553"/>
                </a:cubicBezTo>
                <a:cubicBezTo>
                  <a:pt x="2023575" y="235027"/>
                  <a:pt x="2428281" y="2593301"/>
                  <a:pt x="2590088" y="2721242"/>
                </a:cubicBezTo>
                <a:cubicBezTo>
                  <a:pt x="2751895" y="2849183"/>
                  <a:pt x="2753777" y="995923"/>
                  <a:pt x="2861021" y="1039197"/>
                </a:cubicBezTo>
                <a:cubicBezTo>
                  <a:pt x="2968265" y="1082471"/>
                  <a:pt x="3149604" y="3154054"/>
                  <a:pt x="3233554" y="2980886"/>
                </a:cubicBezTo>
                <a:cubicBezTo>
                  <a:pt x="3317504" y="2807718"/>
                  <a:pt x="3285701" y="26528"/>
                  <a:pt x="3364723" y="187"/>
                </a:cubicBezTo>
                <a:cubicBezTo>
                  <a:pt x="3443745" y="-26154"/>
                  <a:pt x="3622305" y="2739985"/>
                  <a:pt x="3707688" y="2822842"/>
                </a:cubicBezTo>
                <a:cubicBezTo>
                  <a:pt x="3793071" y="2905699"/>
                  <a:pt x="3790473" y="514264"/>
                  <a:pt x="3877021" y="497331"/>
                </a:cubicBezTo>
                <a:cubicBezTo>
                  <a:pt x="3963569" y="480398"/>
                  <a:pt x="4226976" y="2721242"/>
                  <a:pt x="4226976" y="2721242"/>
                </a:cubicBezTo>
              </a:path>
            </a:pathLst>
          </a:cu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so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0507"/>
            <a:ext cx="7886700" cy="4351338"/>
          </a:xfrm>
        </p:spPr>
        <p:txBody>
          <a:bodyPr/>
          <a:lstStyle/>
          <a:p>
            <a:r>
              <a:rPr lang="en-US" dirty="0"/>
              <a:t>Tree space is NOT necessarily smooth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24417" y="5385726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940913" y="5492061"/>
            <a:ext cx="191910" cy="6208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555540" y="4263242"/>
            <a:ext cx="3188" cy="2414000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814517" y="5474226"/>
            <a:ext cx="1188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Awesomeness</a:t>
            </a:r>
          </a:p>
        </p:txBody>
      </p:sp>
      <p:sp>
        <p:nvSpPr>
          <p:cNvPr id="5" name="Oval 4"/>
          <p:cNvSpPr/>
          <p:nvPr/>
        </p:nvSpPr>
        <p:spPr>
          <a:xfrm>
            <a:off x="4209789" y="6134544"/>
            <a:ext cx="237067" cy="23706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54239" y="6058429"/>
            <a:ext cx="1828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…but </a:t>
            </a:r>
            <a:r>
              <a:rPr lang="is-IS"/>
              <a:t>in a space with zillions of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</TotalTime>
  <Words>710</Words>
  <Application>Microsoft Macintosh PowerPoint</Application>
  <PresentationFormat>On-screen Show (4:3)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RWTY: R We There Yet?</vt:lpstr>
      <vt:lpstr>Heuristic Search (Likelihood)</vt:lpstr>
      <vt:lpstr>Heuristic Search (Likelihood)</vt:lpstr>
      <vt:lpstr>Heuristic Search (Likelihood)</vt:lpstr>
      <vt:lpstr>Heuristic Search (Likelihood)</vt:lpstr>
      <vt:lpstr>Heuristic Search (Likelihood)</vt:lpstr>
      <vt:lpstr>Heuristic Search (Likelihood)</vt:lpstr>
      <vt:lpstr>Why is this so hard?</vt:lpstr>
      <vt:lpstr>Why is this so hard?</vt:lpstr>
      <vt:lpstr>MCMC</vt:lpstr>
      <vt:lpstr>MCMC</vt:lpstr>
      <vt:lpstr>MCMC</vt:lpstr>
      <vt:lpstr>MCMC</vt:lpstr>
      <vt:lpstr>MCMC</vt:lpstr>
      <vt:lpstr>Taking a step</vt:lpstr>
      <vt:lpstr>MCMC</vt:lpstr>
      <vt:lpstr>MCMC</vt:lpstr>
      <vt:lpstr>Why MCMC?</vt:lpstr>
      <vt:lpstr>Key point</vt:lpstr>
      <vt:lpstr>To put it another way</vt:lpstr>
      <vt:lpstr>The big problem</vt:lpstr>
      <vt:lpstr>Convergence</vt:lpstr>
      <vt:lpstr>PowerPoint Presentation</vt:lpstr>
      <vt:lpstr>Convergence</vt:lpstr>
      <vt:lpstr>What do we have?</vt:lpstr>
      <vt:lpstr>What do we have?</vt:lpstr>
      <vt:lpstr>Necessary and sufficient conditions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RWTY: R We There Yet?</dc:title>
  <dc:creator>dan.l.warren@gmail.com</dc:creator>
  <cp:lastModifiedBy>Microsoft Office User</cp:lastModifiedBy>
  <cp:revision>41</cp:revision>
  <dcterms:created xsi:type="dcterms:W3CDTF">2017-09-18T00:47:38Z</dcterms:created>
  <dcterms:modified xsi:type="dcterms:W3CDTF">2019-06-03T08:31:02Z</dcterms:modified>
</cp:coreProperties>
</file>