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4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3347864" y="9001"/>
            <a:ext cx="1152128" cy="57606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&lt;html&gt;</a:t>
            </a:r>
            <a:endParaRPr lang="ru-RU" sz="1600" dirty="0"/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2283641" y="343835"/>
            <a:ext cx="936104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960820" y="675282"/>
            <a:ext cx="1188132" cy="50405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&lt;</a:t>
            </a:r>
            <a:r>
              <a:rPr lang="en-US" sz="1600" dirty="0" smtClean="0"/>
              <a:t>head</a:t>
            </a:r>
            <a:r>
              <a:rPr lang="en-US" sz="1400" dirty="0" smtClean="0"/>
              <a:t>&gt;</a:t>
            </a:r>
            <a:endParaRPr lang="ru-RU" sz="1400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683568" y="1179338"/>
            <a:ext cx="360040" cy="4205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1983813" y="1217966"/>
            <a:ext cx="144016" cy="3276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107504" y="1628800"/>
            <a:ext cx="1152128" cy="41143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&lt;meta&gt;</a:t>
            </a:r>
            <a:endParaRPr lang="ru-RU" sz="1600" dirty="0"/>
          </a:p>
        </p:txBody>
      </p:sp>
      <p:sp>
        <p:nvSpPr>
          <p:cNvPr id="11" name="Овал 10"/>
          <p:cNvSpPr/>
          <p:nvPr/>
        </p:nvSpPr>
        <p:spPr>
          <a:xfrm>
            <a:off x="1547664" y="1608094"/>
            <a:ext cx="1160330" cy="43214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&lt;title&gt;</a:t>
            </a:r>
            <a:endParaRPr lang="ru-RU" sz="1600" dirty="0"/>
          </a:p>
        </p:txBody>
      </p:sp>
      <p:sp>
        <p:nvSpPr>
          <p:cNvPr id="16" name="Овал 15"/>
          <p:cNvSpPr/>
          <p:nvPr/>
        </p:nvSpPr>
        <p:spPr>
          <a:xfrm>
            <a:off x="4780213" y="486509"/>
            <a:ext cx="1152128" cy="46767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&lt;body&gt;</a:t>
            </a:r>
            <a:endParaRPr lang="ru-RU" sz="1600" dirty="0"/>
          </a:p>
        </p:txBody>
      </p:sp>
      <p:sp>
        <p:nvSpPr>
          <p:cNvPr id="17" name="Овал 16"/>
          <p:cNvSpPr/>
          <p:nvPr/>
        </p:nvSpPr>
        <p:spPr>
          <a:xfrm>
            <a:off x="5897389" y="911670"/>
            <a:ext cx="1296144" cy="42614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&lt;section&gt;</a:t>
            </a:r>
            <a:endParaRPr lang="ru-RU" sz="1400" dirty="0"/>
          </a:p>
        </p:txBody>
      </p:sp>
      <p:sp>
        <p:nvSpPr>
          <p:cNvPr id="19" name="Овал 18"/>
          <p:cNvSpPr/>
          <p:nvPr/>
        </p:nvSpPr>
        <p:spPr>
          <a:xfrm>
            <a:off x="5223849" y="1680196"/>
            <a:ext cx="905581" cy="36004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&lt;h2&gt;</a:t>
            </a:r>
            <a:endParaRPr lang="ru-RU" sz="1600" dirty="0"/>
          </a:p>
        </p:txBody>
      </p:sp>
      <p:sp>
        <p:nvSpPr>
          <p:cNvPr id="20" name="Овал 19"/>
          <p:cNvSpPr/>
          <p:nvPr/>
        </p:nvSpPr>
        <p:spPr>
          <a:xfrm>
            <a:off x="7043797" y="1626971"/>
            <a:ext cx="807143" cy="42775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&lt;h2&gt;</a:t>
            </a:r>
            <a:endParaRPr lang="ru-RU" sz="1400" dirty="0"/>
          </a:p>
        </p:txBody>
      </p:sp>
      <p:sp>
        <p:nvSpPr>
          <p:cNvPr id="21" name="Овал 20"/>
          <p:cNvSpPr/>
          <p:nvPr/>
        </p:nvSpPr>
        <p:spPr>
          <a:xfrm>
            <a:off x="3105091" y="1647150"/>
            <a:ext cx="818837" cy="40096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&lt;h1&gt;</a:t>
            </a:r>
            <a:endParaRPr lang="ru-RU" sz="1400" dirty="0"/>
          </a:p>
        </p:txBody>
      </p:sp>
      <p:sp>
        <p:nvSpPr>
          <p:cNvPr id="22" name="Овал 21"/>
          <p:cNvSpPr/>
          <p:nvPr/>
        </p:nvSpPr>
        <p:spPr>
          <a:xfrm>
            <a:off x="4180788" y="1662172"/>
            <a:ext cx="896098" cy="39933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&lt;</a:t>
            </a:r>
            <a:r>
              <a:rPr lang="en-US" sz="1400" dirty="0" err="1" smtClean="0"/>
              <a:t>img</a:t>
            </a:r>
            <a:r>
              <a:rPr lang="en-US" sz="1400" dirty="0" smtClean="0"/>
              <a:t>&gt;</a:t>
            </a:r>
            <a:endParaRPr lang="ru-RU" sz="1400" dirty="0"/>
          </a:p>
        </p:txBody>
      </p:sp>
      <p:sp>
        <p:nvSpPr>
          <p:cNvPr id="23" name="Овал 22"/>
          <p:cNvSpPr/>
          <p:nvPr/>
        </p:nvSpPr>
        <p:spPr>
          <a:xfrm>
            <a:off x="6204852" y="1703616"/>
            <a:ext cx="759990" cy="31645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&lt;p&gt;</a:t>
            </a:r>
            <a:endParaRPr lang="ru-RU" sz="1600" dirty="0"/>
          </a:p>
        </p:txBody>
      </p:sp>
      <p:sp>
        <p:nvSpPr>
          <p:cNvPr id="24" name="Овал 23"/>
          <p:cNvSpPr/>
          <p:nvPr/>
        </p:nvSpPr>
        <p:spPr>
          <a:xfrm>
            <a:off x="3141929" y="1000752"/>
            <a:ext cx="1306888" cy="38105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&lt;header&gt;</a:t>
            </a:r>
            <a:endParaRPr lang="ru-RU" sz="1400" dirty="0"/>
          </a:p>
        </p:txBody>
      </p:sp>
      <p:cxnSp>
        <p:nvCxnSpPr>
          <p:cNvPr id="26" name="Прямая со стрелкой 25"/>
          <p:cNvCxnSpPr/>
          <p:nvPr/>
        </p:nvCxnSpPr>
        <p:spPr>
          <a:xfrm flipH="1">
            <a:off x="4268797" y="785918"/>
            <a:ext cx="360040" cy="1682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4578337" y="366392"/>
            <a:ext cx="252746" cy="1886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>
            <a:off x="3615929" y="1408914"/>
            <a:ext cx="202841" cy="2180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5932341" y="785918"/>
            <a:ext cx="367851" cy="841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H="1">
            <a:off x="4764018" y="1217966"/>
            <a:ext cx="960110" cy="3547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H="1">
            <a:off x="5740231" y="1337816"/>
            <a:ext cx="265170" cy="2891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>
            <a:off x="6577108" y="1371706"/>
            <a:ext cx="0" cy="26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865079" y="2492895"/>
            <a:ext cx="859049" cy="43204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&lt;li&gt;</a:t>
            </a:r>
            <a:endParaRPr lang="ru-RU" sz="1600" dirty="0"/>
          </a:p>
        </p:txBody>
      </p:sp>
      <p:sp>
        <p:nvSpPr>
          <p:cNvPr id="52" name="Овал 51"/>
          <p:cNvSpPr/>
          <p:nvPr/>
        </p:nvSpPr>
        <p:spPr>
          <a:xfrm>
            <a:off x="8028383" y="1615453"/>
            <a:ext cx="918697" cy="43181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</a:t>
            </a:r>
            <a:r>
              <a:rPr lang="en-US" sz="1600" dirty="0" err="1" smtClean="0"/>
              <a:t>ul</a:t>
            </a:r>
            <a:r>
              <a:rPr lang="en-US" sz="1600" dirty="0" smtClean="0"/>
              <a:t>&gt;</a:t>
            </a:r>
            <a:endParaRPr lang="ru-RU" sz="1600" dirty="0"/>
          </a:p>
        </p:txBody>
      </p:sp>
      <p:cxnSp>
        <p:nvCxnSpPr>
          <p:cNvPr id="72" name="Прямая со стрелкой 71"/>
          <p:cNvCxnSpPr/>
          <p:nvPr/>
        </p:nvCxnSpPr>
        <p:spPr>
          <a:xfrm>
            <a:off x="7063901" y="1302516"/>
            <a:ext cx="304587" cy="2973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>
            <a:off x="7368488" y="1179338"/>
            <a:ext cx="1019936" cy="3934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Овал 74"/>
          <p:cNvSpPr/>
          <p:nvPr/>
        </p:nvSpPr>
        <p:spPr>
          <a:xfrm>
            <a:off x="5941632" y="2492895"/>
            <a:ext cx="859049" cy="43204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&lt;li&gt;</a:t>
            </a:r>
            <a:endParaRPr lang="ru-RU" sz="1600" dirty="0"/>
          </a:p>
        </p:txBody>
      </p:sp>
      <p:sp>
        <p:nvSpPr>
          <p:cNvPr id="76" name="Овал 75"/>
          <p:cNvSpPr/>
          <p:nvPr/>
        </p:nvSpPr>
        <p:spPr>
          <a:xfrm>
            <a:off x="7041687" y="2492895"/>
            <a:ext cx="859049" cy="43204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&lt;li&gt;</a:t>
            </a:r>
            <a:endParaRPr lang="ru-RU" sz="1600" dirty="0"/>
          </a:p>
        </p:txBody>
      </p:sp>
      <p:sp>
        <p:nvSpPr>
          <p:cNvPr id="77" name="Овал 76"/>
          <p:cNvSpPr/>
          <p:nvPr/>
        </p:nvSpPr>
        <p:spPr>
          <a:xfrm>
            <a:off x="8172400" y="2492895"/>
            <a:ext cx="859049" cy="43204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&lt;li&gt;</a:t>
            </a:r>
            <a:endParaRPr lang="ru-RU" sz="1600" dirty="0"/>
          </a:p>
        </p:txBody>
      </p:sp>
      <p:cxnSp>
        <p:nvCxnSpPr>
          <p:cNvPr id="80" name="Прямая со стрелкой 79"/>
          <p:cNvCxnSpPr/>
          <p:nvPr/>
        </p:nvCxnSpPr>
        <p:spPr>
          <a:xfrm flipH="1">
            <a:off x="5580112" y="2020066"/>
            <a:ext cx="2520280" cy="400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H="1">
            <a:off x="6584848" y="2054728"/>
            <a:ext cx="1731568" cy="366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52" idx="4"/>
          </p:cNvCxnSpPr>
          <p:nvPr/>
        </p:nvCxnSpPr>
        <p:spPr>
          <a:xfrm flipH="1">
            <a:off x="7740352" y="2047265"/>
            <a:ext cx="747380" cy="4456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8601924" y="2090656"/>
            <a:ext cx="0" cy="3593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55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51</Words>
  <Application>Microsoft Office PowerPoint</Application>
  <PresentationFormat>Экран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hp</dc:creator>
  <cp:lastModifiedBy>hp</cp:lastModifiedBy>
  <cp:revision>5</cp:revision>
  <dcterms:created xsi:type="dcterms:W3CDTF">2022-03-02T18:58:03Z</dcterms:created>
  <dcterms:modified xsi:type="dcterms:W3CDTF">2022-03-02T19:30:58Z</dcterms:modified>
</cp:coreProperties>
</file>