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61"/>
  </p:notesMasterIdLst>
  <p:sldIdLst>
    <p:sldId id="258" r:id="rId6"/>
    <p:sldId id="300" r:id="rId7"/>
    <p:sldId id="296" r:id="rId8"/>
    <p:sldId id="307" r:id="rId9"/>
    <p:sldId id="303" r:id="rId10"/>
    <p:sldId id="327" r:id="rId11"/>
    <p:sldId id="308" r:id="rId12"/>
    <p:sldId id="328" r:id="rId13"/>
    <p:sldId id="329" r:id="rId14"/>
    <p:sldId id="330" r:id="rId15"/>
    <p:sldId id="302" r:id="rId16"/>
    <p:sldId id="332" r:id="rId17"/>
    <p:sldId id="331" r:id="rId18"/>
    <p:sldId id="333" r:id="rId19"/>
    <p:sldId id="304" r:id="rId20"/>
    <p:sldId id="334" r:id="rId21"/>
    <p:sldId id="335" r:id="rId22"/>
    <p:sldId id="336" r:id="rId23"/>
    <p:sldId id="337" r:id="rId24"/>
    <p:sldId id="347" r:id="rId25"/>
    <p:sldId id="338" r:id="rId26"/>
    <p:sldId id="310" r:id="rId27"/>
    <p:sldId id="312" r:id="rId28"/>
    <p:sldId id="311" r:id="rId29"/>
    <p:sldId id="316" r:id="rId30"/>
    <p:sldId id="315" r:id="rId31"/>
    <p:sldId id="317" r:id="rId32"/>
    <p:sldId id="319" r:id="rId33"/>
    <p:sldId id="320" r:id="rId34"/>
    <p:sldId id="339" r:id="rId35"/>
    <p:sldId id="318" r:id="rId36"/>
    <p:sldId id="321" r:id="rId37"/>
    <p:sldId id="323" r:id="rId38"/>
    <p:sldId id="324" r:id="rId39"/>
    <p:sldId id="340" r:id="rId40"/>
    <p:sldId id="341" r:id="rId41"/>
    <p:sldId id="325" r:id="rId42"/>
    <p:sldId id="343" r:id="rId43"/>
    <p:sldId id="342" r:id="rId44"/>
    <p:sldId id="344" r:id="rId45"/>
    <p:sldId id="326" r:id="rId46"/>
    <p:sldId id="345" r:id="rId47"/>
    <p:sldId id="346" r:id="rId48"/>
    <p:sldId id="350" r:id="rId49"/>
    <p:sldId id="352" r:id="rId50"/>
    <p:sldId id="351" r:id="rId51"/>
    <p:sldId id="305" r:id="rId52"/>
    <p:sldId id="356" r:id="rId53"/>
    <p:sldId id="348" r:id="rId54"/>
    <p:sldId id="349" r:id="rId55"/>
    <p:sldId id="353" r:id="rId56"/>
    <p:sldId id="354" r:id="rId57"/>
    <p:sldId id="297" r:id="rId58"/>
    <p:sldId id="355" r:id="rId59"/>
    <p:sldId id="29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5629A6-2202-4E75-9B58-030EF4B8B119}">
          <p14:sldIdLst>
            <p14:sldId id="258"/>
            <p14:sldId id="300"/>
          </p14:sldIdLst>
        </p14:section>
        <p14:section name="Content" id="{DD6820E7-BA95-402D-BAEB-75B5A20147F8}">
          <p14:sldIdLst>
            <p14:sldId id="296"/>
            <p14:sldId id="307"/>
            <p14:sldId id="303"/>
            <p14:sldId id="327"/>
            <p14:sldId id="308"/>
            <p14:sldId id="328"/>
            <p14:sldId id="329"/>
            <p14:sldId id="330"/>
            <p14:sldId id="302"/>
            <p14:sldId id="332"/>
            <p14:sldId id="331"/>
            <p14:sldId id="333"/>
            <p14:sldId id="304"/>
            <p14:sldId id="334"/>
            <p14:sldId id="335"/>
            <p14:sldId id="336"/>
            <p14:sldId id="337"/>
            <p14:sldId id="347"/>
            <p14:sldId id="338"/>
            <p14:sldId id="310"/>
            <p14:sldId id="312"/>
            <p14:sldId id="311"/>
            <p14:sldId id="316"/>
            <p14:sldId id="315"/>
            <p14:sldId id="317"/>
            <p14:sldId id="319"/>
            <p14:sldId id="320"/>
            <p14:sldId id="339"/>
            <p14:sldId id="318"/>
            <p14:sldId id="321"/>
            <p14:sldId id="323"/>
            <p14:sldId id="324"/>
            <p14:sldId id="340"/>
            <p14:sldId id="341"/>
            <p14:sldId id="325"/>
            <p14:sldId id="343"/>
            <p14:sldId id="342"/>
            <p14:sldId id="344"/>
            <p14:sldId id="326"/>
            <p14:sldId id="345"/>
            <p14:sldId id="346"/>
            <p14:sldId id="350"/>
            <p14:sldId id="352"/>
            <p14:sldId id="351"/>
            <p14:sldId id="305"/>
            <p14:sldId id="356"/>
            <p14:sldId id="348"/>
            <p14:sldId id="349"/>
            <p14:sldId id="353"/>
            <p14:sldId id="354"/>
            <p14:sldId id="297"/>
            <p14:sldId id="355"/>
          </p14:sldIdLst>
        </p14:section>
        <p14:section name="Footer" id="{19ED78FE-50D8-4DAA-884F-3DFB1BE0B1F4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9106A-6B69-47BB-AB3D-00D9777AC389}" v="164" dt="2019-10-14T19:05:45.078"/>
    <p1510:client id="{09E568F2-4027-4D29-BC5B-DBBC55ED8037}" v="252" dt="2019-10-23T15:38:45.727"/>
    <p1510:client id="{1303910F-B744-4D20-BAA2-23B3F4A87E4A}" v="182" dt="2019-10-22T09:55:50.288"/>
    <p1510:client id="{15D4ED7F-759F-4EE8-94DB-82DE36DE13EC}" v="520" dt="2019-10-22T06:22:09.073"/>
    <p1510:client id="{21EAD343-728C-4AFE-B512-F42C0005A9D3}" v="241" dt="2019-10-24T06:17:48.311"/>
    <p1510:client id="{32409184-6134-413C-8EF7-004B12049D79}" v="75" dt="2019-10-23T05:34:12.563"/>
    <p1510:client id="{36EC0347-374D-428C-906F-DD123970D368}" v="5" dt="2019-10-24T08:54:14.591"/>
    <p1510:client id="{397E61A7-AF02-4B5C-BDBD-99B1732CD793}" v="488" dt="2019-10-24T05:47:27.132"/>
    <p1510:client id="{55746FAC-D34A-4AE0-8CB9-9E59B83BBBF1}" v="33" dt="2019-10-21T06:23:35.586"/>
    <p1510:client id="{5811FDA1-99EC-446D-9CEE-53F804DFECB2}" v="4" dt="2019-10-24T13:30:41.649"/>
    <p1510:client id="{5A0EB219-C0FD-42E2-820C-2BA491A4EEDB}" v="394" dt="2019-10-23T10:20:03.611"/>
    <p1510:client id="{63AA9710-07DC-4133-864A-0B57CD0DEFBF}" v="70" dt="2019-10-14T08:37:33.248"/>
    <p1510:client id="{69188D40-4240-47A8-BC73-9722D0B39E45}" v="17" dt="2019-10-24T06:54:56.758"/>
    <p1510:client id="{7645D7AB-3F68-4F17-88C2-82499592F31F}" v="306" dt="2019-10-21T19:06:26.368"/>
    <p1510:client id="{773A1832-03BB-4AB3-B59A-91B51D9BFFA9}" v="303" dt="2019-10-24T11:42:12.770"/>
    <p1510:client id="{84C1480B-8C40-4B8C-8974-D32655638293}" v="28" dt="2019-10-23T13:28:14.643"/>
    <p1510:client id="{8ED0BBDB-BF26-47B4-952C-FCAB92838C37}" v="188" dt="2019-10-22T19:13:15.592"/>
    <p1510:client id="{9AD4A2EA-20AD-42F0-8BB5-D85A2A168F50}" v="712" dt="2019-10-14T20:19:10.731"/>
    <p1510:client id="{C1AC2771-F286-485C-B4D6-541F09BBCABB}" v="193" dt="2019-10-23T06:58:55.755"/>
    <p1510:client id="{D77B2275-1FBA-4170-B929-23787F859A1C}" v="9" dt="2019-10-15T10:19:40.990"/>
    <p1510:client id="{D7A180EF-30C7-483C-9ABE-B8E00F25750D}" v="1" dt="2019-10-24T11:47:29.337"/>
    <p1510:client id="{D80F2970-009E-4567-A666-6D67A97C5132}" v="1" dt="2019-10-14T20:20:12.100"/>
    <p1510:client id="{E8057228-C7E4-412E-A465-4545DED595D4}" v="733" dt="2019-10-21T06:06:59.214"/>
    <p1510:client id="{EEF3DC87-A181-45FA-A13E-20E209AB22B5}" v="57" dt="2019-10-24T08:30:16.219"/>
    <p1510:client id="{F4C2FFCB-1942-4697-8464-37F7E9D940C7}" v="10" dt="2019-10-24T12:15:55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zmitry Lapunou" userId="S::dzmitry_lapunou@epam.com::32fa36bb-50d5-4d8c-b93b-c7d534103099" providerId="AD" clId="Web-{32409184-6134-413C-8EF7-004B12049D79}"/>
    <pc:docChg chg="addSld delSld modSld modSection">
      <pc:chgData name="Dzmitry Lapunou" userId="S::dzmitry_lapunou@epam.com::32fa36bb-50d5-4d8c-b93b-c7d534103099" providerId="AD" clId="Web-{32409184-6134-413C-8EF7-004B12049D79}" dt="2019-10-23T05:34:12.563" v="73" actId="20577"/>
      <pc:docMkLst>
        <pc:docMk/>
      </pc:docMkLst>
      <pc:sldChg chg="addSp delSp modSp del">
        <pc:chgData name="Dzmitry Lapunou" userId="S::dzmitry_lapunou@epam.com::32fa36bb-50d5-4d8c-b93b-c7d534103099" providerId="AD" clId="Web-{32409184-6134-413C-8EF7-004B12049D79}" dt="2019-10-23T05:25:19.778" v="23"/>
        <pc:sldMkLst>
          <pc:docMk/>
          <pc:sldMk cId="1937584227" sldId="301"/>
        </pc:sldMkLst>
        <pc:spChg chg="del">
          <ac:chgData name="Dzmitry Lapunou" userId="S::dzmitry_lapunou@epam.com::32fa36bb-50d5-4d8c-b93b-c7d534103099" providerId="AD" clId="Web-{32409184-6134-413C-8EF7-004B12049D79}" dt="2019-10-23T05:22:34.996" v="5"/>
          <ac:spMkLst>
            <pc:docMk/>
            <pc:sldMk cId="1937584227" sldId="301"/>
            <ac:spMk id="2" creationId="{D1811F83-D699-4E6F-84FA-0B136623FF38}"/>
          </ac:spMkLst>
        </pc:spChg>
        <pc:spChg chg="del">
          <ac:chgData name="Dzmitry Lapunou" userId="S::dzmitry_lapunou@epam.com::32fa36bb-50d5-4d8c-b93b-c7d534103099" providerId="AD" clId="Web-{32409184-6134-413C-8EF7-004B12049D79}" dt="2019-10-23T05:22:42.965" v="6"/>
          <ac:spMkLst>
            <pc:docMk/>
            <pc:sldMk cId="1937584227" sldId="301"/>
            <ac:spMk id="3" creationId="{997F6126-698E-4A8D-8E64-5E1EFA01CB3B}"/>
          </ac:spMkLst>
        </pc:spChg>
        <pc:spChg chg="add mod">
          <ac:chgData name="Dzmitry Lapunou" userId="S::dzmitry_lapunou@epam.com::32fa36bb-50d5-4d8c-b93b-c7d534103099" providerId="AD" clId="Web-{32409184-6134-413C-8EF7-004B12049D79}" dt="2019-10-23T05:23:42.902" v="21" actId="20577"/>
          <ac:spMkLst>
            <pc:docMk/>
            <pc:sldMk cId="1937584227" sldId="301"/>
            <ac:spMk id="5" creationId="{3B64D600-A03A-46BB-9581-127031AAAAA7}"/>
          </ac:spMkLst>
        </pc:spChg>
        <pc:spChg chg="add del mod">
          <ac:chgData name="Dzmitry Lapunou" userId="S::dzmitry_lapunou@epam.com::32fa36bb-50d5-4d8c-b93b-c7d534103099" providerId="AD" clId="Web-{32409184-6134-413C-8EF7-004B12049D79}" dt="2019-10-23T05:22:47.246" v="7"/>
          <ac:spMkLst>
            <pc:docMk/>
            <pc:sldMk cId="1937584227" sldId="301"/>
            <ac:spMk id="7" creationId="{E4BCDF0A-C9A2-4CBF-8B10-1FDB942B5041}"/>
          </ac:spMkLst>
        </pc:spChg>
      </pc:sldChg>
      <pc:sldChg chg="modSp">
        <pc:chgData name="Dzmitry Lapunou" userId="S::dzmitry_lapunou@epam.com::32fa36bb-50d5-4d8c-b93b-c7d534103099" providerId="AD" clId="Web-{32409184-6134-413C-8EF7-004B12049D79}" dt="2019-10-23T05:17:39.322" v="2" actId="1076"/>
        <pc:sldMkLst>
          <pc:docMk/>
          <pc:sldMk cId="3624738366" sldId="304"/>
        </pc:sldMkLst>
        <pc:spChg chg="mod">
          <ac:chgData name="Dzmitry Lapunou" userId="S::dzmitry_lapunou@epam.com::32fa36bb-50d5-4d8c-b93b-c7d534103099" providerId="AD" clId="Web-{32409184-6134-413C-8EF7-004B12049D79}" dt="2019-10-23T05:17:32.869" v="0" actId="1076"/>
          <ac:spMkLst>
            <pc:docMk/>
            <pc:sldMk cId="3624738366" sldId="304"/>
            <ac:spMk id="10" creationId="{4487004C-A5E9-436D-91A6-9802251DDA0F}"/>
          </ac:spMkLst>
        </pc:spChg>
        <pc:spChg chg="mod">
          <ac:chgData name="Dzmitry Lapunou" userId="S::dzmitry_lapunou@epam.com::32fa36bb-50d5-4d8c-b93b-c7d534103099" providerId="AD" clId="Web-{32409184-6134-413C-8EF7-004B12049D79}" dt="2019-10-23T05:17:35.260" v="1" actId="1076"/>
          <ac:spMkLst>
            <pc:docMk/>
            <pc:sldMk cId="3624738366" sldId="304"/>
            <ac:spMk id="12" creationId="{7CE5DE7B-3226-453B-874F-E9D2E784C351}"/>
          </ac:spMkLst>
        </pc:spChg>
        <pc:spChg chg="mod">
          <ac:chgData name="Dzmitry Lapunou" userId="S::dzmitry_lapunou@epam.com::32fa36bb-50d5-4d8c-b93b-c7d534103099" providerId="AD" clId="Web-{32409184-6134-413C-8EF7-004B12049D79}" dt="2019-10-23T05:17:39.322" v="2" actId="1076"/>
          <ac:spMkLst>
            <pc:docMk/>
            <pc:sldMk cId="3624738366" sldId="304"/>
            <ac:spMk id="13" creationId="{741BD903-535C-4ACC-A45D-2CA975F9240F}"/>
          </ac:spMkLst>
        </pc:spChg>
      </pc:sldChg>
      <pc:sldChg chg="add replId">
        <pc:chgData name="Dzmitry Lapunou" userId="S::dzmitry_lapunou@epam.com::32fa36bb-50d5-4d8c-b93b-c7d534103099" providerId="AD" clId="Web-{32409184-6134-413C-8EF7-004B12049D79}" dt="2019-10-23T05:22:02.058" v="3"/>
        <pc:sldMkLst>
          <pc:docMk/>
          <pc:sldMk cId="447333596" sldId="309"/>
        </pc:sldMkLst>
      </pc:sldChg>
      <pc:sldChg chg="addSp delSp modSp add replId">
        <pc:chgData name="Dzmitry Lapunou" userId="S::dzmitry_lapunou@epam.com::32fa36bb-50d5-4d8c-b93b-c7d534103099" providerId="AD" clId="Web-{32409184-6134-413C-8EF7-004B12049D79}" dt="2019-10-23T05:34:12.563" v="72" actId="20577"/>
        <pc:sldMkLst>
          <pc:docMk/>
          <pc:sldMk cId="4249061539" sldId="310"/>
        </pc:sldMkLst>
        <pc:spChg chg="mod">
          <ac:chgData name="Dzmitry Lapunou" userId="S::dzmitry_lapunou@epam.com::32fa36bb-50d5-4d8c-b93b-c7d534103099" providerId="AD" clId="Web-{32409184-6134-413C-8EF7-004B12049D79}" dt="2019-10-23T05:25:35.200" v="26" actId="20577"/>
          <ac:spMkLst>
            <pc:docMk/>
            <pc:sldMk cId="4249061539" sldId="310"/>
            <ac:spMk id="2" creationId="{D1811F83-D699-4E6F-84FA-0B136623FF38}"/>
          </ac:spMkLst>
        </pc:spChg>
        <pc:spChg chg="del">
          <ac:chgData name="Dzmitry Lapunou" userId="S::dzmitry_lapunou@epam.com::32fa36bb-50d5-4d8c-b93b-c7d534103099" providerId="AD" clId="Web-{32409184-6134-413C-8EF7-004B12049D79}" dt="2019-10-23T05:25:39.387" v="29"/>
          <ac:spMkLst>
            <pc:docMk/>
            <pc:sldMk cId="4249061539" sldId="310"/>
            <ac:spMk id="3" creationId="{997F6126-698E-4A8D-8E64-5E1EFA01CB3B}"/>
          </ac:spMkLst>
        </pc:spChg>
        <pc:spChg chg="add mod">
          <ac:chgData name="Dzmitry Lapunou" userId="S::dzmitry_lapunou@epam.com::32fa36bb-50d5-4d8c-b93b-c7d534103099" providerId="AD" clId="Web-{32409184-6134-413C-8EF7-004B12049D79}" dt="2019-10-23T05:34:12.563" v="72" actId="20577"/>
          <ac:spMkLst>
            <pc:docMk/>
            <pc:sldMk cId="4249061539" sldId="310"/>
            <ac:spMk id="5" creationId="{4332F7C6-DB9D-417C-8B4E-3EC55F3FF12D}"/>
          </ac:spMkLst>
        </pc:spChg>
      </pc:sldChg>
    </pc:docChg>
  </pc:docChgLst>
  <pc:docChgLst>
    <pc:chgData name="Dzmitry Lapunou" userId="S::dzmitry_lapunou@epam.com::32fa36bb-50d5-4d8c-b93b-c7d534103099" providerId="AD" clId="Web-{D7A180EF-30C7-483C-9ABE-B8E00F25750D}"/>
    <pc:docChg chg="sldOrd">
      <pc:chgData name="Dzmitry Lapunou" userId="S::dzmitry_lapunou@epam.com::32fa36bb-50d5-4d8c-b93b-c7d534103099" providerId="AD" clId="Web-{D7A180EF-30C7-483C-9ABE-B8E00F25750D}" dt="2019-10-24T11:47:29.337" v="0"/>
      <pc:docMkLst>
        <pc:docMk/>
      </pc:docMkLst>
      <pc:sldChg chg="ord">
        <pc:chgData name="Dzmitry Lapunou" userId="S::dzmitry_lapunou@epam.com::32fa36bb-50d5-4d8c-b93b-c7d534103099" providerId="AD" clId="Web-{D7A180EF-30C7-483C-9ABE-B8E00F25750D}" dt="2019-10-24T11:47:29.337" v="0"/>
        <pc:sldMkLst>
          <pc:docMk/>
          <pc:sldMk cId="3167881451" sldId="355"/>
        </pc:sldMkLst>
      </pc:sldChg>
    </pc:docChg>
  </pc:docChgLst>
  <pc:docChgLst>
    <pc:chgData name="Dzmitry Lapunou" userId="S::dzmitry_lapunou@epam.com::32fa36bb-50d5-4d8c-b93b-c7d534103099" providerId="AD" clId="Web-{773A1832-03BB-4AB3-B59A-91B51D9BFFA9}"/>
    <pc:docChg chg="addSld delSld modSld sldOrd modSection">
      <pc:chgData name="Dzmitry Lapunou" userId="S::dzmitry_lapunou@epam.com::32fa36bb-50d5-4d8c-b93b-c7d534103099" providerId="AD" clId="Web-{773A1832-03BB-4AB3-B59A-91B51D9BFFA9}" dt="2019-10-24T11:42:12.770" v="285" actId="20577"/>
      <pc:docMkLst>
        <pc:docMk/>
      </pc:docMkLst>
      <pc:sldChg chg="modSp">
        <pc:chgData name="Dzmitry Lapunou" userId="S::dzmitry_lapunou@epam.com::32fa36bb-50d5-4d8c-b93b-c7d534103099" providerId="AD" clId="Web-{773A1832-03BB-4AB3-B59A-91B51D9BFFA9}" dt="2019-10-24T10:36:31.277" v="7" actId="20577"/>
        <pc:sldMkLst>
          <pc:docMk/>
          <pc:sldMk cId="3575946641" sldId="300"/>
        </pc:sldMkLst>
        <pc:spChg chg="mod">
          <ac:chgData name="Dzmitry Lapunou" userId="S::dzmitry_lapunou@epam.com::32fa36bb-50d5-4d8c-b93b-c7d534103099" providerId="AD" clId="Web-{773A1832-03BB-4AB3-B59A-91B51D9BFFA9}" dt="2019-10-24T10:36:31.277" v="7" actId="20577"/>
          <ac:spMkLst>
            <pc:docMk/>
            <pc:sldMk cId="3575946641" sldId="300"/>
            <ac:spMk id="3" creationId="{2AFCD8FF-8018-44BA-A2C6-E29357F8D6B9}"/>
          </ac:spMkLst>
        </pc:spChg>
      </pc:sldChg>
      <pc:sldChg chg="addSp modSp">
        <pc:chgData name="Dzmitry Lapunou" userId="S::dzmitry_lapunou@epam.com::32fa36bb-50d5-4d8c-b93b-c7d534103099" providerId="AD" clId="Web-{773A1832-03BB-4AB3-B59A-91B51D9BFFA9}" dt="2019-10-24T11:16:33.591" v="30" actId="20577"/>
        <pc:sldMkLst>
          <pc:docMk/>
          <pc:sldMk cId="2831154057" sldId="305"/>
        </pc:sldMkLst>
        <pc:spChg chg="mod">
          <ac:chgData name="Dzmitry Lapunou" userId="S::dzmitry_lapunou@epam.com::32fa36bb-50d5-4d8c-b93b-c7d534103099" providerId="AD" clId="Web-{773A1832-03BB-4AB3-B59A-91B51D9BFFA9}" dt="2019-10-24T11:16:33.591" v="30" actId="20577"/>
          <ac:spMkLst>
            <pc:docMk/>
            <pc:sldMk cId="2831154057" sldId="305"/>
            <ac:spMk id="2" creationId="{CAC2B570-1F81-48FF-9C89-F0CE3CAFA7A1}"/>
          </ac:spMkLst>
        </pc:spChg>
        <pc:picChg chg="add mod">
          <ac:chgData name="Dzmitry Lapunou" userId="S::dzmitry_lapunou@epam.com::32fa36bb-50d5-4d8c-b93b-c7d534103099" providerId="AD" clId="Web-{773A1832-03BB-4AB3-B59A-91B51D9BFFA9}" dt="2019-10-24T11:16:16.357" v="29" actId="14100"/>
          <ac:picMkLst>
            <pc:docMk/>
            <pc:sldMk cId="2831154057" sldId="305"/>
            <ac:picMk id="3" creationId="{B7EA10F3-417B-4D85-B0A9-50D4B5841127}"/>
          </ac:picMkLst>
        </pc:picChg>
      </pc:sldChg>
      <pc:sldChg chg="ord">
        <pc:chgData name="Dzmitry Lapunou" userId="S::dzmitry_lapunou@epam.com::32fa36bb-50d5-4d8c-b93b-c7d534103099" providerId="AD" clId="Web-{773A1832-03BB-4AB3-B59A-91B51D9BFFA9}" dt="2019-10-24T11:00:43.518" v="10"/>
        <pc:sldMkLst>
          <pc:docMk/>
          <pc:sldMk cId="3174329362" sldId="319"/>
        </pc:sldMkLst>
      </pc:sldChg>
      <pc:sldChg chg="modSp">
        <pc:chgData name="Dzmitry Lapunou" userId="S::dzmitry_lapunou@epam.com::32fa36bb-50d5-4d8c-b93b-c7d534103099" providerId="AD" clId="Web-{773A1832-03BB-4AB3-B59A-91B51D9BFFA9}" dt="2019-10-24T11:02:15.268" v="17" actId="20577"/>
        <pc:sldMkLst>
          <pc:docMk/>
          <pc:sldMk cId="3791660011" sldId="321"/>
        </pc:sldMkLst>
        <pc:spChg chg="mod">
          <ac:chgData name="Dzmitry Lapunou" userId="S::dzmitry_lapunou@epam.com::32fa36bb-50d5-4d8c-b93b-c7d534103099" providerId="AD" clId="Web-{773A1832-03BB-4AB3-B59A-91B51D9BFFA9}" dt="2019-10-24T11:02:15.268" v="17" actId="20577"/>
          <ac:spMkLst>
            <pc:docMk/>
            <pc:sldMk cId="3791660011" sldId="321"/>
            <ac:spMk id="2" creationId="{A72281BB-9B14-4733-9735-41839D4D0B74}"/>
          </ac:spMkLst>
        </pc:spChg>
      </pc:sldChg>
      <pc:sldChg chg="modSp">
        <pc:chgData name="Dzmitry Lapunou" userId="S::dzmitry_lapunou@epam.com::32fa36bb-50d5-4d8c-b93b-c7d534103099" providerId="AD" clId="Web-{773A1832-03BB-4AB3-B59A-91B51D9BFFA9}" dt="2019-10-24T11:27:26.087" v="129" actId="20577"/>
        <pc:sldMkLst>
          <pc:docMk/>
          <pc:sldMk cId="742497440" sldId="346"/>
        </pc:sldMkLst>
        <pc:spChg chg="mod">
          <ac:chgData name="Dzmitry Lapunou" userId="S::dzmitry_lapunou@epam.com::32fa36bb-50d5-4d8c-b93b-c7d534103099" providerId="AD" clId="Web-{773A1832-03BB-4AB3-B59A-91B51D9BFFA9}" dt="2019-10-24T11:27:26.087" v="129" actId="20577"/>
          <ac:spMkLst>
            <pc:docMk/>
            <pc:sldMk cId="742497440" sldId="346"/>
            <ac:spMk id="5" creationId="{569E06AB-F5A5-45C3-8F8B-4E0901302973}"/>
          </ac:spMkLst>
        </pc:spChg>
      </pc:sldChg>
      <pc:sldChg chg="addSp delSp modSp add replId">
        <pc:chgData name="Dzmitry Lapunou" userId="S::dzmitry_lapunou@epam.com::32fa36bb-50d5-4d8c-b93b-c7d534103099" providerId="AD" clId="Web-{773A1832-03BB-4AB3-B59A-91B51D9BFFA9}" dt="2019-10-24T11:20:32.105" v="49" actId="1076"/>
        <pc:sldMkLst>
          <pc:docMk/>
          <pc:sldMk cId="3494461753" sldId="348"/>
        </pc:sldMkLst>
        <pc:spChg chg="add mod">
          <ac:chgData name="Dzmitry Lapunou" userId="S::dzmitry_lapunou@epam.com::32fa36bb-50d5-4d8c-b93b-c7d534103099" providerId="AD" clId="Web-{773A1832-03BB-4AB3-B59A-91B51D9BFFA9}" dt="2019-10-24T11:20:32.105" v="49" actId="1076"/>
          <ac:spMkLst>
            <pc:docMk/>
            <pc:sldMk cId="3494461753" sldId="348"/>
            <ac:spMk id="8" creationId="{B4C514F9-4190-48E2-855A-10352FD50C2B}"/>
          </ac:spMkLst>
        </pc:spChg>
        <pc:picChg chg="del">
          <ac:chgData name="Dzmitry Lapunou" userId="S::dzmitry_lapunou@epam.com::32fa36bb-50d5-4d8c-b93b-c7d534103099" providerId="AD" clId="Web-{773A1832-03BB-4AB3-B59A-91B51D9BFFA9}" dt="2019-10-24T11:18:58.746" v="34"/>
          <ac:picMkLst>
            <pc:docMk/>
            <pc:sldMk cId="3494461753" sldId="348"/>
            <ac:picMk id="3" creationId="{B7EA10F3-417B-4D85-B0A9-50D4B5841127}"/>
          </ac:picMkLst>
        </pc:picChg>
        <pc:picChg chg="add del mod">
          <ac:chgData name="Dzmitry Lapunou" userId="S::dzmitry_lapunou@epam.com::32fa36bb-50d5-4d8c-b93b-c7d534103099" providerId="AD" clId="Web-{773A1832-03BB-4AB3-B59A-91B51D9BFFA9}" dt="2019-10-24T11:19:24.965" v="39"/>
          <ac:picMkLst>
            <pc:docMk/>
            <pc:sldMk cId="3494461753" sldId="348"/>
            <ac:picMk id="4" creationId="{DD562265-FF73-4F37-A1C8-93C94ADAB3E9}"/>
          </ac:picMkLst>
        </pc:picChg>
        <pc:picChg chg="add mod">
          <ac:chgData name="Dzmitry Lapunou" userId="S::dzmitry_lapunou@epam.com::32fa36bb-50d5-4d8c-b93b-c7d534103099" providerId="AD" clId="Web-{773A1832-03BB-4AB3-B59A-91B51D9BFFA9}" dt="2019-10-24T11:20:01.949" v="44" actId="14100"/>
          <ac:picMkLst>
            <pc:docMk/>
            <pc:sldMk cId="3494461753" sldId="348"/>
            <ac:picMk id="6" creationId="{4EBC1A8F-5C28-460B-8B70-FD51B96C46BF}"/>
          </ac:picMkLst>
        </pc:picChg>
      </pc:sldChg>
      <pc:sldChg chg="addSp delSp modSp add replId">
        <pc:chgData name="Dzmitry Lapunou" userId="S::dzmitry_lapunou@epam.com::32fa36bb-50d5-4d8c-b93b-c7d534103099" providerId="AD" clId="Web-{773A1832-03BB-4AB3-B59A-91B51D9BFFA9}" dt="2019-10-24T11:24:35.448" v="87" actId="20577"/>
        <pc:sldMkLst>
          <pc:docMk/>
          <pc:sldMk cId="852214929" sldId="349"/>
        </pc:sldMkLst>
        <pc:spChg chg="add mod">
          <ac:chgData name="Dzmitry Lapunou" userId="S::dzmitry_lapunou@epam.com::32fa36bb-50d5-4d8c-b93b-c7d534103099" providerId="AD" clId="Web-{773A1832-03BB-4AB3-B59A-91B51D9BFFA9}" dt="2019-10-24T11:24:35.448" v="87" actId="20577"/>
          <ac:spMkLst>
            <pc:docMk/>
            <pc:sldMk cId="852214929" sldId="349"/>
            <ac:spMk id="5" creationId="{203EB592-90BA-43F3-A578-78E4CB510DA3}"/>
          </ac:spMkLst>
        </pc:spChg>
        <pc:spChg chg="mod">
          <ac:chgData name="Dzmitry Lapunou" userId="S::dzmitry_lapunou@epam.com::32fa36bb-50d5-4d8c-b93b-c7d534103099" providerId="AD" clId="Web-{773A1832-03BB-4AB3-B59A-91B51D9BFFA9}" dt="2019-10-24T11:22:48.198" v="68" actId="20577"/>
          <ac:spMkLst>
            <pc:docMk/>
            <pc:sldMk cId="852214929" sldId="349"/>
            <ac:spMk id="8" creationId="{B4C514F9-4190-48E2-855A-10352FD50C2B}"/>
          </ac:spMkLst>
        </pc:spChg>
        <pc:picChg chg="add mod">
          <ac:chgData name="Dzmitry Lapunou" userId="S::dzmitry_lapunou@epam.com::32fa36bb-50d5-4d8c-b93b-c7d534103099" providerId="AD" clId="Web-{773A1832-03BB-4AB3-B59A-91B51D9BFFA9}" dt="2019-10-24T11:22:29.776" v="59" actId="1076"/>
          <ac:picMkLst>
            <pc:docMk/>
            <pc:sldMk cId="852214929" sldId="349"/>
            <ac:picMk id="3" creationId="{0875004B-3E2F-496A-AA82-28B0F038D373}"/>
          </ac:picMkLst>
        </pc:picChg>
        <pc:picChg chg="del">
          <ac:chgData name="Dzmitry Lapunou" userId="S::dzmitry_lapunou@epam.com::32fa36bb-50d5-4d8c-b93b-c7d534103099" providerId="AD" clId="Web-{773A1832-03BB-4AB3-B59A-91B51D9BFFA9}" dt="2019-10-24T11:22:12.823" v="51"/>
          <ac:picMkLst>
            <pc:docMk/>
            <pc:sldMk cId="852214929" sldId="349"/>
            <ac:picMk id="6" creationId="{4EBC1A8F-5C28-460B-8B70-FD51B96C46BF}"/>
          </ac:picMkLst>
        </pc:picChg>
      </pc:sldChg>
      <pc:sldChg chg="addSp delSp modSp add replId">
        <pc:chgData name="Dzmitry Lapunou" userId="S::dzmitry_lapunou@epam.com::32fa36bb-50d5-4d8c-b93b-c7d534103099" providerId="AD" clId="Web-{773A1832-03BB-4AB3-B59A-91B51D9BFFA9}" dt="2019-10-24T11:31:05.523" v="175" actId="1076"/>
        <pc:sldMkLst>
          <pc:docMk/>
          <pc:sldMk cId="1172423472" sldId="350"/>
        </pc:sldMkLst>
        <pc:spChg chg="mod">
          <ac:chgData name="Dzmitry Lapunou" userId="S::dzmitry_lapunou@epam.com::32fa36bb-50d5-4d8c-b93b-c7d534103099" providerId="AD" clId="Web-{773A1832-03BB-4AB3-B59A-91B51D9BFFA9}" dt="2019-10-24T11:30:24.196" v="167" actId="20577"/>
          <ac:spMkLst>
            <pc:docMk/>
            <pc:sldMk cId="1172423472" sldId="350"/>
            <ac:spMk id="2" creationId="{D1811F83-D699-4E6F-84FA-0B136623FF38}"/>
          </ac:spMkLst>
        </pc:spChg>
        <pc:spChg chg="del">
          <ac:chgData name="Dzmitry Lapunou" userId="S::dzmitry_lapunou@epam.com::32fa36bb-50d5-4d8c-b93b-c7d534103099" providerId="AD" clId="Web-{773A1832-03BB-4AB3-B59A-91B51D9BFFA9}" dt="2019-10-24T11:28:49.165" v="139"/>
          <ac:spMkLst>
            <pc:docMk/>
            <pc:sldMk cId="1172423472" sldId="350"/>
            <ac:spMk id="5" creationId="{569E06AB-F5A5-45C3-8F8B-4E0901302973}"/>
          </ac:spMkLst>
        </pc:spChg>
        <pc:spChg chg="del">
          <ac:chgData name="Dzmitry Lapunou" userId="S::dzmitry_lapunou@epam.com::32fa36bb-50d5-4d8c-b93b-c7d534103099" providerId="AD" clId="Web-{773A1832-03BB-4AB3-B59A-91B51D9BFFA9}" dt="2019-10-24T11:28:41.524" v="132"/>
          <ac:spMkLst>
            <pc:docMk/>
            <pc:sldMk cId="1172423472" sldId="350"/>
            <ac:spMk id="7" creationId="{1D9C18B9-3E81-463B-868D-28D5F8FABAD2}"/>
          </ac:spMkLst>
        </pc:spChg>
        <pc:spChg chg="del">
          <ac:chgData name="Dzmitry Lapunou" userId="S::dzmitry_lapunou@epam.com::32fa36bb-50d5-4d8c-b93b-c7d534103099" providerId="AD" clId="Web-{773A1832-03BB-4AB3-B59A-91B51D9BFFA9}" dt="2019-10-24T11:28:42.759" v="133"/>
          <ac:spMkLst>
            <pc:docMk/>
            <pc:sldMk cId="1172423472" sldId="350"/>
            <ac:spMk id="9" creationId="{3E32FC1E-F9F2-4312-ACC9-F2AE70F4A57A}"/>
          </ac:spMkLst>
        </pc:spChg>
        <pc:spChg chg="del">
          <ac:chgData name="Dzmitry Lapunou" userId="S::dzmitry_lapunou@epam.com::32fa36bb-50d5-4d8c-b93b-c7d534103099" providerId="AD" clId="Web-{773A1832-03BB-4AB3-B59A-91B51D9BFFA9}" dt="2019-10-24T11:28:43.743" v="134"/>
          <ac:spMkLst>
            <pc:docMk/>
            <pc:sldMk cId="1172423472" sldId="350"/>
            <ac:spMk id="13" creationId="{B8B64267-E0D8-4A7C-A650-CC66004C79CB}"/>
          </ac:spMkLst>
        </pc:spChg>
        <pc:spChg chg="del">
          <ac:chgData name="Dzmitry Lapunou" userId="S::dzmitry_lapunou@epam.com::32fa36bb-50d5-4d8c-b93b-c7d534103099" providerId="AD" clId="Web-{773A1832-03BB-4AB3-B59A-91B51D9BFFA9}" dt="2019-10-24T11:28:44.415" v="135"/>
          <ac:spMkLst>
            <pc:docMk/>
            <pc:sldMk cId="1172423472" sldId="350"/>
            <ac:spMk id="14" creationId="{5B38E7F0-60ED-489A-BE01-986D2B03F7A8}"/>
          </ac:spMkLst>
        </pc:spChg>
        <pc:spChg chg="del">
          <ac:chgData name="Dzmitry Lapunou" userId="S::dzmitry_lapunou@epam.com::32fa36bb-50d5-4d8c-b93b-c7d534103099" providerId="AD" clId="Web-{773A1832-03BB-4AB3-B59A-91B51D9BFFA9}" dt="2019-10-24T11:28:45.196" v="136"/>
          <ac:spMkLst>
            <pc:docMk/>
            <pc:sldMk cId="1172423472" sldId="350"/>
            <ac:spMk id="15" creationId="{B5C47BAE-7AA1-4A2D-8B73-9F700EE113F9}"/>
          </ac:spMkLst>
        </pc:spChg>
        <pc:spChg chg="del">
          <ac:chgData name="Dzmitry Lapunou" userId="S::dzmitry_lapunou@epam.com::32fa36bb-50d5-4d8c-b93b-c7d534103099" providerId="AD" clId="Web-{773A1832-03BB-4AB3-B59A-91B51D9BFFA9}" dt="2019-10-24T11:28:45.650" v="137"/>
          <ac:spMkLst>
            <pc:docMk/>
            <pc:sldMk cId="1172423472" sldId="350"/>
            <ac:spMk id="16" creationId="{98729B34-ACC0-46D6-A702-F3AA9DFCC5C6}"/>
          </ac:spMkLst>
        </pc:spChg>
        <pc:spChg chg="del">
          <ac:chgData name="Dzmitry Lapunou" userId="S::dzmitry_lapunou@epam.com::32fa36bb-50d5-4d8c-b93b-c7d534103099" providerId="AD" clId="Web-{773A1832-03BB-4AB3-B59A-91B51D9BFFA9}" dt="2019-10-24T11:28:47.602" v="138"/>
          <ac:spMkLst>
            <pc:docMk/>
            <pc:sldMk cId="1172423472" sldId="350"/>
            <ac:spMk id="17" creationId="{68EC1D1E-556F-41E9-9371-9C6F3B9868BF}"/>
          </ac:spMkLst>
        </pc:spChg>
        <pc:picChg chg="add del mod">
          <ac:chgData name="Dzmitry Lapunou" userId="S::dzmitry_lapunou@epam.com::32fa36bb-50d5-4d8c-b93b-c7d534103099" providerId="AD" clId="Web-{773A1832-03BB-4AB3-B59A-91B51D9BFFA9}" dt="2019-10-24T11:30:10.430" v="161"/>
          <ac:picMkLst>
            <pc:docMk/>
            <pc:sldMk cId="1172423472" sldId="350"/>
            <ac:picMk id="4" creationId="{481B00CD-C5CB-4332-B262-D089C10CFBEE}"/>
          </ac:picMkLst>
        </pc:picChg>
        <pc:picChg chg="add del mod">
          <ac:chgData name="Dzmitry Lapunou" userId="S::dzmitry_lapunou@epam.com::32fa36bb-50d5-4d8c-b93b-c7d534103099" providerId="AD" clId="Web-{773A1832-03BB-4AB3-B59A-91B51D9BFFA9}" dt="2019-10-24T11:30:57.445" v="171"/>
          <ac:picMkLst>
            <pc:docMk/>
            <pc:sldMk cId="1172423472" sldId="350"/>
            <ac:picMk id="8" creationId="{68D31D6D-5DDF-4A37-9251-5A0C6556C6D3}"/>
          </ac:picMkLst>
        </pc:picChg>
        <pc:picChg chg="add mod">
          <ac:chgData name="Dzmitry Lapunou" userId="S::dzmitry_lapunou@epam.com::32fa36bb-50d5-4d8c-b93b-c7d534103099" providerId="AD" clId="Web-{773A1832-03BB-4AB3-B59A-91B51D9BFFA9}" dt="2019-10-24T11:31:05.523" v="175" actId="1076"/>
          <ac:picMkLst>
            <pc:docMk/>
            <pc:sldMk cId="1172423472" sldId="350"/>
            <ac:picMk id="11" creationId="{A814011D-4D8F-49E7-A13F-5B89FC7D36E4}"/>
          </ac:picMkLst>
        </pc:picChg>
      </pc:sldChg>
      <pc:sldChg chg="modSp add replId">
        <pc:chgData name="Dzmitry Lapunou" userId="S::dzmitry_lapunou@epam.com::32fa36bb-50d5-4d8c-b93b-c7d534103099" providerId="AD" clId="Web-{773A1832-03BB-4AB3-B59A-91B51D9BFFA9}" dt="2019-10-24T11:32:39.757" v="238" actId="20577"/>
        <pc:sldMkLst>
          <pc:docMk/>
          <pc:sldMk cId="2338388418" sldId="351"/>
        </pc:sldMkLst>
        <pc:spChg chg="mod">
          <ac:chgData name="Dzmitry Lapunou" userId="S::dzmitry_lapunou@epam.com::32fa36bb-50d5-4d8c-b93b-c7d534103099" providerId="AD" clId="Web-{773A1832-03BB-4AB3-B59A-91B51D9BFFA9}" dt="2019-10-24T11:32:39.757" v="238" actId="20577"/>
          <ac:spMkLst>
            <pc:docMk/>
            <pc:sldMk cId="2338388418" sldId="351"/>
            <ac:spMk id="2" creationId="{D1811F83-D699-4E6F-84FA-0B136623FF38}"/>
          </ac:spMkLst>
        </pc:spChg>
      </pc:sldChg>
      <pc:sldChg chg="addSp delSp modSp add replId">
        <pc:chgData name="Dzmitry Lapunou" userId="S::dzmitry_lapunou@epam.com::32fa36bb-50d5-4d8c-b93b-c7d534103099" providerId="AD" clId="Web-{773A1832-03BB-4AB3-B59A-91B51D9BFFA9}" dt="2019-10-24T11:32:16.164" v="195" actId="20577"/>
        <pc:sldMkLst>
          <pc:docMk/>
          <pc:sldMk cId="2408538014" sldId="352"/>
        </pc:sldMkLst>
        <pc:spChg chg="add mod">
          <ac:chgData name="Dzmitry Lapunou" userId="S::dzmitry_lapunou@epam.com::32fa36bb-50d5-4d8c-b93b-c7d534103099" providerId="AD" clId="Web-{773A1832-03BB-4AB3-B59A-91B51D9BFFA9}" dt="2019-10-24T11:32:16.164" v="195" actId="20577"/>
          <ac:spMkLst>
            <pc:docMk/>
            <pc:sldMk cId="2408538014" sldId="352"/>
            <ac:spMk id="6" creationId="{137710A9-C27D-4628-961E-7A738E5A6300}"/>
          </ac:spMkLst>
        </pc:spChg>
        <pc:picChg chg="add mod">
          <ac:chgData name="Dzmitry Lapunou" userId="S::dzmitry_lapunou@epam.com::32fa36bb-50d5-4d8c-b93b-c7d534103099" providerId="AD" clId="Web-{773A1832-03BB-4AB3-B59A-91B51D9BFFA9}" dt="2019-10-24T11:32:00.211" v="181" actId="1076"/>
          <ac:picMkLst>
            <pc:docMk/>
            <pc:sldMk cId="2408538014" sldId="352"/>
            <ac:picMk id="4" creationId="{E374C01D-7797-468E-97A7-1BE0CB68195B}"/>
          </ac:picMkLst>
        </pc:picChg>
        <pc:picChg chg="del">
          <ac:chgData name="Dzmitry Lapunou" userId="S::dzmitry_lapunou@epam.com::32fa36bb-50d5-4d8c-b93b-c7d534103099" providerId="AD" clId="Web-{773A1832-03BB-4AB3-B59A-91B51D9BFFA9}" dt="2019-10-24T11:31:43.320" v="177"/>
          <ac:picMkLst>
            <pc:docMk/>
            <pc:sldMk cId="2408538014" sldId="352"/>
            <ac:picMk id="11" creationId="{A814011D-4D8F-49E7-A13F-5B89FC7D36E4}"/>
          </ac:picMkLst>
        </pc:picChg>
      </pc:sldChg>
      <pc:sldChg chg="addSp delSp modSp add replId">
        <pc:chgData name="Dzmitry Lapunou" userId="S::dzmitry_lapunou@epam.com::32fa36bb-50d5-4d8c-b93b-c7d534103099" providerId="AD" clId="Web-{773A1832-03BB-4AB3-B59A-91B51D9BFFA9}" dt="2019-10-24T11:34:35.741" v="250" actId="14100"/>
        <pc:sldMkLst>
          <pc:docMk/>
          <pc:sldMk cId="4270058533" sldId="353"/>
        </pc:sldMkLst>
        <pc:spChg chg="del">
          <ac:chgData name="Dzmitry Lapunou" userId="S::dzmitry_lapunou@epam.com::32fa36bb-50d5-4d8c-b93b-c7d534103099" providerId="AD" clId="Web-{773A1832-03BB-4AB3-B59A-91B51D9BFFA9}" dt="2019-10-24T11:34:27.757" v="247"/>
          <ac:spMkLst>
            <pc:docMk/>
            <pc:sldMk cId="4270058533" sldId="353"/>
            <ac:spMk id="5" creationId="{203EB592-90BA-43F3-A578-78E4CB510DA3}"/>
          </ac:spMkLst>
        </pc:spChg>
        <pc:spChg chg="del mod">
          <ac:chgData name="Dzmitry Lapunou" userId="S::dzmitry_lapunou@epam.com::32fa36bb-50d5-4d8c-b93b-c7d534103099" providerId="AD" clId="Web-{773A1832-03BB-4AB3-B59A-91B51D9BFFA9}" dt="2019-10-24T11:34:25.882" v="246"/>
          <ac:spMkLst>
            <pc:docMk/>
            <pc:sldMk cId="4270058533" sldId="353"/>
            <ac:spMk id="8" creationId="{B4C514F9-4190-48E2-855A-10352FD50C2B}"/>
          </ac:spMkLst>
        </pc:spChg>
        <pc:picChg chg="del">
          <ac:chgData name="Dzmitry Lapunou" userId="S::dzmitry_lapunou@epam.com::32fa36bb-50d5-4d8c-b93b-c7d534103099" providerId="AD" clId="Web-{773A1832-03BB-4AB3-B59A-91B51D9BFFA9}" dt="2019-10-24T11:34:22.038" v="242"/>
          <ac:picMkLst>
            <pc:docMk/>
            <pc:sldMk cId="4270058533" sldId="353"/>
            <ac:picMk id="3" creationId="{0875004B-3E2F-496A-AA82-28B0F038D373}"/>
          </ac:picMkLst>
        </pc:picChg>
        <pc:picChg chg="add mod">
          <ac:chgData name="Dzmitry Lapunou" userId="S::dzmitry_lapunou@epam.com::32fa36bb-50d5-4d8c-b93b-c7d534103099" providerId="AD" clId="Web-{773A1832-03BB-4AB3-B59A-91B51D9BFFA9}" dt="2019-10-24T11:34:35.741" v="250" actId="14100"/>
          <ac:picMkLst>
            <pc:docMk/>
            <pc:sldMk cId="4270058533" sldId="353"/>
            <ac:picMk id="4" creationId="{193C5D61-3BBF-46DF-9343-1572D4373A14}"/>
          </ac:picMkLst>
        </pc:picChg>
      </pc:sldChg>
      <pc:sldChg chg="addSp delSp modSp add replId">
        <pc:chgData name="Dzmitry Lapunou" userId="S::dzmitry_lapunou@epam.com::32fa36bb-50d5-4d8c-b93b-c7d534103099" providerId="AD" clId="Web-{773A1832-03BB-4AB3-B59A-91B51D9BFFA9}" dt="2019-10-24T11:35:24.428" v="256" actId="14100"/>
        <pc:sldMkLst>
          <pc:docMk/>
          <pc:sldMk cId="3298840251" sldId="354"/>
        </pc:sldMkLst>
        <pc:picChg chg="add mod">
          <ac:chgData name="Dzmitry Lapunou" userId="S::dzmitry_lapunou@epam.com::32fa36bb-50d5-4d8c-b93b-c7d534103099" providerId="AD" clId="Web-{773A1832-03BB-4AB3-B59A-91B51D9BFFA9}" dt="2019-10-24T11:35:24.428" v="256" actId="14100"/>
          <ac:picMkLst>
            <pc:docMk/>
            <pc:sldMk cId="3298840251" sldId="354"/>
            <ac:picMk id="3" creationId="{DB47FC51-66D6-47A4-9ACC-FF61D932E33F}"/>
          </ac:picMkLst>
        </pc:picChg>
        <pc:picChg chg="del">
          <ac:chgData name="Dzmitry Lapunou" userId="S::dzmitry_lapunou@epam.com::32fa36bb-50d5-4d8c-b93b-c7d534103099" providerId="AD" clId="Web-{773A1832-03BB-4AB3-B59A-91B51D9BFFA9}" dt="2019-10-24T11:35:17.194" v="252"/>
          <ac:picMkLst>
            <pc:docMk/>
            <pc:sldMk cId="3298840251" sldId="354"/>
            <ac:picMk id="4" creationId="{193C5D61-3BBF-46DF-9343-1572D4373A14}"/>
          </ac:picMkLst>
        </pc:picChg>
      </pc:sldChg>
      <pc:sldChg chg="delSp add del replId">
        <pc:chgData name="Dzmitry Lapunou" userId="S::dzmitry_lapunou@epam.com::32fa36bb-50d5-4d8c-b93b-c7d534103099" providerId="AD" clId="Web-{773A1832-03BB-4AB3-B59A-91B51D9BFFA9}" dt="2019-10-24T11:36:21.944" v="259"/>
        <pc:sldMkLst>
          <pc:docMk/>
          <pc:sldMk cId="1445001014" sldId="355"/>
        </pc:sldMkLst>
        <pc:picChg chg="del">
          <ac:chgData name="Dzmitry Lapunou" userId="S::dzmitry_lapunou@epam.com::32fa36bb-50d5-4d8c-b93b-c7d534103099" providerId="AD" clId="Web-{773A1832-03BB-4AB3-B59A-91B51D9BFFA9}" dt="2019-10-24T11:35:56.178" v="258"/>
          <ac:picMkLst>
            <pc:docMk/>
            <pc:sldMk cId="1445001014" sldId="355"/>
            <ac:picMk id="3" creationId="{DB47FC51-66D6-47A4-9ACC-FF61D932E33F}"/>
          </ac:picMkLst>
        </pc:picChg>
      </pc:sldChg>
      <pc:sldChg chg="modSp new">
        <pc:chgData name="Dzmitry Lapunou" userId="S::dzmitry_lapunou@epam.com::32fa36bb-50d5-4d8c-b93b-c7d534103099" providerId="AD" clId="Web-{773A1832-03BB-4AB3-B59A-91B51D9BFFA9}" dt="2019-10-24T11:42:08.145" v="283" actId="20577"/>
        <pc:sldMkLst>
          <pc:docMk/>
          <pc:sldMk cId="3167881451" sldId="355"/>
        </pc:sldMkLst>
        <pc:spChg chg="mod">
          <ac:chgData name="Dzmitry Lapunou" userId="S::dzmitry_lapunou@epam.com::32fa36bb-50d5-4d8c-b93b-c7d534103099" providerId="AD" clId="Web-{773A1832-03BB-4AB3-B59A-91B51D9BFFA9}" dt="2019-10-24T11:40:36.301" v="269" actId="20577"/>
          <ac:spMkLst>
            <pc:docMk/>
            <pc:sldMk cId="3167881451" sldId="355"/>
            <ac:spMk id="2" creationId="{A4B1C4AB-9597-4EB6-BF36-94E00A7B6FE1}"/>
          </ac:spMkLst>
        </pc:spChg>
        <pc:spChg chg="mod">
          <ac:chgData name="Dzmitry Lapunou" userId="S::dzmitry_lapunou@epam.com::32fa36bb-50d5-4d8c-b93b-c7d534103099" providerId="AD" clId="Web-{773A1832-03BB-4AB3-B59A-91B51D9BFFA9}" dt="2019-10-24T11:42:08.145" v="283" actId="20577"/>
          <ac:spMkLst>
            <pc:docMk/>
            <pc:sldMk cId="3167881451" sldId="355"/>
            <ac:spMk id="3" creationId="{B44DCD63-CB24-439D-8D86-3D48D3103AF3}"/>
          </ac:spMkLst>
        </pc:spChg>
      </pc:sldChg>
    </pc:docChg>
  </pc:docChgLst>
  <pc:docChgLst>
    <pc:chgData name="Dzmitry Lapunou" userId="S::dzmitry_lapunou@epam.com::32fa36bb-50d5-4d8c-b93b-c7d534103099" providerId="AD" clId="Web-{09E568F2-4027-4D29-BC5B-DBBC55ED8037}"/>
    <pc:docChg chg="addSld delSld modSld sldOrd modSection">
      <pc:chgData name="Dzmitry Lapunou" userId="S::dzmitry_lapunou@epam.com::32fa36bb-50d5-4d8c-b93b-c7d534103099" providerId="AD" clId="Web-{09E568F2-4027-4D29-BC5B-DBBC55ED8037}" dt="2019-10-23T15:38:45.727" v="248"/>
      <pc:docMkLst>
        <pc:docMk/>
      </pc:docMkLst>
      <pc:sldChg chg="addSp delSp modSp">
        <pc:chgData name="Dzmitry Lapunou" userId="S::dzmitry_lapunou@epam.com::32fa36bb-50d5-4d8c-b93b-c7d534103099" providerId="AD" clId="Web-{09E568F2-4027-4D29-BC5B-DBBC55ED8037}" dt="2019-10-23T15:38:11.102" v="247" actId="20577"/>
        <pc:sldMkLst>
          <pc:docMk/>
          <pc:sldMk cId="447333596" sldId="309"/>
        </pc:sldMkLst>
        <pc:spChg chg="mod">
          <ac:chgData name="Dzmitry Lapunou" userId="S::dzmitry_lapunou@epam.com::32fa36bb-50d5-4d8c-b93b-c7d534103099" providerId="AD" clId="Web-{09E568F2-4027-4D29-BC5B-DBBC55ED8037}" dt="2019-10-23T15:24:05.269" v="96" actId="20577"/>
          <ac:spMkLst>
            <pc:docMk/>
            <pc:sldMk cId="447333596" sldId="309"/>
            <ac:spMk id="2" creationId="{D1811F83-D699-4E6F-84FA-0B136623FF38}"/>
          </ac:spMkLst>
        </pc:spChg>
        <pc:spChg chg="mod">
          <ac:chgData name="Dzmitry Lapunou" userId="S::dzmitry_lapunou@epam.com::32fa36bb-50d5-4d8c-b93b-c7d534103099" providerId="AD" clId="Web-{09E568F2-4027-4D29-BC5B-DBBC55ED8037}" dt="2019-10-23T15:23:50.847" v="88" actId="20577"/>
          <ac:spMkLst>
            <pc:docMk/>
            <pc:sldMk cId="447333596" sldId="309"/>
            <ac:spMk id="3" creationId="{997F6126-698E-4A8D-8E64-5E1EFA01CB3B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4:54.491" v="219" actId="1076"/>
          <ac:spMkLst>
            <pc:docMk/>
            <pc:sldMk cId="447333596" sldId="309"/>
            <ac:spMk id="7" creationId="{1D9C18B9-3E81-463B-868D-28D5F8FABAD2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8:11.102" v="247" actId="20577"/>
          <ac:spMkLst>
            <pc:docMk/>
            <pc:sldMk cId="447333596" sldId="309"/>
            <ac:spMk id="9" creationId="{3E32FC1E-F9F2-4312-ACC9-F2AE70F4A57A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7:29.961" v="223" actId="1076"/>
          <ac:spMkLst>
            <pc:docMk/>
            <pc:sldMk cId="447333596" sldId="309"/>
            <ac:spMk id="13" creationId="{B8B64267-E0D8-4A7C-A650-CC66004C79CB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7:29.961" v="224" actId="1076"/>
          <ac:spMkLst>
            <pc:docMk/>
            <pc:sldMk cId="447333596" sldId="309"/>
            <ac:spMk id="14" creationId="{5B38E7F0-60ED-489A-BE01-986D2B03F7A8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7:29.977" v="225" actId="1076"/>
          <ac:spMkLst>
            <pc:docMk/>
            <pc:sldMk cId="447333596" sldId="309"/>
            <ac:spMk id="15" creationId="{B5C47BAE-7AA1-4A2D-8B73-9F700EE113F9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7:29.992" v="226" actId="1076"/>
          <ac:spMkLst>
            <pc:docMk/>
            <pc:sldMk cId="447333596" sldId="309"/>
            <ac:spMk id="16" creationId="{98729B34-ACC0-46D6-A702-F3AA9DFCC5C6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7:30.008" v="227" actId="1076"/>
          <ac:spMkLst>
            <pc:docMk/>
            <pc:sldMk cId="447333596" sldId="309"/>
            <ac:spMk id="17" creationId="{68EC1D1E-556F-41E9-9371-9C6F3B9868BF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7:45.773" v="232" actId="20577"/>
          <ac:spMkLst>
            <pc:docMk/>
            <pc:sldMk cId="447333596" sldId="309"/>
            <ac:spMk id="18" creationId="{A0E7C2B8-9428-49E0-83C0-3C0ABA7BCD7D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37:59.852" v="245" actId="20577"/>
          <ac:spMkLst>
            <pc:docMk/>
            <pc:sldMk cId="447333596" sldId="309"/>
            <ac:spMk id="19" creationId="{49B7E934-5C94-4D45-A807-9B8654A44A10}"/>
          </ac:spMkLst>
        </pc:spChg>
        <pc:picChg chg="add del mod">
          <ac:chgData name="Dzmitry Lapunou" userId="S::dzmitry_lapunou@epam.com::32fa36bb-50d5-4d8c-b93b-c7d534103099" providerId="AD" clId="Web-{09E568F2-4027-4D29-BC5B-DBBC55ED8037}" dt="2019-10-23T15:34:57.054" v="220"/>
          <ac:picMkLst>
            <pc:docMk/>
            <pc:sldMk cId="447333596" sldId="309"/>
            <ac:picMk id="4" creationId="{0960A404-5FD0-41F6-A546-DF3BAB2BE40A}"/>
          </ac:picMkLst>
        </pc:picChg>
        <pc:picChg chg="add del mod">
          <ac:chgData name="Dzmitry Lapunou" userId="S::dzmitry_lapunou@epam.com::32fa36bb-50d5-4d8c-b93b-c7d534103099" providerId="AD" clId="Web-{09E568F2-4027-4D29-BC5B-DBBC55ED8037}" dt="2019-10-23T15:37:22.148" v="221"/>
          <ac:picMkLst>
            <pc:docMk/>
            <pc:sldMk cId="447333596" sldId="309"/>
            <ac:picMk id="11" creationId="{F7CDE0CE-BD9C-4E67-96BC-985BEFE401BD}"/>
          </ac:picMkLst>
        </pc:picChg>
      </pc:sldChg>
      <pc:sldChg chg="modSp">
        <pc:chgData name="Dzmitry Lapunou" userId="S::dzmitry_lapunou@epam.com::32fa36bb-50d5-4d8c-b93b-c7d534103099" providerId="AD" clId="Web-{09E568F2-4027-4D29-BC5B-DBBC55ED8037}" dt="2019-10-23T15:00:35.136" v="20" actId="20577"/>
        <pc:sldMkLst>
          <pc:docMk/>
          <pc:sldMk cId="3024134205" sldId="323"/>
        </pc:sldMkLst>
        <pc:spChg chg="mod">
          <ac:chgData name="Dzmitry Lapunou" userId="S::dzmitry_lapunou@epam.com::32fa36bb-50d5-4d8c-b93b-c7d534103099" providerId="AD" clId="Web-{09E568F2-4027-4D29-BC5B-DBBC55ED8037}" dt="2019-10-23T15:00:35.136" v="20" actId="20577"/>
          <ac:spMkLst>
            <pc:docMk/>
            <pc:sldMk cId="3024134205" sldId="323"/>
            <ac:spMk id="3" creationId="{DC1678F0-7FD5-4EDD-A19F-14EFFFAAE2E7}"/>
          </ac:spMkLst>
        </pc:spChg>
      </pc:sldChg>
      <pc:sldChg chg="addSp delSp modSp add ord replId">
        <pc:chgData name="Dzmitry Lapunou" userId="S::dzmitry_lapunou@epam.com::32fa36bb-50d5-4d8c-b93b-c7d534103099" providerId="AD" clId="Web-{09E568F2-4027-4D29-BC5B-DBBC55ED8037}" dt="2019-10-23T15:11:11.374" v="63" actId="1076"/>
        <pc:sldMkLst>
          <pc:docMk/>
          <pc:sldMk cId="815749522" sldId="325"/>
        </pc:sldMkLst>
        <pc:spChg chg="add">
          <ac:chgData name="Dzmitry Lapunou" userId="S::dzmitry_lapunou@epam.com::32fa36bb-50d5-4d8c-b93b-c7d534103099" providerId="AD" clId="Web-{09E568F2-4027-4D29-BC5B-DBBC55ED8037}" dt="2019-10-23T15:09:07.560" v="26"/>
          <ac:spMkLst>
            <pc:docMk/>
            <pc:sldMk cId="815749522" sldId="325"/>
            <ac:spMk id="8" creationId="{BA1FB497-CFFC-4F62-82D9-168A0A00AEEB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10:15.373" v="47" actId="1076"/>
          <ac:spMkLst>
            <pc:docMk/>
            <pc:sldMk cId="815749522" sldId="325"/>
            <ac:spMk id="26" creationId="{7637880B-EF5A-4C5C-85C8-6A96EE975918}"/>
          </ac:spMkLst>
        </pc:spChg>
        <pc:spChg chg="add del mod">
          <ac:chgData name="Dzmitry Lapunou" userId="S::dzmitry_lapunou@epam.com::32fa36bb-50d5-4d8c-b93b-c7d534103099" providerId="AD" clId="Web-{09E568F2-4027-4D29-BC5B-DBBC55ED8037}" dt="2019-10-23T15:10:29.498" v="50"/>
          <ac:spMkLst>
            <pc:docMk/>
            <pc:sldMk cId="815749522" sldId="325"/>
            <ac:spMk id="28" creationId="{5C89A7F3-42CB-47D5-AEFB-847633638D9B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10:36.686" v="53" actId="1076"/>
          <ac:spMkLst>
            <pc:docMk/>
            <pc:sldMk cId="815749522" sldId="325"/>
            <ac:spMk id="29" creationId="{9BEF7AC5-28D5-4B1D-B63B-0B6E3E18DEC0}"/>
          </ac:spMkLst>
        </pc:spChg>
        <pc:spChg chg="add mod">
          <ac:chgData name="Dzmitry Lapunou" userId="S::dzmitry_lapunou@epam.com::32fa36bb-50d5-4d8c-b93b-c7d534103099" providerId="AD" clId="Web-{09E568F2-4027-4D29-BC5B-DBBC55ED8037}" dt="2019-10-23T15:11:03.108" v="61" actId="1076"/>
          <ac:spMkLst>
            <pc:docMk/>
            <pc:sldMk cId="815749522" sldId="325"/>
            <ac:spMk id="30" creationId="{40C30AE7-8835-4ECE-A76E-996DDC1CBD0E}"/>
          </ac:spMkLst>
        </pc:spChg>
        <pc:picChg chg="add">
          <ac:chgData name="Dzmitry Lapunou" userId="S::dzmitry_lapunou@epam.com::32fa36bb-50d5-4d8c-b93b-c7d534103099" providerId="AD" clId="Web-{09E568F2-4027-4D29-BC5B-DBBC55ED8037}" dt="2019-10-23T15:09:07.529" v="25"/>
          <ac:picMkLst>
            <pc:docMk/>
            <pc:sldMk cId="815749522" sldId="325"/>
            <ac:picMk id="4" creationId="{14AB1219-05BE-433A-84D8-43B3A9F21DE0}"/>
          </ac:picMkLst>
        </pc:picChg>
        <pc:picChg chg="mod">
          <ac:chgData name="Dzmitry Lapunou" userId="S::dzmitry_lapunou@epam.com::32fa36bb-50d5-4d8c-b93b-c7d534103099" providerId="AD" clId="Web-{09E568F2-4027-4D29-BC5B-DBBC55ED8037}" dt="2019-10-23T15:11:11.374" v="63" actId="1076"/>
          <ac:picMkLst>
            <pc:docMk/>
            <pc:sldMk cId="815749522" sldId="325"/>
            <ac:picMk id="5" creationId="{B2E23456-A21E-4F3F-B2E0-B973FA4FF531}"/>
          </ac:picMkLst>
        </pc:picChg>
        <pc:picChg chg="add mod">
          <ac:chgData name="Dzmitry Lapunou" userId="S::dzmitry_lapunou@epam.com::32fa36bb-50d5-4d8c-b93b-c7d534103099" providerId="AD" clId="Web-{09E568F2-4027-4D29-BC5B-DBBC55ED8037}" dt="2019-10-23T15:09:19.092" v="28" actId="1076"/>
          <ac:picMkLst>
            <pc:docMk/>
            <pc:sldMk cId="815749522" sldId="325"/>
            <ac:picMk id="9" creationId="{8F0B3285-3DB7-47AB-94DA-A5C0D233BE66}"/>
          </ac:picMkLst>
        </pc:picChg>
        <pc:picChg chg="add del">
          <ac:chgData name="Dzmitry Lapunou" userId="S::dzmitry_lapunou@epam.com::32fa36bb-50d5-4d8c-b93b-c7d534103099" providerId="AD" clId="Web-{09E568F2-4027-4D29-BC5B-DBBC55ED8037}" dt="2019-10-23T15:09:26.154" v="30"/>
          <ac:picMkLst>
            <pc:docMk/>
            <pc:sldMk cId="815749522" sldId="325"/>
            <ac:picMk id="15" creationId="{6C8FA082-FB78-4517-9E34-EFFC5ACDC38E}"/>
          </ac:picMkLst>
        </pc:picChg>
        <pc:picChg chg="add mod">
          <ac:chgData name="Dzmitry Lapunou" userId="S::dzmitry_lapunou@epam.com::32fa36bb-50d5-4d8c-b93b-c7d534103099" providerId="AD" clId="Web-{09E568F2-4027-4D29-BC5B-DBBC55ED8037}" dt="2019-10-23T15:10:06.436" v="46" actId="1076"/>
          <ac:picMkLst>
            <pc:docMk/>
            <pc:sldMk cId="815749522" sldId="325"/>
            <ac:picMk id="27" creationId="{FE8D1C51-B2AC-4ECF-8857-9C66792D7D1E}"/>
          </ac:picMkLst>
        </pc:picChg>
        <pc:picChg chg="add mod">
          <ac:chgData name="Dzmitry Lapunou" userId="S::dzmitry_lapunou@epam.com::32fa36bb-50d5-4d8c-b93b-c7d534103099" providerId="AD" clId="Web-{09E568F2-4027-4D29-BC5B-DBBC55ED8037}" dt="2019-10-23T15:11:09.436" v="62" actId="688"/>
          <ac:picMkLst>
            <pc:docMk/>
            <pc:sldMk cId="815749522" sldId="325"/>
            <ac:picMk id="31" creationId="{2569805F-0A7A-4614-82D5-2A0F7C3CFE88}"/>
          </ac:picMkLst>
        </pc:picChg>
      </pc:sldChg>
      <pc:sldChg chg="modSp add ord replId">
        <pc:chgData name="Dzmitry Lapunou" userId="S::dzmitry_lapunou@epam.com::32fa36bb-50d5-4d8c-b93b-c7d534103099" providerId="AD" clId="Web-{09E568F2-4027-4D29-BC5B-DBBC55ED8037}" dt="2019-10-23T15:12:13.405" v="85" actId="20577"/>
        <pc:sldMkLst>
          <pc:docMk/>
          <pc:sldMk cId="3460061604" sldId="326"/>
        </pc:sldMkLst>
        <pc:spChg chg="mod">
          <ac:chgData name="Dzmitry Lapunou" userId="S::dzmitry_lapunou@epam.com::32fa36bb-50d5-4d8c-b93b-c7d534103099" providerId="AD" clId="Web-{09E568F2-4027-4D29-BC5B-DBBC55ED8037}" dt="2019-10-23T15:12:13.405" v="85" actId="20577"/>
          <ac:spMkLst>
            <pc:docMk/>
            <pc:sldMk cId="3460061604" sldId="326"/>
            <ac:spMk id="5" creationId="{4332F7C6-DB9D-417C-8B4E-3EC55F3FF12D}"/>
          </ac:spMkLst>
        </pc:spChg>
      </pc:sldChg>
      <pc:sldChg chg="add del replId">
        <pc:chgData name="Dzmitry Lapunou" userId="S::dzmitry_lapunou@epam.com::32fa36bb-50d5-4d8c-b93b-c7d534103099" providerId="AD" clId="Web-{09E568F2-4027-4D29-BC5B-DBBC55ED8037}" dt="2019-10-23T15:38:45.727" v="248"/>
        <pc:sldMkLst>
          <pc:docMk/>
          <pc:sldMk cId="3280236844" sldId="327"/>
        </pc:sldMkLst>
      </pc:sldChg>
    </pc:docChg>
  </pc:docChgLst>
  <pc:docChgLst>
    <pc:chgData name="Dzmitry Lapunou" userId="S::dzmitry_lapunou@epam.com::32fa36bb-50d5-4d8c-b93b-c7d534103099" providerId="AD" clId="Web-{9AD4A2EA-20AD-42F0-8BB5-D85A2A168F50}"/>
    <pc:docChg chg="addSld modSld modSection">
      <pc:chgData name="Dzmitry Lapunou" userId="S::dzmitry_lapunou@epam.com::32fa36bb-50d5-4d8c-b93b-c7d534103099" providerId="AD" clId="Web-{9AD4A2EA-20AD-42F0-8BB5-D85A2A168F50}" dt="2019-10-14T20:19:10.731" v="697" actId="20577"/>
      <pc:docMkLst>
        <pc:docMk/>
      </pc:docMkLst>
      <pc:sldChg chg="modSp modNotes">
        <pc:chgData name="Dzmitry Lapunou" userId="S::dzmitry_lapunou@epam.com::32fa36bb-50d5-4d8c-b93b-c7d534103099" providerId="AD" clId="Web-{9AD4A2EA-20AD-42F0-8BB5-D85A2A168F50}" dt="2019-10-14T20:00:05.662" v="268"/>
        <pc:sldMkLst>
          <pc:docMk/>
          <pc:sldMk cId="3573448827" sldId="296"/>
        </pc:sldMkLst>
        <pc:spChg chg="mod">
          <ac:chgData name="Dzmitry Lapunou" userId="S::dzmitry_lapunou@epam.com::32fa36bb-50d5-4d8c-b93b-c7d534103099" providerId="AD" clId="Web-{9AD4A2EA-20AD-42F0-8BB5-D85A2A168F50}" dt="2019-10-14T19:53:44.316" v="84" actId="20577"/>
          <ac:spMkLst>
            <pc:docMk/>
            <pc:sldMk cId="3573448827" sldId="296"/>
            <ac:spMk id="3" creationId="{997F6126-698E-4A8D-8E64-5E1EFA01CB3B}"/>
          </ac:spMkLst>
        </pc:spChg>
      </pc:sldChg>
      <pc:sldChg chg="addSp delSp modSp mod setBg modNotes">
        <pc:chgData name="Dzmitry Lapunou" userId="S::dzmitry_lapunou@epam.com::32fa36bb-50d5-4d8c-b93b-c7d534103099" providerId="AD" clId="Web-{9AD4A2EA-20AD-42F0-8BB5-D85A2A168F50}" dt="2019-10-14T20:15:39.292" v="606"/>
        <pc:sldMkLst>
          <pc:docMk/>
          <pc:sldMk cId="3679009978" sldId="297"/>
        </pc:sldMkLst>
        <pc:spChg chg="mod">
          <ac:chgData name="Dzmitry Lapunou" userId="S::dzmitry_lapunou@epam.com::32fa36bb-50d5-4d8c-b93b-c7d534103099" providerId="AD" clId="Web-{9AD4A2EA-20AD-42F0-8BB5-D85A2A168F50}" dt="2019-10-14T20:09:29.196" v="457"/>
          <ac:spMkLst>
            <pc:docMk/>
            <pc:sldMk cId="3679009978" sldId="297"/>
            <ac:spMk id="2" creationId="{D1811F83-D699-4E6F-84FA-0B136623FF38}"/>
          </ac:spMkLst>
        </pc:spChg>
        <pc:spChg chg="add del">
          <ac:chgData name="Dzmitry Lapunou" userId="S::dzmitry_lapunou@epam.com::32fa36bb-50d5-4d8c-b93b-c7d534103099" providerId="AD" clId="Web-{9AD4A2EA-20AD-42F0-8BB5-D85A2A168F50}" dt="2019-10-14T20:09:53.415" v="462"/>
          <ac:spMkLst>
            <pc:docMk/>
            <pc:sldMk cId="3679009978" sldId="297"/>
            <ac:spMk id="3" creationId="{997F6126-698E-4A8D-8E64-5E1EFA01CB3B}"/>
          </ac:spMkLst>
        </pc:spChg>
        <pc:spChg chg="add del">
          <ac:chgData name="Dzmitry Lapunou" userId="S::dzmitry_lapunou@epam.com::32fa36bb-50d5-4d8c-b93b-c7d534103099" providerId="AD" clId="Web-{9AD4A2EA-20AD-42F0-8BB5-D85A2A168F50}" dt="2019-10-14T20:09:29.196" v="457"/>
          <ac:spMkLst>
            <pc:docMk/>
            <pc:sldMk cId="3679009978" sldId="297"/>
            <ac:spMk id="11" creationId="{6753252F-4873-4F63-801D-CC719279A7D5}"/>
          </ac:spMkLst>
        </pc:spChg>
        <pc:spChg chg="add del">
          <ac:chgData name="Dzmitry Lapunou" userId="S::dzmitry_lapunou@epam.com::32fa36bb-50d5-4d8c-b93b-c7d534103099" providerId="AD" clId="Web-{9AD4A2EA-20AD-42F0-8BB5-D85A2A168F50}" dt="2019-10-14T20:09:29.196" v="457"/>
          <ac:spMkLst>
            <pc:docMk/>
            <pc:sldMk cId="3679009978" sldId="297"/>
            <ac:spMk id="13" creationId="{047C8CCB-F95D-4249-92DD-651249D3535A}"/>
          </ac:spMkLst>
        </pc:spChg>
        <pc:picChg chg="add del mod">
          <ac:chgData name="Dzmitry Lapunou" userId="S::dzmitry_lapunou@epam.com::32fa36bb-50d5-4d8c-b93b-c7d534103099" providerId="AD" clId="Web-{9AD4A2EA-20AD-42F0-8BB5-D85A2A168F50}" dt="2019-10-14T20:08:34.821" v="454"/>
          <ac:picMkLst>
            <pc:docMk/>
            <pc:sldMk cId="3679009978" sldId="297"/>
            <ac:picMk id="4" creationId="{4D941171-A586-46BC-A043-5B33DBA04CF7}"/>
          </ac:picMkLst>
        </pc:picChg>
        <pc:picChg chg="add mod">
          <ac:chgData name="Dzmitry Lapunou" userId="S::dzmitry_lapunou@epam.com::32fa36bb-50d5-4d8c-b93b-c7d534103099" providerId="AD" clId="Web-{9AD4A2EA-20AD-42F0-8BB5-D85A2A168F50}" dt="2019-10-14T20:10:03.478" v="463" actId="14100"/>
          <ac:picMkLst>
            <pc:docMk/>
            <pc:sldMk cId="3679009978" sldId="297"/>
            <ac:picMk id="6" creationId="{F55FBE54-D175-4CE3-BBAF-C01241D782AA}"/>
          </ac:picMkLst>
        </pc:picChg>
      </pc:sldChg>
      <pc:sldChg chg="modSp modNotes">
        <pc:chgData name="Dzmitry Lapunou" userId="S::dzmitry_lapunou@epam.com::32fa36bb-50d5-4d8c-b93b-c7d534103099" providerId="AD" clId="Web-{9AD4A2EA-20AD-42F0-8BB5-D85A2A168F50}" dt="2019-10-14T20:16:28.933" v="635"/>
        <pc:sldMkLst>
          <pc:docMk/>
          <pc:sldMk cId="3869315720" sldId="298"/>
        </pc:sldMkLst>
        <pc:spChg chg="mod">
          <ac:chgData name="Dzmitry Lapunou" userId="S::dzmitry_lapunou@epam.com::32fa36bb-50d5-4d8c-b93b-c7d534103099" providerId="AD" clId="Web-{9AD4A2EA-20AD-42F0-8BB5-D85A2A168F50}" dt="2019-10-14T20:15:52.355" v="609" actId="20577"/>
          <ac:spMkLst>
            <pc:docMk/>
            <pc:sldMk cId="3869315720" sldId="298"/>
            <ac:spMk id="3" creationId="{926975B6-29F7-4C4F-BFD8-BEAB9A827B39}"/>
          </ac:spMkLst>
        </pc:spChg>
      </pc:sldChg>
      <pc:sldChg chg="modNotes">
        <pc:chgData name="Dzmitry Lapunou" userId="S::dzmitry_lapunou@epam.com::32fa36bb-50d5-4d8c-b93b-c7d534103099" providerId="AD" clId="Web-{9AD4A2EA-20AD-42F0-8BB5-D85A2A168F50}" dt="2019-10-14T20:17:07.683" v="652"/>
        <pc:sldMkLst>
          <pc:docMk/>
          <pc:sldMk cId="2596861261" sldId="299"/>
        </pc:sldMkLst>
      </pc:sldChg>
      <pc:sldChg chg="modSp modNotes">
        <pc:chgData name="Dzmitry Lapunou" userId="S::dzmitry_lapunou@epam.com::32fa36bb-50d5-4d8c-b93b-c7d534103099" providerId="AD" clId="Web-{9AD4A2EA-20AD-42F0-8BB5-D85A2A168F50}" dt="2019-10-14T20:19:10.731" v="696" actId="20577"/>
        <pc:sldMkLst>
          <pc:docMk/>
          <pc:sldMk cId="3575946641" sldId="300"/>
        </pc:sldMkLst>
        <pc:spChg chg="mod">
          <ac:chgData name="Dzmitry Lapunou" userId="S::dzmitry_lapunou@epam.com::32fa36bb-50d5-4d8c-b93b-c7d534103099" providerId="AD" clId="Web-{9AD4A2EA-20AD-42F0-8BB5-D85A2A168F50}" dt="2019-10-14T20:19:10.731" v="696" actId="20577"/>
          <ac:spMkLst>
            <pc:docMk/>
            <pc:sldMk cId="3575946641" sldId="300"/>
            <ac:spMk id="3" creationId="{2AFCD8FF-8018-44BA-A2C6-E29357F8D6B9}"/>
          </ac:spMkLst>
        </pc:spChg>
      </pc:sldChg>
      <pc:sldChg chg="modSp add replId modNotes">
        <pc:chgData name="Dzmitry Lapunou" userId="S::dzmitry_lapunou@epam.com::32fa36bb-50d5-4d8c-b93b-c7d534103099" providerId="AD" clId="Web-{9AD4A2EA-20AD-42F0-8BB5-D85A2A168F50}" dt="2019-10-14T20:04:54.679" v="450" actId="20577"/>
        <pc:sldMkLst>
          <pc:docMk/>
          <pc:sldMk cId="1937584227" sldId="301"/>
        </pc:sldMkLst>
        <pc:spChg chg="mod">
          <ac:chgData name="Dzmitry Lapunou" userId="S::dzmitry_lapunou@epam.com::32fa36bb-50d5-4d8c-b93b-c7d534103099" providerId="AD" clId="Web-{9AD4A2EA-20AD-42F0-8BB5-D85A2A168F50}" dt="2019-10-14T19:56:39.927" v="159" actId="20577"/>
          <ac:spMkLst>
            <pc:docMk/>
            <pc:sldMk cId="1937584227" sldId="301"/>
            <ac:spMk id="2" creationId="{D1811F83-D699-4E6F-84FA-0B136623FF38}"/>
          </ac:spMkLst>
        </pc:spChg>
        <pc:spChg chg="mod">
          <ac:chgData name="Dzmitry Lapunou" userId="S::dzmitry_lapunou@epam.com::32fa36bb-50d5-4d8c-b93b-c7d534103099" providerId="AD" clId="Web-{9AD4A2EA-20AD-42F0-8BB5-D85A2A168F50}" dt="2019-10-14T20:04:54.679" v="450" actId="20577"/>
          <ac:spMkLst>
            <pc:docMk/>
            <pc:sldMk cId="1937584227" sldId="301"/>
            <ac:spMk id="3" creationId="{997F6126-698E-4A8D-8E64-5E1EFA01CB3B}"/>
          </ac:spMkLst>
        </pc:spChg>
      </pc:sldChg>
      <pc:sldChg chg="modSp add replId modNotes">
        <pc:chgData name="Dzmitry Lapunou" userId="S::dzmitry_lapunou@epam.com::32fa36bb-50d5-4d8c-b93b-c7d534103099" providerId="AD" clId="Web-{9AD4A2EA-20AD-42F0-8BB5-D85A2A168F50}" dt="2019-10-14T19:59:19.584" v="247"/>
        <pc:sldMkLst>
          <pc:docMk/>
          <pc:sldMk cId="275364991" sldId="302"/>
        </pc:sldMkLst>
        <pc:spChg chg="mod">
          <ac:chgData name="Dzmitry Lapunou" userId="S::dzmitry_lapunou@epam.com::32fa36bb-50d5-4d8c-b93b-c7d534103099" providerId="AD" clId="Web-{9AD4A2EA-20AD-42F0-8BB5-D85A2A168F50}" dt="2019-10-14T19:59:14.037" v="243" actId="20577"/>
          <ac:spMkLst>
            <pc:docMk/>
            <pc:sldMk cId="275364991" sldId="302"/>
            <ac:spMk id="2" creationId="{D1811F83-D699-4E6F-84FA-0B136623FF38}"/>
          </ac:spMkLst>
        </pc:spChg>
        <pc:spChg chg="mod">
          <ac:chgData name="Dzmitry Lapunou" userId="S::dzmitry_lapunou@epam.com::32fa36bb-50d5-4d8c-b93b-c7d534103099" providerId="AD" clId="Web-{9AD4A2EA-20AD-42F0-8BB5-D85A2A168F50}" dt="2019-10-14T19:58:59.724" v="227" actId="20577"/>
          <ac:spMkLst>
            <pc:docMk/>
            <pc:sldMk cId="275364991" sldId="302"/>
            <ac:spMk id="3" creationId="{997F6126-698E-4A8D-8E64-5E1EFA01CB3B}"/>
          </ac:spMkLst>
        </pc:spChg>
      </pc:sldChg>
    </pc:docChg>
  </pc:docChgLst>
  <pc:docChgLst>
    <pc:chgData name="Dzmitry Lapunou" userId="S::dzmitry_lapunou@epam.com::32fa36bb-50d5-4d8c-b93b-c7d534103099" providerId="AD" clId="Web-{1303910F-B744-4D20-BAA2-23B3F4A87E4A}"/>
    <pc:docChg chg="delSld modSld modSection">
      <pc:chgData name="Dzmitry Lapunou" userId="S::dzmitry_lapunou@epam.com::32fa36bb-50d5-4d8c-b93b-c7d534103099" providerId="AD" clId="Web-{1303910F-B744-4D20-BAA2-23B3F4A87E4A}" dt="2019-10-22T09:55:50.288" v="166"/>
      <pc:docMkLst>
        <pc:docMk/>
      </pc:docMkLst>
      <pc:sldChg chg="addSp delSp modSp">
        <pc:chgData name="Dzmitry Lapunou" userId="S::dzmitry_lapunou@epam.com::32fa36bb-50d5-4d8c-b93b-c7d534103099" providerId="AD" clId="Web-{1303910F-B744-4D20-BAA2-23B3F4A87E4A}" dt="2019-10-22T09:55:06.476" v="162"/>
        <pc:sldMkLst>
          <pc:docMk/>
          <pc:sldMk cId="275364991" sldId="302"/>
        </pc:sldMkLst>
        <pc:spChg chg="add mod">
          <ac:chgData name="Dzmitry Lapunou" userId="S::dzmitry_lapunou@epam.com::32fa36bb-50d5-4d8c-b93b-c7d534103099" providerId="AD" clId="Web-{1303910F-B744-4D20-BAA2-23B3F4A87E4A}" dt="2019-10-22T09:53:38.226" v="146" actId="20577"/>
          <ac:spMkLst>
            <pc:docMk/>
            <pc:sldMk cId="275364991" sldId="302"/>
            <ac:spMk id="4" creationId="{03B7F1AA-D27C-487D-9F43-CC720DE5A933}"/>
          </ac:spMkLst>
        </pc:spChg>
        <pc:spChg chg="mod">
          <ac:chgData name="Dzmitry Lapunou" userId="S::dzmitry_lapunou@epam.com::32fa36bb-50d5-4d8c-b93b-c7d534103099" providerId="AD" clId="Web-{1303910F-B744-4D20-BAA2-23B3F4A87E4A}" dt="2019-10-22T09:52:55.991" v="122" actId="1076"/>
          <ac:spMkLst>
            <pc:docMk/>
            <pc:sldMk cId="275364991" sldId="302"/>
            <ac:spMk id="6" creationId="{54FD6275-E4C0-4D9E-B6CD-BD4B756EB7DD}"/>
          </ac:spMkLst>
        </pc:spChg>
        <pc:spChg chg="add mod">
          <ac:chgData name="Dzmitry Lapunou" userId="S::dzmitry_lapunou@epam.com::32fa36bb-50d5-4d8c-b93b-c7d534103099" providerId="AD" clId="Web-{1303910F-B744-4D20-BAA2-23B3F4A87E4A}" dt="2019-10-22T09:54:54.148" v="161" actId="20577"/>
          <ac:spMkLst>
            <pc:docMk/>
            <pc:sldMk cId="275364991" sldId="302"/>
            <ac:spMk id="13" creationId="{680C4E51-2B6B-47AE-B049-DF02C0EB43F4}"/>
          </ac:spMkLst>
        </pc:spChg>
        <pc:spChg chg="mod">
          <ac:chgData name="Dzmitry Lapunou" userId="S::dzmitry_lapunou@epam.com::32fa36bb-50d5-4d8c-b93b-c7d534103099" providerId="AD" clId="Web-{1303910F-B744-4D20-BAA2-23B3F4A87E4A}" dt="2019-10-22T09:55:06.476" v="162"/>
          <ac:spMkLst>
            <pc:docMk/>
            <pc:sldMk cId="275364991" sldId="302"/>
            <ac:spMk id="14" creationId="{C3D822D7-A27D-4384-B2FF-E74EA90170DD}"/>
          </ac:spMkLst>
        </pc:spChg>
        <pc:spChg chg="add mod">
          <ac:chgData name="Dzmitry Lapunou" userId="S::dzmitry_lapunou@epam.com::32fa36bb-50d5-4d8c-b93b-c7d534103099" providerId="AD" clId="Web-{1303910F-B744-4D20-BAA2-23B3F4A87E4A}" dt="2019-10-22T09:52:49.944" v="121" actId="1076"/>
          <ac:spMkLst>
            <pc:docMk/>
            <pc:sldMk cId="275364991" sldId="302"/>
            <ac:spMk id="17" creationId="{F978A601-8F02-46B8-A031-48924AD01897}"/>
          </ac:spMkLst>
        </pc:spChg>
        <pc:spChg chg="add del mod">
          <ac:chgData name="Dzmitry Lapunou" userId="S::dzmitry_lapunou@epam.com::32fa36bb-50d5-4d8c-b93b-c7d534103099" providerId="AD" clId="Web-{1303910F-B744-4D20-BAA2-23B3F4A87E4A}" dt="2019-10-22T09:54:18.569" v="153"/>
          <ac:spMkLst>
            <pc:docMk/>
            <pc:sldMk cId="275364991" sldId="302"/>
            <ac:spMk id="18" creationId="{FE641CAA-E2B2-4416-B651-AAE496806D88}"/>
          </ac:spMkLst>
        </pc:spChg>
        <pc:picChg chg="add del mod">
          <ac:chgData name="Dzmitry Lapunou" userId="S::dzmitry_lapunou@epam.com::32fa36bb-50d5-4d8c-b93b-c7d534103099" providerId="AD" clId="Web-{1303910F-B744-4D20-BAA2-23B3F4A87E4A}" dt="2019-10-22T09:49:42.803" v="110"/>
          <ac:picMkLst>
            <pc:docMk/>
            <pc:sldMk cId="275364991" sldId="302"/>
            <ac:picMk id="5" creationId="{C823EAC0-8A09-47F9-B933-77E96A3A7A3D}"/>
          </ac:picMkLst>
        </pc:picChg>
        <pc:picChg chg="add mod">
          <ac:chgData name="Dzmitry Lapunou" userId="S::dzmitry_lapunou@epam.com::32fa36bb-50d5-4d8c-b93b-c7d534103099" providerId="AD" clId="Web-{1303910F-B744-4D20-BAA2-23B3F4A87E4A}" dt="2019-10-22T09:50:17.334" v="112" actId="1076"/>
          <ac:picMkLst>
            <pc:docMk/>
            <pc:sldMk cId="275364991" sldId="302"/>
            <ac:picMk id="9" creationId="{12DE2897-5BB2-407F-9EA0-39395A06438B}"/>
          </ac:picMkLst>
        </pc:picChg>
        <pc:picChg chg="mod">
          <ac:chgData name="Dzmitry Lapunou" userId="S::dzmitry_lapunou@epam.com::32fa36bb-50d5-4d8c-b93b-c7d534103099" providerId="AD" clId="Web-{1303910F-B744-4D20-BAA2-23B3F4A87E4A}" dt="2019-10-22T09:50:52.053" v="113" actId="1076"/>
          <ac:picMkLst>
            <pc:docMk/>
            <pc:sldMk cId="275364991" sldId="302"/>
            <ac:picMk id="10" creationId="{672F8CB8-0FFF-4DD0-B669-59FD3CB27A62}"/>
          </ac:picMkLst>
        </pc:picChg>
      </pc:sldChg>
      <pc:sldChg chg="modSp">
        <pc:chgData name="Dzmitry Lapunou" userId="S::dzmitry_lapunou@epam.com::32fa36bb-50d5-4d8c-b93b-c7d534103099" providerId="AD" clId="Web-{1303910F-B744-4D20-BAA2-23B3F4A87E4A}" dt="2019-10-22T09:55:27.851" v="165"/>
        <pc:sldMkLst>
          <pc:docMk/>
          <pc:sldMk cId="3264149586" sldId="303"/>
        </pc:sldMkLst>
        <pc:spChg chg="mod">
          <ac:chgData name="Dzmitry Lapunou" userId="S::dzmitry_lapunou@epam.com::32fa36bb-50d5-4d8c-b93b-c7d534103099" providerId="AD" clId="Web-{1303910F-B744-4D20-BAA2-23B3F4A87E4A}" dt="2019-10-22T09:55:22.945" v="164"/>
          <ac:spMkLst>
            <pc:docMk/>
            <pc:sldMk cId="3264149586" sldId="303"/>
            <ac:spMk id="471" creationId="{6B9F465C-E035-4B34-B7C3-CAD66104E90D}"/>
          </ac:spMkLst>
        </pc:spChg>
        <pc:spChg chg="mod">
          <ac:chgData name="Dzmitry Lapunou" userId="S::dzmitry_lapunou@epam.com::32fa36bb-50d5-4d8c-b93b-c7d534103099" providerId="AD" clId="Web-{1303910F-B744-4D20-BAA2-23B3F4A87E4A}" dt="2019-10-22T09:34:25.441" v="0" actId="14100"/>
          <ac:spMkLst>
            <pc:docMk/>
            <pc:sldMk cId="3264149586" sldId="303"/>
            <ac:spMk id="472" creationId="{FE15506A-2685-445C-9E36-F8F147FA8F5B}"/>
          </ac:spMkLst>
        </pc:spChg>
        <pc:spChg chg="mod">
          <ac:chgData name="Dzmitry Lapunou" userId="S::dzmitry_lapunou@epam.com::32fa36bb-50d5-4d8c-b93b-c7d534103099" providerId="AD" clId="Web-{1303910F-B744-4D20-BAA2-23B3F4A87E4A}" dt="2019-10-22T09:55:27.851" v="165"/>
          <ac:spMkLst>
            <pc:docMk/>
            <pc:sldMk cId="3264149586" sldId="303"/>
            <ac:spMk id="474" creationId="{BF5201A3-C042-4BD6-88A4-FC1F5F2041BF}"/>
          </ac:spMkLst>
        </pc:spChg>
      </pc:sldChg>
      <pc:sldChg chg="modSp">
        <pc:chgData name="Dzmitry Lapunou" userId="S::dzmitry_lapunou@epam.com::32fa36bb-50d5-4d8c-b93b-c7d534103099" providerId="AD" clId="Web-{1303910F-B744-4D20-BAA2-23B3F4A87E4A}" dt="2019-10-22T09:55:13.960" v="163"/>
        <pc:sldMkLst>
          <pc:docMk/>
          <pc:sldMk cId="2136452427" sldId="308"/>
        </pc:sldMkLst>
        <pc:spChg chg="mod">
          <ac:chgData name="Dzmitry Lapunou" userId="S::dzmitry_lapunou@epam.com::32fa36bb-50d5-4d8c-b93b-c7d534103099" providerId="AD" clId="Web-{1303910F-B744-4D20-BAA2-23B3F4A87E4A}" dt="2019-10-22T09:55:13.960" v="163"/>
          <ac:spMkLst>
            <pc:docMk/>
            <pc:sldMk cId="2136452427" sldId="308"/>
            <ac:spMk id="471" creationId="{6B9F465C-E035-4B34-B7C3-CAD66104E90D}"/>
          </ac:spMkLst>
        </pc:spChg>
      </pc:sldChg>
      <pc:sldChg chg="del">
        <pc:chgData name="Dzmitry Lapunou" userId="S::dzmitry_lapunou@epam.com::32fa36bb-50d5-4d8c-b93b-c7d534103099" providerId="AD" clId="Web-{1303910F-B744-4D20-BAA2-23B3F4A87E4A}" dt="2019-10-22T09:55:50.288" v="166"/>
        <pc:sldMkLst>
          <pc:docMk/>
          <pc:sldMk cId="1752808925" sldId="309"/>
        </pc:sldMkLst>
      </pc:sldChg>
    </pc:docChg>
  </pc:docChgLst>
  <pc:docChgLst>
    <pc:chgData name="Dzmitry Lapunou" userId="S::dzmitry_lapunou@epam.com::32fa36bb-50d5-4d8c-b93b-c7d534103099" providerId="AD" clId="Web-{5811FDA1-99EC-446D-9CEE-53F804DFECB2}"/>
    <pc:docChg chg="modSld">
      <pc:chgData name="Dzmitry Lapunou" userId="S::dzmitry_lapunou@epam.com::32fa36bb-50d5-4d8c-b93b-c7d534103099" providerId="AD" clId="Web-{5811FDA1-99EC-446D-9CEE-53F804DFECB2}" dt="2019-10-24T13:30:41.649" v="3" actId="20577"/>
      <pc:docMkLst>
        <pc:docMk/>
      </pc:docMkLst>
      <pc:sldChg chg="modSp">
        <pc:chgData name="Dzmitry Lapunou" userId="S::dzmitry_lapunou@epam.com::32fa36bb-50d5-4d8c-b93b-c7d534103099" providerId="AD" clId="Web-{5811FDA1-99EC-446D-9CEE-53F804DFECB2}" dt="2019-10-24T13:30:41.649" v="2" actId="20577"/>
        <pc:sldMkLst>
          <pc:docMk/>
          <pc:sldMk cId="2338388418" sldId="351"/>
        </pc:sldMkLst>
        <pc:spChg chg="mod">
          <ac:chgData name="Dzmitry Lapunou" userId="S::dzmitry_lapunou@epam.com::32fa36bb-50d5-4d8c-b93b-c7d534103099" providerId="AD" clId="Web-{5811FDA1-99EC-446D-9CEE-53F804DFECB2}" dt="2019-10-24T13:30:41.649" v="2" actId="20577"/>
          <ac:spMkLst>
            <pc:docMk/>
            <pc:sldMk cId="2338388418" sldId="351"/>
            <ac:spMk id="2" creationId="{D1811F83-D699-4E6F-84FA-0B136623FF38}"/>
          </ac:spMkLst>
        </pc:spChg>
      </pc:sldChg>
    </pc:docChg>
  </pc:docChgLst>
  <pc:docChgLst>
    <pc:chgData name="Dzmitry Lapunou" userId="S::dzmitry_lapunou@epam.com::32fa36bb-50d5-4d8c-b93b-c7d534103099" providerId="AD" clId="Web-{EEF3DC87-A181-45FA-A13E-20E209AB22B5}"/>
    <pc:docChg chg="modSld">
      <pc:chgData name="Dzmitry Lapunou" userId="S::dzmitry_lapunou@epam.com::32fa36bb-50d5-4d8c-b93b-c7d534103099" providerId="AD" clId="Web-{EEF3DC87-A181-45FA-A13E-20E209AB22B5}" dt="2019-10-24T08:30:16.219" v="55" actId="20577"/>
      <pc:docMkLst>
        <pc:docMk/>
      </pc:docMkLst>
      <pc:sldChg chg="modSp">
        <pc:chgData name="Dzmitry Lapunou" userId="S::dzmitry_lapunou@epam.com::32fa36bb-50d5-4d8c-b93b-c7d534103099" providerId="AD" clId="Web-{EEF3DC87-A181-45FA-A13E-20E209AB22B5}" dt="2019-10-24T08:30:16.219" v="54" actId="20577"/>
        <pc:sldMkLst>
          <pc:docMk/>
          <pc:sldMk cId="3575946641" sldId="300"/>
        </pc:sldMkLst>
        <pc:spChg chg="mod">
          <ac:chgData name="Dzmitry Lapunou" userId="S::dzmitry_lapunou@epam.com::32fa36bb-50d5-4d8c-b93b-c7d534103099" providerId="AD" clId="Web-{EEF3DC87-A181-45FA-A13E-20E209AB22B5}" dt="2019-10-24T08:30:16.219" v="54" actId="20577"/>
          <ac:spMkLst>
            <pc:docMk/>
            <pc:sldMk cId="3575946641" sldId="300"/>
            <ac:spMk id="3" creationId="{2AFCD8FF-8018-44BA-A2C6-E29357F8D6B9}"/>
          </ac:spMkLst>
        </pc:spChg>
      </pc:sldChg>
    </pc:docChg>
  </pc:docChgLst>
  <pc:docChgLst>
    <pc:chgData name="Dzmitry Lapunou" userId="S::dzmitry_lapunou@epam.com::32fa36bb-50d5-4d8c-b93b-c7d534103099" providerId="AD" clId="Web-{8ED0BBDB-BF26-47B4-952C-FCAB92838C37}"/>
    <pc:docChg chg="modSld">
      <pc:chgData name="Dzmitry Lapunou" userId="S::dzmitry_lapunou@epam.com::32fa36bb-50d5-4d8c-b93b-c7d534103099" providerId="AD" clId="Web-{8ED0BBDB-BF26-47B4-952C-FCAB92838C37}" dt="2019-10-22T19:13:15.592" v="180" actId="14100"/>
      <pc:docMkLst>
        <pc:docMk/>
      </pc:docMkLst>
      <pc:sldChg chg="addSp delSp modSp mod setBg">
        <pc:chgData name="Dzmitry Lapunou" userId="S::dzmitry_lapunou@epam.com::32fa36bb-50d5-4d8c-b93b-c7d534103099" providerId="AD" clId="Web-{8ED0BBDB-BF26-47B4-952C-FCAB92838C37}" dt="2019-10-22T19:13:15.592" v="180" actId="14100"/>
        <pc:sldMkLst>
          <pc:docMk/>
          <pc:sldMk cId="3624738366" sldId="304"/>
        </pc:sldMkLst>
        <pc:spChg chg="mod">
          <ac:chgData name="Dzmitry Lapunou" userId="S::dzmitry_lapunou@epam.com::32fa36bb-50d5-4d8c-b93b-c7d534103099" providerId="AD" clId="Web-{8ED0BBDB-BF26-47B4-952C-FCAB92838C37}" dt="2019-10-22T18:49:35.710" v="15" actId="20577"/>
          <ac:spMkLst>
            <pc:docMk/>
            <pc:sldMk cId="3624738366" sldId="304"/>
            <ac:spMk id="2" creationId="{5766FB2B-A48C-4146-9876-79B5048E3A45}"/>
          </ac:spMkLst>
        </pc:spChg>
        <pc:spChg chg="mod">
          <ac:chgData name="Dzmitry Lapunou" userId="S::dzmitry_lapunou@epam.com::32fa36bb-50d5-4d8c-b93b-c7d534103099" providerId="AD" clId="Web-{8ED0BBDB-BF26-47B4-952C-FCAB92838C37}" dt="2019-10-22T18:45:18.420" v="8" actId="20577"/>
          <ac:spMkLst>
            <pc:docMk/>
            <pc:sldMk cId="3624738366" sldId="304"/>
            <ac:spMk id="3" creationId="{9695D7C3-00B9-466B-A4D4-EBC58ABAC2C9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1:11.750" v="82" actId="20577"/>
          <ac:spMkLst>
            <pc:docMk/>
            <pc:sldMk cId="3624738366" sldId="304"/>
            <ac:spMk id="7" creationId="{1E7FBB55-9694-4069-868D-02ABDC770A01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3:10.974" v="97" actId="20577"/>
          <ac:spMkLst>
            <pc:docMk/>
            <pc:sldMk cId="3624738366" sldId="304"/>
            <ac:spMk id="8" creationId="{F7D5C5DE-682C-423D-BB33-401944C07BB1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3:56.084" v="104" actId="14100"/>
          <ac:spMkLst>
            <pc:docMk/>
            <pc:sldMk cId="3624738366" sldId="304"/>
            <ac:spMk id="9" creationId="{D146EC7E-615A-429D-A141-A8FE2D4D3FB1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5:22.556" v="127" actId="1076"/>
          <ac:spMkLst>
            <pc:docMk/>
            <pc:sldMk cId="3624738366" sldId="304"/>
            <ac:spMk id="10" creationId="{4487004C-A5E9-436D-91A6-9802251DDA0F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6:10.886" v="132" actId="1076"/>
          <ac:spMkLst>
            <pc:docMk/>
            <pc:sldMk cId="3624738366" sldId="304"/>
            <ac:spMk id="11" creationId="{A578468E-9663-4FFF-9673-BF934AC65730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4:53.196" v="120" actId="14100"/>
          <ac:spMkLst>
            <pc:docMk/>
            <pc:sldMk cId="3624738366" sldId="304"/>
            <ac:spMk id="12" creationId="{7CE5DE7B-3226-453B-874F-E9D2E784C351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6:20.027" v="136" actId="1076"/>
          <ac:spMkLst>
            <pc:docMk/>
            <pc:sldMk cId="3624738366" sldId="304"/>
            <ac:spMk id="13" creationId="{741BD903-535C-4ACC-A45D-2CA975F9240F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6:53.559" v="140"/>
          <ac:spMkLst>
            <pc:docMk/>
            <pc:sldMk cId="3624738366" sldId="304"/>
            <ac:spMk id="14" creationId="{97B13287-ECB3-4186-8A88-76E014B503E9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11:05.052" v="161" actId="1076"/>
          <ac:spMkLst>
            <pc:docMk/>
            <pc:sldMk cId="3624738366" sldId="304"/>
            <ac:spMk id="15" creationId="{656E79E9-2065-4B8E-9026-8DF2B536C30E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11:02.021" v="160" actId="1076"/>
          <ac:spMkLst>
            <pc:docMk/>
            <pc:sldMk cId="3624738366" sldId="304"/>
            <ac:spMk id="16" creationId="{DF9CB57E-5D5B-4BC5-8764-A348A69670E2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7:56.514" v="148"/>
          <ac:spMkLst>
            <pc:docMk/>
            <pc:sldMk cId="3624738366" sldId="304"/>
            <ac:spMk id="17" creationId="{35E202ED-8DD7-43D5-B051-43AF9804CA17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8:09.968" v="152" actId="1076"/>
          <ac:spMkLst>
            <pc:docMk/>
            <pc:sldMk cId="3624738366" sldId="304"/>
            <ac:spMk id="18" creationId="{3A859D5B-857A-45F2-815A-1BFD36053961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09:45.237" v="159" actId="1076"/>
          <ac:spMkLst>
            <pc:docMk/>
            <pc:sldMk cId="3624738366" sldId="304"/>
            <ac:spMk id="19" creationId="{5E0B7E16-FAB6-48B7-AF52-B52AAE9B54AD}"/>
          </ac:spMkLst>
        </pc:spChg>
        <pc:spChg chg="add mod">
          <ac:chgData name="Dzmitry Lapunou" userId="S::dzmitry_lapunou@epam.com::32fa36bb-50d5-4d8c-b93b-c7d534103099" providerId="AD" clId="Web-{8ED0BBDB-BF26-47B4-952C-FCAB92838C37}" dt="2019-10-22T19:13:15.592" v="180" actId="14100"/>
          <ac:spMkLst>
            <pc:docMk/>
            <pc:sldMk cId="3624738366" sldId="304"/>
            <ac:spMk id="20" creationId="{24FC79EE-BC70-4B5C-BC48-C9555ACAF1E3}"/>
          </ac:spMkLst>
        </pc:spChg>
        <pc:cxnChg chg="add del mod">
          <ac:chgData name="Dzmitry Lapunou" userId="S::dzmitry_lapunou@epam.com::32fa36bb-50d5-4d8c-b93b-c7d534103099" providerId="AD" clId="Web-{8ED0BBDB-BF26-47B4-952C-FCAB92838C37}" dt="2019-10-22T18:57:00.320" v="20"/>
          <ac:cxnSpMkLst>
            <pc:docMk/>
            <pc:sldMk cId="3624738366" sldId="304"/>
            <ac:cxnSpMk id="4" creationId="{F99549EA-60C3-41C0-B0E0-8B489FE5B355}"/>
          </ac:cxnSpMkLst>
        </pc:cxnChg>
        <pc:cxnChg chg="add mod">
          <ac:chgData name="Dzmitry Lapunou" userId="S::dzmitry_lapunou@epam.com::32fa36bb-50d5-4d8c-b93b-c7d534103099" providerId="AD" clId="Web-{8ED0BBDB-BF26-47B4-952C-FCAB92838C37}" dt="2019-10-22T18:57:58.915" v="27" actId="1076"/>
          <ac:cxnSpMkLst>
            <pc:docMk/>
            <pc:sldMk cId="3624738366" sldId="304"/>
            <ac:cxnSpMk id="5" creationId="{9E76002F-9EC1-49CE-862B-72A088D90D32}"/>
          </ac:cxnSpMkLst>
        </pc:cxnChg>
        <pc:cxnChg chg="add mod">
          <ac:chgData name="Dzmitry Lapunou" userId="S::dzmitry_lapunou@epam.com::32fa36bb-50d5-4d8c-b93b-c7d534103099" providerId="AD" clId="Web-{8ED0BBDB-BF26-47B4-952C-FCAB92838C37}" dt="2019-10-22T18:58:33.417" v="33" actId="1076"/>
          <ac:cxnSpMkLst>
            <pc:docMk/>
            <pc:sldMk cId="3624738366" sldId="304"/>
            <ac:cxnSpMk id="6" creationId="{851A9628-7745-401C-B718-185876C7CE21}"/>
          </ac:cxnSpMkLst>
        </pc:cxnChg>
      </pc:sldChg>
    </pc:docChg>
  </pc:docChgLst>
  <pc:docChgLst>
    <pc:chgData name="Dzmitry Lapunou" userId="S::dzmitry_lapunou@epam.com::32fa36bb-50d5-4d8c-b93b-c7d534103099" providerId="AD" clId="Web-{84C1480B-8C40-4B8C-8974-D32655638293}"/>
    <pc:docChg chg="addSld modSld modSection">
      <pc:chgData name="Dzmitry Lapunou" userId="S::dzmitry_lapunou@epam.com::32fa36bb-50d5-4d8c-b93b-c7d534103099" providerId="AD" clId="Web-{84C1480B-8C40-4B8C-8974-D32655638293}" dt="2019-10-23T13:28:14.643" v="24" actId="1076"/>
      <pc:docMkLst>
        <pc:docMk/>
      </pc:docMkLst>
      <pc:sldChg chg="modSp">
        <pc:chgData name="Dzmitry Lapunou" userId="S::dzmitry_lapunou@epam.com::32fa36bb-50d5-4d8c-b93b-c7d534103099" providerId="AD" clId="Web-{84C1480B-8C40-4B8C-8974-D32655638293}" dt="2019-10-23T13:24:19.704" v="2" actId="20577"/>
        <pc:sldMkLst>
          <pc:docMk/>
          <pc:sldMk cId="3791660011" sldId="321"/>
        </pc:sldMkLst>
        <pc:spChg chg="mod">
          <ac:chgData name="Dzmitry Lapunou" userId="S::dzmitry_lapunou@epam.com::32fa36bb-50d5-4d8c-b93b-c7d534103099" providerId="AD" clId="Web-{84C1480B-8C40-4B8C-8974-D32655638293}" dt="2019-10-23T13:24:19.704" v="2" actId="20577"/>
          <ac:spMkLst>
            <pc:docMk/>
            <pc:sldMk cId="3791660011" sldId="321"/>
            <ac:spMk id="2" creationId="{A72281BB-9B14-4733-9735-41839D4D0B74}"/>
          </ac:spMkLst>
        </pc:spChg>
      </pc:sldChg>
      <pc:sldChg chg="addSp delSp modSp add replId">
        <pc:chgData name="Dzmitry Lapunou" userId="S::dzmitry_lapunou@epam.com::32fa36bb-50d5-4d8c-b93b-c7d534103099" providerId="AD" clId="Web-{84C1480B-8C40-4B8C-8974-D32655638293}" dt="2019-10-23T13:28:14.643" v="24" actId="1076"/>
        <pc:sldMkLst>
          <pc:docMk/>
          <pc:sldMk cId="2534911268" sldId="324"/>
        </pc:sldMkLst>
        <pc:spChg chg="mod">
          <ac:chgData name="Dzmitry Lapunou" userId="S::dzmitry_lapunou@epam.com::32fa36bb-50d5-4d8c-b93b-c7d534103099" providerId="AD" clId="Web-{84C1480B-8C40-4B8C-8974-D32655638293}" dt="2019-10-23T13:27:41.142" v="13" actId="20577"/>
          <ac:spMkLst>
            <pc:docMk/>
            <pc:sldMk cId="2534911268" sldId="324"/>
            <ac:spMk id="2" creationId="{A72281BB-9B14-4733-9735-41839D4D0B74}"/>
          </ac:spMkLst>
        </pc:spChg>
        <pc:spChg chg="del">
          <ac:chgData name="Dzmitry Lapunou" userId="S::dzmitry_lapunou@epam.com::32fa36bb-50d5-4d8c-b93b-c7d534103099" providerId="AD" clId="Web-{84C1480B-8C40-4B8C-8974-D32655638293}" dt="2019-10-23T13:27:45.189" v="17"/>
          <ac:spMkLst>
            <pc:docMk/>
            <pc:sldMk cId="2534911268" sldId="324"/>
            <ac:spMk id="3" creationId="{DC1678F0-7FD5-4EDD-A19F-14EFFFAAE2E7}"/>
          </ac:spMkLst>
        </pc:spChg>
        <pc:spChg chg="del">
          <ac:chgData name="Dzmitry Lapunou" userId="S::dzmitry_lapunou@epam.com::32fa36bb-50d5-4d8c-b93b-c7d534103099" providerId="AD" clId="Web-{84C1480B-8C40-4B8C-8974-D32655638293}" dt="2019-10-23T13:27:52.861" v="19"/>
          <ac:spMkLst>
            <pc:docMk/>
            <pc:sldMk cId="2534911268" sldId="324"/>
            <ac:spMk id="4" creationId="{3E1CDE8B-C775-49BF-8859-76B5D246827D}"/>
          </ac:spMkLst>
        </pc:spChg>
        <pc:spChg chg="add del mod">
          <ac:chgData name="Dzmitry Lapunou" userId="S::dzmitry_lapunou@epam.com::32fa36bb-50d5-4d8c-b93b-c7d534103099" providerId="AD" clId="Web-{84C1480B-8C40-4B8C-8974-D32655638293}" dt="2019-10-23T13:27:51.174" v="18"/>
          <ac:spMkLst>
            <pc:docMk/>
            <pc:sldMk cId="2534911268" sldId="324"/>
            <ac:spMk id="6" creationId="{D5163ABE-E101-430A-AA54-DFEA3D2B6CAC}"/>
          </ac:spMkLst>
        </pc:spChg>
        <pc:picChg chg="add mod">
          <ac:chgData name="Dzmitry Lapunou" userId="S::dzmitry_lapunou@epam.com::32fa36bb-50d5-4d8c-b93b-c7d534103099" providerId="AD" clId="Web-{84C1480B-8C40-4B8C-8974-D32655638293}" dt="2019-10-23T13:28:14.643" v="24" actId="1076"/>
          <ac:picMkLst>
            <pc:docMk/>
            <pc:sldMk cId="2534911268" sldId="324"/>
            <ac:picMk id="7" creationId="{79A0A186-E371-4E35-8388-330C914809C4}"/>
          </ac:picMkLst>
        </pc:picChg>
      </pc:sldChg>
    </pc:docChg>
  </pc:docChgLst>
  <pc:docChgLst>
    <pc:chgData name="Dzmitry Lapunou" userId="S::dzmitry_lapunou@epam.com::32fa36bb-50d5-4d8c-b93b-c7d534103099" providerId="AD" clId="Web-{E8057228-C7E4-412E-A465-4545DED595D4}"/>
    <pc:docChg chg="addSld delSld modSld modSection">
      <pc:chgData name="Dzmitry Lapunou" userId="S::dzmitry_lapunou@epam.com::32fa36bb-50d5-4d8c-b93b-c7d534103099" providerId="AD" clId="Web-{E8057228-C7E4-412E-A465-4545DED595D4}" dt="2019-10-21T06:06:59.214" v="725" actId="20577"/>
      <pc:docMkLst>
        <pc:docMk/>
      </pc:docMkLst>
      <pc:sldChg chg="add del">
        <pc:chgData name="Dzmitry Lapunou" userId="S::dzmitry_lapunou@epam.com::32fa36bb-50d5-4d8c-b93b-c7d534103099" providerId="AD" clId="Web-{E8057228-C7E4-412E-A465-4545DED595D4}" dt="2019-10-21T06:05:45.729" v="689"/>
        <pc:sldMkLst>
          <pc:docMk/>
          <pc:sldMk cId="350038963" sldId="295"/>
        </pc:sldMkLst>
      </pc:sldChg>
      <pc:sldChg chg="modSp">
        <pc:chgData name="Dzmitry Lapunou" userId="S::dzmitry_lapunou@epam.com::32fa36bb-50d5-4d8c-b93b-c7d534103099" providerId="AD" clId="Web-{E8057228-C7E4-412E-A465-4545DED595D4}" dt="2019-10-21T05:28:29.508" v="157" actId="20577"/>
        <pc:sldMkLst>
          <pc:docMk/>
          <pc:sldMk cId="3573448827" sldId="296"/>
        </pc:sldMkLst>
        <pc:spChg chg="mod">
          <ac:chgData name="Dzmitry Lapunou" userId="S::dzmitry_lapunou@epam.com::32fa36bb-50d5-4d8c-b93b-c7d534103099" providerId="AD" clId="Web-{E8057228-C7E4-412E-A465-4545DED595D4}" dt="2019-10-21T05:26:34.023" v="9" actId="20577"/>
          <ac:spMkLst>
            <pc:docMk/>
            <pc:sldMk cId="3573448827" sldId="296"/>
            <ac:spMk id="2" creationId="{D1811F83-D699-4E6F-84FA-0B136623FF38}"/>
          </ac:spMkLst>
        </pc:spChg>
        <pc:spChg chg="mod">
          <ac:chgData name="Dzmitry Lapunou" userId="S::dzmitry_lapunou@epam.com::32fa36bb-50d5-4d8c-b93b-c7d534103099" providerId="AD" clId="Web-{E8057228-C7E4-412E-A465-4545DED595D4}" dt="2019-10-21T05:28:29.508" v="157" actId="20577"/>
          <ac:spMkLst>
            <pc:docMk/>
            <pc:sldMk cId="3573448827" sldId="296"/>
            <ac:spMk id="3" creationId="{997F6126-698E-4A8D-8E64-5E1EFA01CB3B}"/>
          </ac:spMkLst>
        </pc:spChg>
      </pc:sldChg>
      <pc:sldChg chg="add del">
        <pc:chgData name="Dzmitry Lapunou" userId="S::dzmitry_lapunou@epam.com::32fa36bb-50d5-4d8c-b93b-c7d534103099" providerId="AD" clId="Web-{E8057228-C7E4-412E-A465-4545DED595D4}" dt="2019-10-21T06:05:52.620" v="690"/>
        <pc:sldMkLst>
          <pc:docMk/>
          <pc:sldMk cId="3869315720" sldId="298"/>
        </pc:sldMkLst>
      </pc:sldChg>
      <pc:sldChg chg="del">
        <pc:chgData name="Dzmitry Lapunou" userId="S::dzmitry_lapunou@epam.com::32fa36bb-50d5-4d8c-b93b-c7d534103099" providerId="AD" clId="Web-{E8057228-C7E4-412E-A465-4545DED595D4}" dt="2019-10-21T06:05:32.339" v="685"/>
        <pc:sldMkLst>
          <pc:docMk/>
          <pc:sldMk cId="2596861261" sldId="299"/>
        </pc:sldMkLst>
      </pc:sldChg>
      <pc:sldChg chg="modSp">
        <pc:chgData name="Dzmitry Lapunou" userId="S::dzmitry_lapunou@epam.com::32fa36bb-50d5-4d8c-b93b-c7d534103099" providerId="AD" clId="Web-{E8057228-C7E4-412E-A465-4545DED595D4}" dt="2019-10-21T05:25:42.741" v="0" actId="20577"/>
        <pc:sldMkLst>
          <pc:docMk/>
          <pc:sldMk cId="3575946641" sldId="300"/>
        </pc:sldMkLst>
        <pc:spChg chg="mod">
          <ac:chgData name="Dzmitry Lapunou" userId="S::dzmitry_lapunou@epam.com::32fa36bb-50d5-4d8c-b93b-c7d534103099" providerId="AD" clId="Web-{E8057228-C7E4-412E-A465-4545DED595D4}" dt="2019-10-21T05:25:42.741" v="0" actId="20577"/>
          <ac:spMkLst>
            <pc:docMk/>
            <pc:sldMk cId="3575946641" sldId="300"/>
            <ac:spMk id="3" creationId="{2AFCD8FF-8018-44BA-A2C6-E29357F8D6B9}"/>
          </ac:spMkLst>
        </pc:spChg>
      </pc:sldChg>
      <pc:sldChg chg="modSp modNotes">
        <pc:chgData name="Dzmitry Lapunou" userId="S::dzmitry_lapunou@epam.com::32fa36bb-50d5-4d8c-b93b-c7d534103099" providerId="AD" clId="Web-{E8057228-C7E4-412E-A465-4545DED595D4}" dt="2019-10-21T06:06:59.214" v="724" actId="20577"/>
        <pc:sldMkLst>
          <pc:docMk/>
          <pc:sldMk cId="1937584227" sldId="301"/>
        </pc:sldMkLst>
        <pc:spChg chg="mod">
          <ac:chgData name="Dzmitry Lapunou" userId="S::dzmitry_lapunou@epam.com::32fa36bb-50d5-4d8c-b93b-c7d534103099" providerId="AD" clId="Web-{E8057228-C7E4-412E-A465-4545DED595D4}" dt="2019-10-21T05:57:20.975" v="498" actId="20577"/>
          <ac:spMkLst>
            <pc:docMk/>
            <pc:sldMk cId="1937584227" sldId="301"/>
            <ac:spMk id="2" creationId="{D1811F83-D699-4E6F-84FA-0B136623FF38}"/>
          </ac:spMkLst>
        </pc:spChg>
        <pc:spChg chg="mod">
          <ac:chgData name="Dzmitry Lapunou" userId="S::dzmitry_lapunou@epam.com::32fa36bb-50d5-4d8c-b93b-c7d534103099" providerId="AD" clId="Web-{E8057228-C7E4-412E-A465-4545DED595D4}" dt="2019-10-21T06:06:59.214" v="724" actId="20577"/>
          <ac:spMkLst>
            <pc:docMk/>
            <pc:sldMk cId="1937584227" sldId="301"/>
            <ac:spMk id="3" creationId="{997F6126-698E-4A8D-8E64-5E1EFA01CB3B}"/>
          </ac:spMkLst>
        </pc:spChg>
      </pc:sldChg>
      <pc:sldChg chg="addSp delSp modSp modNotes">
        <pc:chgData name="Dzmitry Lapunou" userId="S::dzmitry_lapunou@epam.com::32fa36bb-50d5-4d8c-b93b-c7d534103099" providerId="AD" clId="Web-{E8057228-C7E4-412E-A465-4545DED595D4}" dt="2019-10-21T05:50:32.706" v="437" actId="1076"/>
        <pc:sldMkLst>
          <pc:docMk/>
          <pc:sldMk cId="275364991" sldId="302"/>
        </pc:sldMkLst>
        <pc:spChg chg="mod">
          <ac:chgData name="Dzmitry Lapunou" userId="S::dzmitry_lapunou@epam.com::32fa36bb-50d5-4d8c-b93b-c7d534103099" providerId="AD" clId="Web-{E8057228-C7E4-412E-A465-4545DED595D4}" dt="2019-10-21T05:50:18.753" v="429" actId="20577"/>
          <ac:spMkLst>
            <pc:docMk/>
            <pc:sldMk cId="275364991" sldId="302"/>
            <ac:spMk id="3" creationId="{997F6126-698E-4A8D-8E64-5E1EFA01CB3B}"/>
          </ac:spMkLst>
        </pc:spChg>
        <pc:spChg chg="add del mod">
          <ac:chgData name="Dzmitry Lapunou" userId="S::dzmitry_lapunou@epam.com::32fa36bb-50d5-4d8c-b93b-c7d534103099" providerId="AD" clId="Web-{E8057228-C7E4-412E-A465-4545DED595D4}" dt="2019-10-21T05:45:20.157" v="366"/>
          <ac:spMkLst>
            <pc:docMk/>
            <pc:sldMk cId="275364991" sldId="302"/>
            <ac:spMk id="5" creationId="{A13BAC1D-F29F-4C74-961A-0D2B3C4346E0}"/>
          </ac:spMkLst>
        </pc:spChg>
        <pc:picChg chg="add del mod">
          <ac:chgData name="Dzmitry Lapunou" userId="S::dzmitry_lapunou@epam.com::32fa36bb-50d5-4d8c-b93b-c7d534103099" providerId="AD" clId="Web-{E8057228-C7E4-412E-A465-4545DED595D4}" dt="2019-10-21T05:48:17.143" v="426"/>
          <ac:picMkLst>
            <pc:docMk/>
            <pc:sldMk cId="275364991" sldId="302"/>
            <ac:picMk id="6" creationId="{73CFD736-3988-4606-97B9-7B74EBF46F66}"/>
          </ac:picMkLst>
        </pc:picChg>
        <pc:picChg chg="add mod">
          <ac:chgData name="Dzmitry Lapunou" userId="S::dzmitry_lapunou@epam.com::32fa36bb-50d5-4d8c-b93b-c7d534103099" providerId="AD" clId="Web-{E8057228-C7E4-412E-A465-4545DED595D4}" dt="2019-10-21T05:50:32.706" v="437" actId="1076"/>
          <ac:picMkLst>
            <pc:docMk/>
            <pc:sldMk cId="275364991" sldId="302"/>
            <ac:picMk id="8" creationId="{FB9C21A7-2779-4490-90F3-D4A4D70E57A3}"/>
          </ac:picMkLst>
        </pc:picChg>
        <pc:cxnChg chg="add del mod">
          <ac:chgData name="Dzmitry Lapunou" userId="S::dzmitry_lapunou@epam.com::32fa36bb-50d5-4d8c-b93b-c7d534103099" providerId="AD" clId="Web-{E8057228-C7E4-412E-A465-4545DED595D4}" dt="2019-10-21T05:45:20.157" v="367"/>
          <ac:cxnSpMkLst>
            <pc:docMk/>
            <pc:sldMk cId="275364991" sldId="302"/>
            <ac:cxnSpMk id="4" creationId="{E6DA265D-445F-433D-BD29-BDDB24D4226D}"/>
          </ac:cxnSpMkLst>
        </pc:cxnChg>
      </pc:sldChg>
      <pc:sldChg chg="addSp modSp add replId modNotes">
        <pc:chgData name="Dzmitry Lapunou" userId="S::dzmitry_lapunou@epam.com::32fa36bb-50d5-4d8c-b93b-c7d534103099" providerId="AD" clId="Web-{E8057228-C7E4-412E-A465-4545DED595D4}" dt="2019-10-21T05:44:40.110" v="354" actId="20577"/>
        <pc:sldMkLst>
          <pc:docMk/>
          <pc:sldMk cId="3264149586" sldId="303"/>
        </pc:sldMkLst>
        <pc:spChg chg="mod">
          <ac:chgData name="Dzmitry Lapunou" userId="S::dzmitry_lapunou@epam.com::32fa36bb-50d5-4d8c-b93b-c7d534103099" providerId="AD" clId="Web-{E8057228-C7E4-412E-A465-4545DED595D4}" dt="2019-10-21T05:44:40.110" v="354" actId="20577"/>
          <ac:spMkLst>
            <pc:docMk/>
            <pc:sldMk cId="3264149586" sldId="303"/>
            <ac:spMk id="3" creationId="{997F6126-698E-4A8D-8E64-5E1EFA01CB3B}"/>
          </ac:spMkLst>
        </pc:spChg>
        <pc:picChg chg="add mod">
          <ac:chgData name="Dzmitry Lapunou" userId="S::dzmitry_lapunou@epam.com::32fa36bb-50d5-4d8c-b93b-c7d534103099" providerId="AD" clId="Web-{E8057228-C7E4-412E-A465-4545DED595D4}" dt="2019-10-21T05:37:57.153" v="311" actId="1076"/>
          <ac:picMkLst>
            <pc:docMk/>
            <pc:sldMk cId="3264149586" sldId="303"/>
            <ac:picMk id="4" creationId="{52186E00-BDEB-43DA-9489-C126348EF70B}"/>
          </ac:picMkLst>
        </pc:picChg>
      </pc:sldChg>
      <pc:sldChg chg="modSp new">
        <pc:chgData name="Dzmitry Lapunou" userId="S::dzmitry_lapunou@epam.com::32fa36bb-50d5-4d8c-b93b-c7d534103099" providerId="AD" clId="Web-{E8057228-C7E4-412E-A465-4545DED595D4}" dt="2019-10-21T05:57:00.616" v="487" actId="20577"/>
        <pc:sldMkLst>
          <pc:docMk/>
          <pc:sldMk cId="3624738366" sldId="304"/>
        </pc:sldMkLst>
        <pc:spChg chg="mod">
          <ac:chgData name="Dzmitry Lapunou" userId="S::dzmitry_lapunou@epam.com::32fa36bb-50d5-4d8c-b93b-c7d534103099" providerId="AD" clId="Web-{E8057228-C7E4-412E-A465-4545DED595D4}" dt="2019-10-21T05:56:25.319" v="456" actId="20577"/>
          <ac:spMkLst>
            <pc:docMk/>
            <pc:sldMk cId="3624738366" sldId="304"/>
            <ac:spMk id="2" creationId="{5766FB2B-A48C-4146-9876-79B5048E3A45}"/>
          </ac:spMkLst>
        </pc:spChg>
        <pc:spChg chg="mod">
          <ac:chgData name="Dzmitry Lapunou" userId="S::dzmitry_lapunou@epam.com::32fa36bb-50d5-4d8c-b93b-c7d534103099" providerId="AD" clId="Web-{E8057228-C7E4-412E-A465-4545DED595D4}" dt="2019-10-21T05:57:00.616" v="487" actId="20577"/>
          <ac:spMkLst>
            <pc:docMk/>
            <pc:sldMk cId="3624738366" sldId="304"/>
            <ac:spMk id="3" creationId="{9695D7C3-00B9-466B-A4D4-EBC58ABAC2C9}"/>
          </ac:spMkLst>
        </pc:spChg>
      </pc:sldChg>
    </pc:docChg>
  </pc:docChgLst>
  <pc:docChgLst>
    <pc:chgData name="Dzmitry Lapunou" userId="S::dzmitry_lapunou@epam.com::32fa36bb-50d5-4d8c-b93b-c7d534103099" providerId="AD" clId="Web-{69188D40-4240-47A8-BC73-9722D0B39E45}"/>
    <pc:docChg chg="modSld">
      <pc:chgData name="Dzmitry Lapunou" userId="S::dzmitry_lapunou@epam.com::32fa36bb-50d5-4d8c-b93b-c7d534103099" providerId="AD" clId="Web-{69188D40-4240-47A8-BC73-9722D0B39E45}" dt="2019-10-24T06:54:56.758" v="16" actId="20577"/>
      <pc:docMkLst>
        <pc:docMk/>
      </pc:docMkLst>
      <pc:sldChg chg="modSp">
        <pc:chgData name="Dzmitry Lapunou" userId="S::dzmitry_lapunou@epam.com::32fa36bb-50d5-4d8c-b93b-c7d534103099" providerId="AD" clId="Web-{69188D40-4240-47A8-BC73-9722D0B39E45}" dt="2019-10-24T06:54:56.758" v="15" actId="20577"/>
        <pc:sldMkLst>
          <pc:docMk/>
          <pc:sldMk cId="742497440" sldId="346"/>
        </pc:sldMkLst>
        <pc:spChg chg="mod">
          <ac:chgData name="Dzmitry Lapunou" userId="S::dzmitry_lapunou@epam.com::32fa36bb-50d5-4d8c-b93b-c7d534103099" providerId="AD" clId="Web-{69188D40-4240-47A8-BC73-9722D0B39E45}" dt="2019-10-24T06:54:56.758" v="15" actId="20577"/>
          <ac:spMkLst>
            <pc:docMk/>
            <pc:sldMk cId="742497440" sldId="346"/>
            <ac:spMk id="5" creationId="{569E06AB-F5A5-45C3-8F8B-4E0901302973}"/>
          </ac:spMkLst>
        </pc:spChg>
      </pc:sldChg>
    </pc:docChg>
  </pc:docChgLst>
  <pc:docChgLst>
    <pc:chgData name="Dzmitry Lapunou" userId="S::dzmitry_lapunou@epam.com::32fa36bb-50d5-4d8c-b93b-c7d534103099" providerId="AD" clId="Web-{F4C2FFCB-1942-4697-8464-37F7E9D940C7}"/>
    <pc:docChg chg="addSld delSld modSld modSection">
      <pc:chgData name="Dzmitry Lapunou" userId="S::dzmitry_lapunou@epam.com::32fa36bb-50d5-4d8c-b93b-c7d534103099" providerId="AD" clId="Web-{F4C2FFCB-1942-4697-8464-37F7E9D940C7}" dt="2019-10-24T12:15:53.706" v="7"/>
      <pc:docMkLst>
        <pc:docMk/>
      </pc:docMkLst>
      <pc:sldChg chg="addSp delSp modSp">
        <pc:chgData name="Dzmitry Lapunou" userId="S::dzmitry_lapunou@epam.com::32fa36bb-50d5-4d8c-b93b-c7d534103099" providerId="AD" clId="Web-{F4C2FFCB-1942-4697-8464-37F7E9D940C7}" dt="2019-10-24T12:15:34.627" v="5" actId="1076"/>
        <pc:sldMkLst>
          <pc:docMk/>
          <pc:sldMk cId="2831154057" sldId="305"/>
        </pc:sldMkLst>
        <pc:picChg chg="del">
          <ac:chgData name="Dzmitry Lapunou" userId="S::dzmitry_lapunou@epam.com::32fa36bb-50d5-4d8c-b93b-c7d534103099" providerId="AD" clId="Web-{F4C2FFCB-1942-4697-8464-37F7E9D940C7}" dt="2019-10-24T12:14:51.142" v="1"/>
          <ac:picMkLst>
            <pc:docMk/>
            <pc:sldMk cId="2831154057" sldId="305"/>
            <ac:picMk id="3" creationId="{B7EA10F3-417B-4D85-B0A9-50D4B5841127}"/>
          </ac:picMkLst>
        </pc:picChg>
        <pc:picChg chg="add mod">
          <ac:chgData name="Dzmitry Lapunou" userId="S::dzmitry_lapunou@epam.com::32fa36bb-50d5-4d8c-b93b-c7d534103099" providerId="AD" clId="Web-{F4C2FFCB-1942-4697-8464-37F7E9D940C7}" dt="2019-10-24T12:15:34.627" v="5" actId="1076"/>
          <ac:picMkLst>
            <pc:docMk/>
            <pc:sldMk cId="2831154057" sldId="305"/>
            <ac:picMk id="4" creationId="{D360EA88-9B58-4BFB-920B-C1DD65E1F4B4}"/>
          </ac:picMkLst>
        </pc:picChg>
      </pc:sldChg>
      <pc:sldChg chg="add del">
        <pc:chgData name="Dzmitry Lapunou" userId="S::dzmitry_lapunou@epam.com::32fa36bb-50d5-4d8c-b93b-c7d534103099" providerId="AD" clId="Web-{F4C2FFCB-1942-4697-8464-37F7E9D940C7}" dt="2019-10-24T12:15:53.706" v="7"/>
        <pc:sldMkLst>
          <pc:docMk/>
          <pc:sldMk cId="3494461753" sldId="348"/>
        </pc:sldMkLst>
      </pc:sldChg>
      <pc:sldChg chg="add replId">
        <pc:chgData name="Dzmitry Lapunou" userId="S::dzmitry_lapunou@epam.com::32fa36bb-50d5-4d8c-b93b-c7d534103099" providerId="AD" clId="Web-{F4C2FFCB-1942-4697-8464-37F7E9D940C7}" dt="2019-10-24T12:14:48.891" v="0"/>
        <pc:sldMkLst>
          <pc:docMk/>
          <pc:sldMk cId="1559296638" sldId="356"/>
        </pc:sldMkLst>
      </pc:sldChg>
    </pc:docChg>
  </pc:docChgLst>
  <pc:docChgLst>
    <pc:chgData name="Dzmitry Lapunou" userId="S::dzmitry_lapunou@epam.com::32fa36bb-50d5-4d8c-b93b-c7d534103099" providerId="AD" clId="Web-{5A0EB219-C0FD-42E2-820C-2BA491A4EEDB}"/>
    <pc:docChg chg="addSld delSld modSld sldOrd modSection">
      <pc:chgData name="Dzmitry Lapunou" userId="S::dzmitry_lapunou@epam.com::32fa36bb-50d5-4d8c-b93b-c7d534103099" providerId="AD" clId="Web-{5A0EB219-C0FD-42E2-820C-2BA491A4EEDB}" dt="2019-10-23T10:20:03.611" v="376" actId="20577"/>
      <pc:docMkLst>
        <pc:docMk/>
      </pc:docMkLst>
      <pc:sldChg chg="modSp">
        <pc:chgData name="Dzmitry Lapunou" userId="S::dzmitry_lapunou@epam.com::32fa36bb-50d5-4d8c-b93b-c7d534103099" providerId="AD" clId="Web-{5A0EB219-C0FD-42E2-820C-2BA491A4EEDB}" dt="2019-10-23T08:46:51.644" v="3" actId="20577"/>
        <pc:sldMkLst>
          <pc:docMk/>
          <pc:sldMk cId="3573448827" sldId="296"/>
        </pc:sldMkLst>
        <pc:spChg chg="mod">
          <ac:chgData name="Dzmitry Lapunou" userId="S::dzmitry_lapunou@epam.com::32fa36bb-50d5-4d8c-b93b-c7d534103099" providerId="AD" clId="Web-{5A0EB219-C0FD-42E2-820C-2BA491A4EEDB}" dt="2019-10-23T08:46:51.644" v="3" actId="20577"/>
          <ac:spMkLst>
            <pc:docMk/>
            <pc:sldMk cId="3573448827" sldId="296"/>
            <ac:spMk id="3" creationId="{997F6126-698E-4A8D-8E64-5E1EFA01CB3B}"/>
          </ac:spMkLst>
        </pc:spChg>
      </pc:sldChg>
      <pc:sldChg chg="addSp modSp">
        <pc:chgData name="Dzmitry Lapunou" userId="S::dzmitry_lapunou@epam.com::32fa36bb-50d5-4d8c-b93b-c7d534103099" providerId="AD" clId="Web-{5A0EB219-C0FD-42E2-820C-2BA491A4EEDB}" dt="2019-10-23T08:53:40.643" v="76"/>
        <pc:sldMkLst>
          <pc:docMk/>
          <pc:sldMk cId="275364991" sldId="302"/>
        </pc:sldMkLst>
        <pc:spChg chg="add mod">
          <ac:chgData name="Dzmitry Lapunou" userId="S::dzmitry_lapunou@epam.com::32fa36bb-50d5-4d8c-b93b-c7d534103099" providerId="AD" clId="Web-{5A0EB219-C0FD-42E2-820C-2BA491A4EEDB}" dt="2019-10-23T08:53:35.752" v="75" actId="1076"/>
          <ac:spMkLst>
            <pc:docMk/>
            <pc:sldMk cId="275364991" sldId="302"/>
            <ac:spMk id="18" creationId="{2043671D-8E22-463E-8CFA-14B511C77AEE}"/>
          </ac:spMkLst>
        </pc:spChg>
        <pc:spChg chg="mod">
          <ac:chgData name="Dzmitry Lapunou" userId="S::dzmitry_lapunou@epam.com::32fa36bb-50d5-4d8c-b93b-c7d534103099" providerId="AD" clId="Web-{5A0EB219-C0FD-42E2-820C-2BA491A4EEDB}" dt="2019-10-23T08:53:12.971" v="71" actId="1076"/>
          <ac:spMkLst>
            <pc:docMk/>
            <pc:sldMk cId="275364991" sldId="302"/>
            <ac:spMk id="20" creationId="{A43F7758-B084-4CEF-AB2C-02E51F8F6E8E}"/>
          </ac:spMkLst>
        </pc:spChg>
        <pc:picChg chg="ord">
          <ac:chgData name="Dzmitry Lapunou" userId="S::dzmitry_lapunou@epam.com::32fa36bb-50d5-4d8c-b93b-c7d534103099" providerId="AD" clId="Web-{5A0EB219-C0FD-42E2-820C-2BA491A4EEDB}" dt="2019-10-23T08:53:40.643" v="76"/>
          <ac:picMkLst>
            <pc:docMk/>
            <pc:sldMk cId="275364991" sldId="302"/>
            <ac:picMk id="16" creationId="{E330CB5E-FC81-439E-890D-7B977575E7A3}"/>
          </ac:picMkLst>
        </pc:picChg>
      </pc:sldChg>
      <pc:sldChg chg="del">
        <pc:chgData name="Dzmitry Lapunou" userId="S::dzmitry_lapunou@epam.com::32fa36bb-50d5-4d8c-b93b-c7d534103099" providerId="AD" clId="Web-{5A0EB219-C0FD-42E2-820C-2BA491A4EEDB}" dt="2019-10-23T08:47:01.050" v="5"/>
        <pc:sldMkLst>
          <pc:docMk/>
          <pc:sldMk cId="1468581979" sldId="306"/>
        </pc:sldMkLst>
      </pc:sldChg>
      <pc:sldChg chg="addSp delSp modSp new">
        <pc:chgData name="Dzmitry Lapunou" userId="S::dzmitry_lapunou@epam.com::32fa36bb-50d5-4d8c-b93b-c7d534103099" providerId="AD" clId="Web-{5A0EB219-C0FD-42E2-820C-2BA491A4EEDB}" dt="2019-10-23T09:53:56.490" v="203"/>
        <pc:sldMkLst>
          <pc:docMk/>
          <pc:sldMk cId="1145566705" sldId="318"/>
        </pc:sldMkLst>
        <pc:spChg chg="mod">
          <ac:chgData name="Dzmitry Lapunou" userId="S::dzmitry_lapunou@epam.com::32fa36bb-50d5-4d8c-b93b-c7d534103099" providerId="AD" clId="Web-{5A0EB219-C0FD-42E2-820C-2BA491A4EEDB}" dt="2019-10-23T09:47:25.694" v="190" actId="20577"/>
          <ac:spMkLst>
            <pc:docMk/>
            <pc:sldMk cId="1145566705" sldId="318"/>
            <ac:spMk id="2" creationId="{D3B73B7A-B2C0-409C-965F-B9134C7EE7BF}"/>
          </ac:spMkLst>
        </pc:spChg>
        <pc:spChg chg="del mod">
          <ac:chgData name="Dzmitry Lapunou" userId="S::dzmitry_lapunou@epam.com::32fa36bb-50d5-4d8c-b93b-c7d534103099" providerId="AD" clId="Web-{5A0EB219-C0FD-42E2-820C-2BA491A4EEDB}" dt="2019-10-23T09:53:56.490" v="203"/>
          <ac:spMkLst>
            <pc:docMk/>
            <pc:sldMk cId="1145566705" sldId="318"/>
            <ac:spMk id="3" creationId="{40932F06-4370-4A7E-88F5-9E012FEEE0F0}"/>
          </ac:spMkLst>
        </pc:spChg>
        <pc:picChg chg="add mod">
          <ac:chgData name="Dzmitry Lapunou" userId="S::dzmitry_lapunou@epam.com::32fa36bb-50d5-4d8c-b93b-c7d534103099" providerId="AD" clId="Web-{5A0EB219-C0FD-42E2-820C-2BA491A4EEDB}" dt="2019-10-23T09:53:54.381" v="202" actId="1076"/>
          <ac:picMkLst>
            <pc:docMk/>
            <pc:sldMk cId="1145566705" sldId="318"/>
            <ac:picMk id="4" creationId="{A5F0AD0A-1403-455E-95C9-ED6B434BCCD9}"/>
          </ac:picMkLst>
        </pc:picChg>
      </pc:sldChg>
      <pc:sldChg chg="addSp delSp modSp add ord replId">
        <pc:chgData name="Dzmitry Lapunou" userId="S::dzmitry_lapunou@epam.com::32fa36bb-50d5-4d8c-b93b-c7d534103099" providerId="AD" clId="Web-{5A0EB219-C0FD-42E2-820C-2BA491A4EEDB}" dt="2019-10-23T09:46:30.288" v="179" actId="20577"/>
        <pc:sldMkLst>
          <pc:docMk/>
          <pc:sldMk cId="3174329362" sldId="319"/>
        </pc:sldMkLst>
        <pc:spChg chg="mod">
          <ac:chgData name="Dzmitry Lapunou" userId="S::dzmitry_lapunou@epam.com::32fa36bb-50d5-4d8c-b93b-c7d534103099" providerId="AD" clId="Web-{5A0EB219-C0FD-42E2-820C-2BA491A4EEDB}" dt="2019-10-23T09:46:30.288" v="179" actId="20577"/>
          <ac:spMkLst>
            <pc:docMk/>
            <pc:sldMk cId="3174329362" sldId="319"/>
            <ac:spMk id="2" creationId="{D1811F83-D699-4E6F-84FA-0B136623FF38}"/>
          </ac:spMkLst>
        </pc:spChg>
        <pc:spChg chg="del">
          <ac:chgData name="Dzmitry Lapunou" userId="S::dzmitry_lapunou@epam.com::32fa36bb-50d5-4d8c-b93b-c7d534103099" providerId="AD" clId="Web-{5A0EB219-C0FD-42E2-820C-2BA491A4EEDB}" dt="2019-10-23T08:52:00.362" v="63"/>
          <ac:spMkLst>
            <pc:docMk/>
            <pc:sldMk cId="3174329362" sldId="319"/>
            <ac:spMk id="4" creationId="{03B7F1AA-D27C-487D-9F43-CC720DE5A933}"/>
          </ac:spMkLst>
        </pc:spChg>
        <pc:spChg chg="mod">
          <ac:chgData name="Dzmitry Lapunou" userId="S::dzmitry_lapunou@epam.com::32fa36bb-50d5-4d8c-b93b-c7d534103099" providerId="AD" clId="Web-{5A0EB219-C0FD-42E2-820C-2BA491A4EEDB}" dt="2019-10-23T08:51:41.268" v="56" actId="20577"/>
          <ac:spMkLst>
            <pc:docMk/>
            <pc:sldMk cId="3174329362" sldId="319"/>
            <ac:spMk id="6" creationId="{54FD6275-E4C0-4D9E-B6CD-BD4B756EB7DD}"/>
          </ac:spMkLst>
        </pc:spChg>
        <pc:spChg chg="mod">
          <ac:chgData name="Dzmitry Lapunou" userId="S::dzmitry_lapunou@epam.com::32fa36bb-50d5-4d8c-b93b-c7d534103099" providerId="AD" clId="Web-{5A0EB219-C0FD-42E2-820C-2BA491A4EEDB}" dt="2019-10-23T08:51:58.565" v="62" actId="20577"/>
          <ac:spMkLst>
            <pc:docMk/>
            <pc:sldMk cId="3174329362" sldId="319"/>
            <ac:spMk id="17" creationId="{F978A601-8F02-46B8-A031-48924AD01897}"/>
          </ac:spMkLst>
        </pc:spChg>
        <pc:spChg chg="add mod">
          <ac:chgData name="Dzmitry Lapunou" userId="S::dzmitry_lapunou@epam.com::32fa36bb-50d5-4d8c-b93b-c7d534103099" providerId="AD" clId="Web-{5A0EB219-C0FD-42E2-820C-2BA491A4EEDB}" dt="2019-10-23T08:54:17.330" v="83" actId="1076"/>
          <ac:spMkLst>
            <pc:docMk/>
            <pc:sldMk cId="3174329362" sldId="319"/>
            <ac:spMk id="18" creationId="{F9A79974-F01C-43DD-BFAC-8BB1F6DA19C3}"/>
          </ac:spMkLst>
        </pc:spChg>
        <pc:spChg chg="add mod">
          <ac:chgData name="Dzmitry Lapunou" userId="S::dzmitry_lapunou@epam.com::32fa36bb-50d5-4d8c-b93b-c7d534103099" providerId="AD" clId="Web-{5A0EB219-C0FD-42E2-820C-2BA491A4EEDB}" dt="2019-10-23T09:19:17.061" v="136" actId="20577"/>
          <ac:spMkLst>
            <pc:docMk/>
            <pc:sldMk cId="3174329362" sldId="319"/>
            <ac:spMk id="19" creationId="{BC6C0CDB-059E-4B36-8EA4-65A6E04671A9}"/>
          </ac:spMkLst>
        </pc:spChg>
        <pc:picChg chg="add mod">
          <ac:chgData name="Dzmitry Lapunou" userId="S::dzmitry_lapunou@epam.com::32fa36bb-50d5-4d8c-b93b-c7d534103099" providerId="AD" clId="Web-{5A0EB219-C0FD-42E2-820C-2BA491A4EEDB}" dt="2019-10-23T09:01:29.251" v="84" actId="1076"/>
          <ac:picMkLst>
            <pc:docMk/>
            <pc:sldMk cId="3174329362" sldId="319"/>
            <ac:picMk id="5" creationId="{B2E23456-A21E-4F3F-B2E0-B973FA4FF531}"/>
          </ac:picMkLst>
        </pc:picChg>
        <pc:picChg chg="mod">
          <ac:chgData name="Dzmitry Lapunou" userId="S::dzmitry_lapunou@epam.com::32fa36bb-50d5-4d8c-b93b-c7d534103099" providerId="AD" clId="Web-{5A0EB219-C0FD-42E2-820C-2BA491A4EEDB}" dt="2019-10-23T08:52:21.080" v="67" actId="688"/>
          <ac:picMkLst>
            <pc:docMk/>
            <pc:sldMk cId="3174329362" sldId="319"/>
            <ac:picMk id="9" creationId="{12DE2897-5BB2-407F-9EA0-39395A06438B}"/>
          </ac:picMkLst>
        </pc:picChg>
        <pc:picChg chg="del">
          <ac:chgData name="Dzmitry Lapunou" userId="S::dzmitry_lapunou@epam.com::32fa36bb-50d5-4d8c-b93b-c7d534103099" providerId="AD" clId="Web-{5A0EB219-C0FD-42E2-820C-2BA491A4EEDB}" dt="2019-10-23T08:52:39.877" v="69"/>
          <ac:picMkLst>
            <pc:docMk/>
            <pc:sldMk cId="3174329362" sldId="319"/>
            <ac:picMk id="16" creationId="{E330CB5E-FC81-439E-890D-7B977575E7A3}"/>
          </ac:picMkLst>
        </pc:picChg>
      </pc:sldChg>
      <pc:sldChg chg="addSp delSp modSp add replId">
        <pc:chgData name="Dzmitry Lapunou" userId="S::dzmitry_lapunou@epam.com::32fa36bb-50d5-4d8c-b93b-c7d534103099" providerId="AD" clId="Web-{5A0EB219-C0FD-42E2-820C-2BA491A4EEDB}" dt="2019-10-23T09:46:21.866" v="174" actId="20577"/>
        <pc:sldMkLst>
          <pc:docMk/>
          <pc:sldMk cId="994208337" sldId="320"/>
        </pc:sldMkLst>
        <pc:spChg chg="mod">
          <ac:chgData name="Dzmitry Lapunou" userId="S::dzmitry_lapunou@epam.com::32fa36bb-50d5-4d8c-b93b-c7d534103099" providerId="AD" clId="Web-{5A0EB219-C0FD-42E2-820C-2BA491A4EEDB}" dt="2019-10-23T09:46:21.866" v="174" actId="20577"/>
          <ac:spMkLst>
            <pc:docMk/>
            <pc:sldMk cId="994208337" sldId="320"/>
            <ac:spMk id="2" creationId="{D1811F83-D699-4E6F-84FA-0B136623FF38}"/>
          </ac:spMkLst>
        </pc:spChg>
        <pc:spChg chg="del">
          <ac:chgData name="Dzmitry Lapunou" userId="S::dzmitry_lapunou@epam.com::32fa36bb-50d5-4d8c-b93b-c7d534103099" providerId="AD" clId="Web-{5A0EB219-C0FD-42E2-820C-2BA491A4EEDB}" dt="2019-10-23T09:21:44.389" v="151"/>
          <ac:spMkLst>
            <pc:docMk/>
            <pc:sldMk cId="994208337" sldId="320"/>
            <ac:spMk id="18" creationId="{F9A79974-F01C-43DD-BFAC-8BB1F6DA19C3}"/>
          </ac:spMkLst>
        </pc:spChg>
        <pc:spChg chg="mod">
          <ac:chgData name="Dzmitry Lapunou" userId="S::dzmitry_lapunou@epam.com::32fa36bb-50d5-4d8c-b93b-c7d534103099" providerId="AD" clId="Web-{5A0EB219-C0FD-42E2-820C-2BA491A4EEDB}" dt="2019-10-23T09:24:06.951" v="166" actId="1076"/>
          <ac:spMkLst>
            <pc:docMk/>
            <pc:sldMk cId="994208337" sldId="320"/>
            <ac:spMk id="19" creationId="{BC6C0CDB-059E-4B36-8EA4-65A6E04671A9}"/>
          </ac:spMkLst>
        </pc:spChg>
        <pc:spChg chg="add mod">
          <ac:chgData name="Dzmitry Lapunou" userId="S::dzmitry_lapunou@epam.com::32fa36bb-50d5-4d8c-b93b-c7d534103099" providerId="AD" clId="Web-{5A0EB219-C0FD-42E2-820C-2BA491A4EEDB}" dt="2019-10-23T09:23:59.936" v="164" actId="1076"/>
          <ac:spMkLst>
            <pc:docMk/>
            <pc:sldMk cId="994208337" sldId="320"/>
            <ac:spMk id="23" creationId="{A46377EA-8F77-47D7-A097-FDAC7DF41759}"/>
          </ac:spMkLst>
        </pc:spChg>
        <pc:picChg chg="add del mod">
          <ac:chgData name="Dzmitry Lapunou" userId="S::dzmitry_lapunou@epam.com::32fa36bb-50d5-4d8c-b93b-c7d534103099" providerId="AD" clId="Web-{5A0EB219-C0FD-42E2-820C-2BA491A4EEDB}" dt="2019-10-23T09:23:27.717" v="156"/>
          <ac:picMkLst>
            <pc:docMk/>
            <pc:sldMk cId="994208337" sldId="320"/>
            <ac:picMk id="4" creationId="{54BFD56C-4F0B-47A6-A84F-CA46F4E5A5CE}"/>
          </ac:picMkLst>
        </pc:picChg>
        <pc:picChg chg="mod">
          <ac:chgData name="Dzmitry Lapunou" userId="S::dzmitry_lapunou@epam.com::32fa36bb-50d5-4d8c-b93b-c7d534103099" providerId="AD" clId="Web-{5A0EB219-C0FD-42E2-820C-2BA491A4EEDB}" dt="2019-10-23T09:24:06.951" v="165" actId="1076"/>
          <ac:picMkLst>
            <pc:docMk/>
            <pc:sldMk cId="994208337" sldId="320"/>
            <ac:picMk id="5" creationId="{B2E23456-A21E-4F3F-B2E0-B973FA4FF531}"/>
          </ac:picMkLst>
        </pc:picChg>
        <pc:picChg chg="del">
          <ac:chgData name="Dzmitry Lapunou" userId="S::dzmitry_lapunou@epam.com::32fa36bb-50d5-4d8c-b93b-c7d534103099" providerId="AD" clId="Web-{5A0EB219-C0FD-42E2-820C-2BA491A4EEDB}" dt="2019-10-23T09:21:46.077" v="153"/>
          <ac:picMkLst>
            <pc:docMk/>
            <pc:sldMk cId="994208337" sldId="320"/>
            <ac:picMk id="9" creationId="{12DE2897-5BB2-407F-9EA0-39395A06438B}"/>
          </ac:picMkLst>
        </pc:picChg>
        <pc:picChg chg="add mod">
          <ac:chgData name="Dzmitry Lapunou" userId="S::dzmitry_lapunou@epam.com::32fa36bb-50d5-4d8c-b93b-c7d534103099" providerId="AD" clId="Web-{5A0EB219-C0FD-42E2-820C-2BA491A4EEDB}" dt="2019-10-23T09:35:26.321" v="169" actId="1076"/>
          <ac:picMkLst>
            <pc:docMk/>
            <pc:sldMk cId="994208337" sldId="320"/>
            <ac:picMk id="11" creationId="{74622747-B547-4AC0-9AB9-51A24F636050}"/>
          </ac:picMkLst>
        </pc:picChg>
        <pc:picChg chg="add mod">
          <ac:chgData name="Dzmitry Lapunou" userId="S::dzmitry_lapunou@epam.com::32fa36bb-50d5-4d8c-b93b-c7d534103099" providerId="AD" clId="Web-{5A0EB219-C0FD-42E2-820C-2BA491A4EEDB}" dt="2019-10-23T09:23:59.920" v="163" actId="1076"/>
          <ac:picMkLst>
            <pc:docMk/>
            <pc:sldMk cId="994208337" sldId="320"/>
            <ac:picMk id="21" creationId="{2B8EFC14-901C-4D0E-B2DC-BB21B0388EA1}"/>
          </ac:picMkLst>
        </pc:picChg>
        <pc:picChg chg="del">
          <ac:chgData name="Dzmitry Lapunou" userId="S::dzmitry_lapunou@epam.com::32fa36bb-50d5-4d8c-b93b-c7d534103099" providerId="AD" clId="Web-{5A0EB219-C0FD-42E2-820C-2BA491A4EEDB}" dt="2019-10-23T09:21:45.295" v="152"/>
          <ac:picMkLst>
            <pc:docMk/>
            <pc:sldMk cId="994208337" sldId="320"/>
            <ac:picMk id="22" creationId="{BB9D4FBC-80FA-45FB-8EB5-DA80467F80E8}"/>
          </ac:picMkLst>
        </pc:picChg>
      </pc:sldChg>
      <pc:sldChg chg="modSp add del replId">
        <pc:chgData name="Dzmitry Lapunou" userId="S::dzmitry_lapunou@epam.com::32fa36bb-50d5-4d8c-b93b-c7d534103099" providerId="AD" clId="Web-{5A0EB219-C0FD-42E2-820C-2BA491A4EEDB}" dt="2019-10-23T09:19:24.249" v="139"/>
        <pc:sldMkLst>
          <pc:docMk/>
          <pc:sldMk cId="3337654267" sldId="320"/>
        </pc:sldMkLst>
        <pc:spChg chg="mod">
          <ac:chgData name="Dzmitry Lapunou" userId="S::dzmitry_lapunou@epam.com::32fa36bb-50d5-4d8c-b93b-c7d534103099" providerId="AD" clId="Web-{5A0EB219-C0FD-42E2-820C-2BA491A4EEDB}" dt="2019-10-23T09:06:26.141" v="120" actId="20577"/>
          <ac:spMkLst>
            <pc:docMk/>
            <pc:sldMk cId="3337654267" sldId="320"/>
            <ac:spMk id="2" creationId="{D1811F83-D699-4E6F-84FA-0B136623FF38}"/>
          </ac:spMkLst>
        </pc:spChg>
        <pc:spChg chg="mod">
          <ac:chgData name="Dzmitry Lapunou" userId="S::dzmitry_lapunou@epam.com::32fa36bb-50d5-4d8c-b93b-c7d534103099" providerId="AD" clId="Web-{5A0EB219-C0FD-42E2-820C-2BA491A4EEDB}" dt="2019-10-23T09:06:32.594" v="126" actId="20577"/>
          <ac:spMkLst>
            <pc:docMk/>
            <pc:sldMk cId="3337654267" sldId="320"/>
            <ac:spMk id="19" creationId="{BC6C0CDB-059E-4B36-8EA4-65A6E04671A9}"/>
          </ac:spMkLst>
        </pc:spChg>
      </pc:sldChg>
      <pc:sldChg chg="addSp delSp modSp new">
        <pc:chgData name="Dzmitry Lapunou" userId="S::dzmitry_lapunou@epam.com::32fa36bb-50d5-4d8c-b93b-c7d534103099" providerId="AD" clId="Web-{5A0EB219-C0FD-42E2-820C-2BA491A4EEDB}" dt="2019-10-23T10:10:29.910" v="283" actId="20577"/>
        <pc:sldMkLst>
          <pc:docMk/>
          <pc:sldMk cId="3791660011" sldId="321"/>
        </pc:sldMkLst>
        <pc:spChg chg="mod">
          <ac:chgData name="Dzmitry Lapunou" userId="S::dzmitry_lapunou@epam.com::32fa36bb-50d5-4d8c-b93b-c7d534103099" providerId="AD" clId="Web-{5A0EB219-C0FD-42E2-820C-2BA491A4EEDB}" dt="2019-10-23T10:10:29.910" v="283" actId="20577"/>
          <ac:spMkLst>
            <pc:docMk/>
            <pc:sldMk cId="3791660011" sldId="321"/>
            <ac:spMk id="2" creationId="{A72281BB-9B14-4733-9735-41839D4D0B74}"/>
          </ac:spMkLst>
        </pc:spChg>
        <pc:spChg chg="mod">
          <ac:chgData name="Dzmitry Lapunou" userId="S::dzmitry_lapunou@epam.com::32fa36bb-50d5-4d8c-b93b-c7d534103099" providerId="AD" clId="Web-{5A0EB219-C0FD-42E2-820C-2BA491A4EEDB}" dt="2019-10-23T10:10:06.644" v="260" actId="20577"/>
          <ac:spMkLst>
            <pc:docMk/>
            <pc:sldMk cId="3791660011" sldId="321"/>
            <ac:spMk id="3" creationId="{DC1678F0-7FD5-4EDD-A19F-14EFFFAAE2E7}"/>
          </ac:spMkLst>
        </pc:spChg>
        <pc:picChg chg="add del mod">
          <ac:chgData name="Dzmitry Lapunou" userId="S::dzmitry_lapunou@epam.com::32fa36bb-50d5-4d8c-b93b-c7d534103099" providerId="AD" clId="Web-{5A0EB219-C0FD-42E2-820C-2BA491A4EEDB}" dt="2019-10-23T09:57:03.334" v="223"/>
          <ac:picMkLst>
            <pc:docMk/>
            <pc:sldMk cId="3791660011" sldId="321"/>
            <ac:picMk id="4" creationId="{B40C4E9C-DDF2-4F35-BE84-378A808E204A}"/>
          </ac:picMkLst>
        </pc:picChg>
      </pc:sldChg>
      <pc:sldChg chg="modSp add replId">
        <pc:chgData name="Dzmitry Lapunou" userId="S::dzmitry_lapunou@epam.com::32fa36bb-50d5-4d8c-b93b-c7d534103099" providerId="AD" clId="Web-{5A0EB219-C0FD-42E2-820C-2BA491A4EEDB}" dt="2019-10-23T10:20:03.595" v="375" actId="20577"/>
        <pc:sldMkLst>
          <pc:docMk/>
          <pc:sldMk cId="4076334063" sldId="322"/>
        </pc:sldMkLst>
        <pc:spChg chg="mod">
          <ac:chgData name="Dzmitry Lapunou" userId="S::dzmitry_lapunou@epam.com::32fa36bb-50d5-4d8c-b93b-c7d534103099" providerId="AD" clId="Web-{5A0EB219-C0FD-42E2-820C-2BA491A4EEDB}" dt="2019-10-23T10:10:38.847" v="294" actId="20577"/>
          <ac:spMkLst>
            <pc:docMk/>
            <pc:sldMk cId="4076334063" sldId="322"/>
            <ac:spMk id="2" creationId="{A72281BB-9B14-4733-9735-41839D4D0B74}"/>
          </ac:spMkLst>
        </pc:spChg>
        <pc:spChg chg="mod">
          <ac:chgData name="Dzmitry Lapunou" userId="S::dzmitry_lapunou@epam.com::32fa36bb-50d5-4d8c-b93b-c7d534103099" providerId="AD" clId="Web-{5A0EB219-C0FD-42E2-820C-2BA491A4EEDB}" dt="2019-10-23T10:20:03.595" v="375" actId="20577"/>
          <ac:spMkLst>
            <pc:docMk/>
            <pc:sldMk cId="4076334063" sldId="322"/>
            <ac:spMk id="3" creationId="{DC1678F0-7FD5-4EDD-A19F-14EFFFAAE2E7}"/>
          </ac:spMkLst>
        </pc:spChg>
      </pc:sldChg>
      <pc:sldChg chg="addSp modSp add replId">
        <pc:chgData name="Dzmitry Lapunou" userId="S::dzmitry_lapunou@epam.com::32fa36bb-50d5-4d8c-b93b-c7d534103099" providerId="AD" clId="Web-{5A0EB219-C0FD-42E2-820C-2BA491A4EEDB}" dt="2019-10-23T10:18:56.221" v="365" actId="14100"/>
        <pc:sldMkLst>
          <pc:docMk/>
          <pc:sldMk cId="3024134205" sldId="323"/>
        </pc:sldMkLst>
        <pc:spChg chg="mod">
          <ac:chgData name="Dzmitry Lapunou" userId="S::dzmitry_lapunou@epam.com::32fa36bb-50d5-4d8c-b93b-c7d534103099" providerId="AD" clId="Web-{5A0EB219-C0FD-42E2-820C-2BA491A4EEDB}" dt="2019-10-23T10:16:42.112" v="341" actId="20577"/>
          <ac:spMkLst>
            <pc:docMk/>
            <pc:sldMk cId="3024134205" sldId="323"/>
            <ac:spMk id="2" creationId="{A72281BB-9B14-4733-9735-41839D4D0B74}"/>
          </ac:spMkLst>
        </pc:spChg>
        <pc:spChg chg="mod">
          <ac:chgData name="Dzmitry Lapunou" userId="S::dzmitry_lapunou@epam.com::32fa36bb-50d5-4d8c-b93b-c7d534103099" providerId="AD" clId="Web-{5A0EB219-C0FD-42E2-820C-2BA491A4EEDB}" dt="2019-10-23T10:18:48.517" v="363" actId="20577"/>
          <ac:spMkLst>
            <pc:docMk/>
            <pc:sldMk cId="3024134205" sldId="323"/>
            <ac:spMk id="3" creationId="{DC1678F0-7FD5-4EDD-A19F-14EFFFAAE2E7}"/>
          </ac:spMkLst>
        </pc:spChg>
        <pc:spChg chg="add mod">
          <ac:chgData name="Dzmitry Lapunou" userId="S::dzmitry_lapunou@epam.com::32fa36bb-50d5-4d8c-b93b-c7d534103099" providerId="AD" clId="Web-{5A0EB219-C0FD-42E2-820C-2BA491A4EEDB}" dt="2019-10-23T10:18:56.221" v="365" actId="14100"/>
          <ac:spMkLst>
            <pc:docMk/>
            <pc:sldMk cId="3024134205" sldId="323"/>
            <ac:spMk id="4" creationId="{3E1CDE8B-C775-49BF-8859-76B5D246827D}"/>
          </ac:spMkLst>
        </pc:spChg>
      </pc:sldChg>
    </pc:docChg>
  </pc:docChgLst>
  <pc:docChgLst>
    <pc:chgData name="Dzmitry Lapunou" userId="S::dzmitry_lapunou@epam.com::32fa36bb-50d5-4d8c-b93b-c7d534103099" providerId="AD" clId="Web-{397E61A7-AF02-4B5C-BDBD-99B1732CD793}"/>
    <pc:docChg chg="addSld delSld modSld sldOrd modSection">
      <pc:chgData name="Dzmitry Lapunou" userId="S::dzmitry_lapunou@epam.com::32fa36bb-50d5-4d8c-b93b-c7d534103099" providerId="AD" clId="Web-{397E61A7-AF02-4B5C-BDBD-99B1732CD793}" dt="2019-10-24T05:47:27.132" v="472"/>
      <pc:docMkLst>
        <pc:docMk/>
      </pc:docMkLst>
      <pc:sldChg chg="delSp modSp">
        <pc:chgData name="Dzmitry Lapunou" userId="S::dzmitry_lapunou@epam.com::32fa36bb-50d5-4d8c-b93b-c7d534103099" providerId="AD" clId="Web-{397E61A7-AF02-4B5C-BDBD-99B1732CD793}" dt="2019-10-24T04:46:52.952" v="151" actId="20577"/>
        <pc:sldMkLst>
          <pc:docMk/>
          <pc:sldMk cId="275364991" sldId="302"/>
        </pc:sldMkLst>
        <pc:spChg chg="mod">
          <ac:chgData name="Dzmitry Lapunou" userId="S::dzmitry_lapunou@epam.com::32fa36bb-50d5-4d8c-b93b-c7d534103099" providerId="AD" clId="Web-{397E61A7-AF02-4B5C-BDBD-99B1732CD793}" dt="2019-10-24T04:46:52.952" v="151" actId="20577"/>
          <ac:spMkLst>
            <pc:docMk/>
            <pc:sldMk cId="275364991" sldId="302"/>
            <ac:spMk id="2" creationId="{D1811F83-D699-4E6F-84FA-0B136623FF38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5:44.389" v="122"/>
          <ac:spMkLst>
            <pc:docMk/>
            <pc:sldMk cId="275364991" sldId="302"/>
            <ac:spMk id="4" creationId="{03B7F1AA-D27C-487D-9F43-CC720DE5A933}"/>
          </ac:spMkLst>
        </pc:spChg>
        <pc:spChg chg="mod">
          <ac:chgData name="Dzmitry Lapunou" userId="S::dzmitry_lapunou@epam.com::32fa36bb-50d5-4d8c-b93b-c7d534103099" providerId="AD" clId="Web-{397E61A7-AF02-4B5C-BDBD-99B1732CD793}" dt="2019-10-24T04:45:07.264" v="119" actId="1076"/>
          <ac:spMkLst>
            <pc:docMk/>
            <pc:sldMk cId="275364991" sldId="302"/>
            <ac:spMk id="6" creationId="{54FD6275-E4C0-4D9E-B6CD-BD4B756EB7D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5:14.545" v="120"/>
          <ac:spMkLst>
            <pc:docMk/>
            <pc:sldMk cId="275364991" sldId="302"/>
            <ac:spMk id="13" creationId="{680C4E51-2B6B-47AE-B049-DF02C0EB43F4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5:02.155" v="118"/>
          <ac:spMkLst>
            <pc:docMk/>
            <pc:sldMk cId="275364991" sldId="302"/>
            <ac:spMk id="17" creationId="{F978A601-8F02-46B8-A031-48924AD01897}"/>
          </ac:spMkLst>
        </pc:spChg>
        <pc:picChg chg="del">
          <ac:chgData name="Dzmitry Lapunou" userId="S::dzmitry_lapunou@epam.com::32fa36bb-50d5-4d8c-b93b-c7d534103099" providerId="AD" clId="Web-{397E61A7-AF02-4B5C-BDBD-99B1732CD793}" dt="2019-10-24T04:45:40.655" v="121"/>
          <ac:picMkLst>
            <pc:docMk/>
            <pc:sldMk cId="275364991" sldId="302"/>
            <ac:picMk id="9" creationId="{12DE2897-5BB2-407F-9EA0-39395A06438B}"/>
          </ac:picMkLst>
        </pc:picChg>
      </pc:sldChg>
      <pc:sldChg chg="addSp delSp modSp addAnim delAnim modAnim">
        <pc:chgData name="Dzmitry Lapunou" userId="S::dzmitry_lapunou@epam.com::32fa36bb-50d5-4d8c-b93b-c7d534103099" providerId="AD" clId="Web-{397E61A7-AF02-4B5C-BDBD-99B1732CD793}" dt="2019-10-24T04:42:46.732" v="101"/>
        <pc:sldMkLst>
          <pc:docMk/>
          <pc:sldMk cId="3264149586" sldId="303"/>
        </pc:sldMkLst>
        <pc:spChg chg="mod">
          <ac:chgData name="Dzmitry Lapunou" userId="S::dzmitry_lapunou@epam.com::32fa36bb-50d5-4d8c-b93b-c7d534103099" providerId="AD" clId="Web-{397E61A7-AF02-4B5C-BDBD-99B1732CD793}" dt="2019-10-24T04:38:27.058" v="51" actId="20577"/>
          <ac:spMkLst>
            <pc:docMk/>
            <pc:sldMk cId="3264149586" sldId="303"/>
            <ac:spMk id="2" creationId="{D1811F83-D699-4E6F-84FA-0B136623FF38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38:36.183" v="54"/>
          <ac:spMkLst>
            <pc:docMk/>
            <pc:sldMk cId="3264149586" sldId="303"/>
            <ac:spMk id="3" creationId="{997F6126-698E-4A8D-8E64-5E1EFA01CB3B}"/>
          </ac:spMkLst>
        </pc:spChg>
        <pc:spChg chg="add del mod">
          <ac:chgData name="Dzmitry Lapunou" userId="S::dzmitry_lapunou@epam.com::32fa36bb-50d5-4d8c-b93b-c7d534103099" providerId="AD" clId="Web-{397E61A7-AF02-4B5C-BDBD-99B1732CD793}" dt="2019-10-24T04:38:40.777" v="55"/>
          <ac:spMkLst>
            <pc:docMk/>
            <pc:sldMk cId="3264149586" sldId="303"/>
            <ac:spMk id="5" creationId="{C6ACF79C-9E7D-43B2-AE76-42F66C488853}"/>
          </ac:spMkLst>
        </pc:spChg>
        <pc:spChg chg="add del">
          <ac:chgData name="Dzmitry Lapunou" userId="S::dzmitry_lapunou@epam.com::32fa36bb-50d5-4d8c-b93b-c7d534103099" providerId="AD" clId="Web-{397E61A7-AF02-4B5C-BDBD-99B1732CD793}" dt="2019-10-24T04:42:36.388" v="99"/>
          <ac:spMkLst>
            <pc:docMk/>
            <pc:sldMk cId="3264149586" sldId="303"/>
            <ac:spMk id="6" creationId="{B6F01CD3-25F7-4B7D-A7C3-5481619B5090}"/>
          </ac:spMkLst>
        </pc:spChg>
        <pc:spChg chg="add">
          <ac:chgData name="Dzmitry Lapunou" userId="S::dzmitry_lapunou@epam.com::32fa36bb-50d5-4d8c-b93b-c7d534103099" providerId="AD" clId="Web-{397E61A7-AF02-4B5C-BDBD-99B1732CD793}" dt="2019-10-24T04:42:46.732" v="101"/>
          <ac:spMkLst>
            <pc:docMk/>
            <pc:sldMk cId="3264149586" sldId="303"/>
            <ac:spMk id="7" creationId="{7DB91BEF-BAEA-4EBC-9D4B-4DE1777E13D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36:23.738" v="11"/>
          <ac:spMkLst>
            <pc:docMk/>
            <pc:sldMk cId="3264149586" sldId="303"/>
            <ac:spMk id="471" creationId="{6B9F465C-E035-4B34-B7C3-CAD66104E90D}"/>
          </ac:spMkLst>
        </pc:spChg>
        <pc:spChg chg="del mod">
          <ac:chgData name="Dzmitry Lapunou" userId="S::dzmitry_lapunou@epam.com::32fa36bb-50d5-4d8c-b93b-c7d534103099" providerId="AD" clId="Web-{397E61A7-AF02-4B5C-BDBD-99B1732CD793}" dt="2019-10-24T04:36:27.253" v="13"/>
          <ac:spMkLst>
            <pc:docMk/>
            <pc:sldMk cId="3264149586" sldId="303"/>
            <ac:spMk id="472" creationId="{FE15506A-2685-445C-9E36-F8F147FA8F5B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36:27.894" v="14"/>
          <ac:spMkLst>
            <pc:docMk/>
            <pc:sldMk cId="3264149586" sldId="303"/>
            <ac:spMk id="474" creationId="{BF5201A3-C042-4BD6-88A4-FC1F5F2041BF}"/>
          </ac:spMkLst>
        </pc:spChg>
        <pc:picChg chg="mod">
          <ac:chgData name="Dzmitry Lapunou" userId="S::dzmitry_lapunou@epam.com::32fa36bb-50d5-4d8c-b93b-c7d534103099" providerId="AD" clId="Web-{397E61A7-AF02-4B5C-BDBD-99B1732CD793}" dt="2019-10-24T04:41:34.637" v="86" actId="1076"/>
          <ac:picMkLst>
            <pc:docMk/>
            <pc:sldMk cId="3264149586" sldId="303"/>
            <ac:picMk id="18" creationId="{232B38CC-79AF-4C7E-BF49-0C12DAFE21AB}"/>
          </ac:picMkLst>
        </pc:picChg>
      </pc:sldChg>
      <pc:sldChg chg="addSp delSp modSp">
        <pc:chgData name="Dzmitry Lapunou" userId="S::dzmitry_lapunou@epam.com::32fa36bb-50d5-4d8c-b93b-c7d534103099" providerId="AD" clId="Web-{397E61A7-AF02-4B5C-BDBD-99B1732CD793}" dt="2019-10-24T04:52:07.300" v="212"/>
        <pc:sldMkLst>
          <pc:docMk/>
          <pc:sldMk cId="3624738366" sldId="304"/>
        </pc:sldMkLst>
        <pc:spChg chg="del mod">
          <ac:chgData name="Dzmitry Lapunou" userId="S::dzmitry_lapunou@epam.com::32fa36bb-50d5-4d8c-b93b-c7d534103099" providerId="AD" clId="Web-{397E61A7-AF02-4B5C-BDBD-99B1732CD793}" dt="2019-10-24T04:52:07.300" v="212"/>
          <ac:spMkLst>
            <pc:docMk/>
            <pc:sldMk cId="3624738366" sldId="304"/>
            <ac:spMk id="7" creationId="{1E7FBB55-9694-4069-868D-02ABDC770A01}"/>
          </ac:spMkLst>
        </pc:spChg>
        <pc:spChg chg="del mod">
          <ac:chgData name="Dzmitry Lapunou" userId="S::dzmitry_lapunou@epam.com::32fa36bb-50d5-4d8c-b93b-c7d534103099" providerId="AD" clId="Web-{397E61A7-AF02-4B5C-BDBD-99B1732CD793}" dt="2019-10-24T04:52:04.284" v="208"/>
          <ac:spMkLst>
            <pc:docMk/>
            <pc:sldMk cId="3624738366" sldId="304"/>
            <ac:spMk id="8" creationId="{F7D5C5DE-682C-423D-BB33-401944C07BB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1:59.253" v="200"/>
          <ac:spMkLst>
            <pc:docMk/>
            <pc:sldMk cId="3624738366" sldId="304"/>
            <ac:spMk id="9" creationId="{D146EC7E-615A-429D-A141-A8FE2D4D3FB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00.440" v="202"/>
          <ac:spMkLst>
            <pc:docMk/>
            <pc:sldMk cId="3624738366" sldId="304"/>
            <ac:spMk id="10" creationId="{4487004C-A5E9-436D-91A6-9802251DDA0F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1:58.472" v="199"/>
          <ac:spMkLst>
            <pc:docMk/>
            <pc:sldMk cId="3624738366" sldId="304"/>
            <ac:spMk id="11" creationId="{A578468E-9663-4FFF-9673-BF934AC65730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00.018" v="201"/>
          <ac:spMkLst>
            <pc:docMk/>
            <pc:sldMk cId="3624738366" sldId="304"/>
            <ac:spMk id="12" creationId="{7CE5DE7B-3226-453B-874F-E9D2E784C35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1:53.768" v="195"/>
          <ac:spMkLst>
            <pc:docMk/>
            <pc:sldMk cId="3624738366" sldId="304"/>
            <ac:spMk id="13" creationId="{741BD903-535C-4ACC-A45D-2CA975F9240F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01.409" v="204"/>
          <ac:spMkLst>
            <pc:docMk/>
            <pc:sldMk cId="3624738366" sldId="304"/>
            <ac:spMk id="14" creationId="{97B13287-ECB3-4186-8A88-76E014B503E9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02.425" v="206"/>
          <ac:spMkLst>
            <pc:docMk/>
            <pc:sldMk cId="3624738366" sldId="304"/>
            <ac:spMk id="15" creationId="{656E79E9-2065-4B8E-9026-8DF2B536C30E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01.565" v="205"/>
          <ac:spMkLst>
            <pc:docMk/>
            <pc:sldMk cId="3624738366" sldId="304"/>
            <ac:spMk id="16" creationId="{DF9CB57E-5D5B-4BC5-8764-A348A69670E2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1:56.628" v="197"/>
          <ac:spMkLst>
            <pc:docMk/>
            <pc:sldMk cId="3624738366" sldId="304"/>
            <ac:spMk id="17" creationId="{35E202ED-8DD7-43D5-B051-43AF9804CA17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1:57.315" v="198"/>
          <ac:spMkLst>
            <pc:docMk/>
            <pc:sldMk cId="3624738366" sldId="304"/>
            <ac:spMk id="18" creationId="{3A859D5B-857A-45F2-815A-1BFD3605396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00.784" v="203"/>
          <ac:spMkLst>
            <pc:docMk/>
            <pc:sldMk cId="3624738366" sldId="304"/>
            <ac:spMk id="19" creationId="{5E0B7E16-FAB6-48B7-AF52-B52AAE9B54A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1:56.050" v="196"/>
          <ac:spMkLst>
            <pc:docMk/>
            <pc:sldMk cId="3624738366" sldId="304"/>
            <ac:spMk id="20" creationId="{24FC79EE-BC70-4B5C-BC48-C9555ACAF1E3}"/>
          </ac:spMkLst>
        </pc:spChg>
        <pc:picChg chg="add mod">
          <ac:chgData name="Dzmitry Lapunou" userId="S::dzmitry_lapunou@epam.com::32fa36bb-50d5-4d8c-b93b-c7d534103099" providerId="AD" clId="Web-{397E61A7-AF02-4B5C-BDBD-99B1732CD793}" dt="2019-10-24T04:13:53.885" v="1" actId="1076"/>
          <ac:picMkLst>
            <pc:docMk/>
            <pc:sldMk cId="3624738366" sldId="304"/>
            <ac:picMk id="4" creationId="{C0E5F4D8-9C4C-41A8-A6DF-3FF737599C71}"/>
          </ac:picMkLst>
        </pc:picChg>
        <pc:cxnChg chg="del">
          <ac:chgData name="Dzmitry Lapunou" userId="S::dzmitry_lapunou@epam.com::32fa36bb-50d5-4d8c-b93b-c7d534103099" providerId="AD" clId="Web-{397E61A7-AF02-4B5C-BDBD-99B1732CD793}" dt="2019-10-24T04:52:03.190" v="207"/>
          <ac:cxnSpMkLst>
            <pc:docMk/>
            <pc:sldMk cId="3624738366" sldId="304"/>
            <ac:cxnSpMk id="5" creationId="{9E76002F-9EC1-49CE-862B-72A088D90D32}"/>
          </ac:cxnSpMkLst>
        </pc:cxnChg>
        <pc:cxnChg chg="del">
          <ac:chgData name="Dzmitry Lapunou" userId="S::dzmitry_lapunou@epam.com::32fa36bb-50d5-4d8c-b93b-c7d534103099" providerId="AD" clId="Web-{397E61A7-AF02-4B5C-BDBD-99B1732CD793}" dt="2019-10-24T04:52:05.534" v="209"/>
          <ac:cxnSpMkLst>
            <pc:docMk/>
            <pc:sldMk cId="3624738366" sldId="304"/>
            <ac:cxnSpMk id="6" creationId="{851A9628-7745-401C-B718-185876C7CE21}"/>
          </ac:cxnSpMkLst>
        </pc:cxnChg>
      </pc:sldChg>
      <pc:sldChg chg="addSp delSp modSp">
        <pc:chgData name="Dzmitry Lapunou" userId="S::dzmitry_lapunou@epam.com::32fa36bb-50d5-4d8c-b93b-c7d534103099" providerId="AD" clId="Web-{397E61A7-AF02-4B5C-BDBD-99B1732CD793}" dt="2019-10-24T04:43:16.717" v="109" actId="1076"/>
        <pc:sldMkLst>
          <pc:docMk/>
          <pc:sldMk cId="2136452427" sldId="308"/>
        </pc:sldMkLst>
        <pc:spChg chg="mod">
          <ac:chgData name="Dzmitry Lapunou" userId="S::dzmitry_lapunou@epam.com::32fa36bb-50d5-4d8c-b93b-c7d534103099" providerId="AD" clId="Web-{397E61A7-AF02-4B5C-BDBD-99B1732CD793}" dt="2019-10-24T04:39:32.121" v="65" actId="20577"/>
          <ac:spMkLst>
            <pc:docMk/>
            <pc:sldMk cId="2136452427" sldId="308"/>
            <ac:spMk id="2" creationId="{D1811F83-D699-4E6F-84FA-0B136623FF38}"/>
          </ac:spMkLst>
        </pc:spChg>
        <pc:spChg chg="del mod">
          <ac:chgData name="Dzmitry Lapunou" userId="S::dzmitry_lapunou@epam.com::32fa36bb-50d5-4d8c-b93b-c7d534103099" providerId="AD" clId="Web-{397E61A7-AF02-4B5C-BDBD-99B1732CD793}" dt="2019-10-24T04:39:40.262" v="71"/>
          <ac:spMkLst>
            <pc:docMk/>
            <pc:sldMk cId="2136452427" sldId="308"/>
            <ac:spMk id="3" creationId="{997F6126-698E-4A8D-8E64-5E1EFA01CB3B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0:46.606" v="80"/>
          <ac:spMkLst>
            <pc:docMk/>
            <pc:sldMk cId="2136452427" sldId="308"/>
            <ac:spMk id="6" creationId="{0E492B41-898E-42FD-B9C6-2EBC9D58A298}"/>
          </ac:spMkLst>
        </pc:spChg>
        <pc:spChg chg="add del mod">
          <ac:chgData name="Dzmitry Lapunou" userId="S::dzmitry_lapunou@epam.com::32fa36bb-50d5-4d8c-b93b-c7d534103099" providerId="AD" clId="Web-{397E61A7-AF02-4B5C-BDBD-99B1732CD793}" dt="2019-10-24T04:39:43.230" v="72"/>
          <ac:spMkLst>
            <pc:docMk/>
            <pc:sldMk cId="2136452427" sldId="308"/>
            <ac:spMk id="7" creationId="{44232517-4645-4F4E-831E-1AECEE60FAEC}"/>
          </ac:spMkLst>
        </pc:spChg>
        <pc:spChg chg="add mod">
          <ac:chgData name="Dzmitry Lapunou" userId="S::dzmitry_lapunou@epam.com::32fa36bb-50d5-4d8c-b93b-c7d534103099" providerId="AD" clId="Web-{397E61A7-AF02-4B5C-BDBD-99B1732CD793}" dt="2019-10-24T04:43:16.717" v="109" actId="1076"/>
          <ac:spMkLst>
            <pc:docMk/>
            <pc:sldMk cId="2136452427" sldId="308"/>
            <ac:spMk id="8" creationId="{905CB065-AE64-42C8-8CEE-43DF035B67D2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0:50.684" v="82"/>
          <ac:spMkLst>
            <pc:docMk/>
            <pc:sldMk cId="2136452427" sldId="308"/>
            <ac:spMk id="14" creationId="{DE5DBC43-633F-4635-9F4C-01431E9E1633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0:48.043" v="81"/>
          <ac:spMkLst>
            <pc:docMk/>
            <pc:sldMk cId="2136452427" sldId="308"/>
            <ac:spMk id="471" creationId="{6B9F465C-E035-4B34-B7C3-CAD66104E90D}"/>
          </ac:spMkLst>
        </pc:spChg>
        <pc:picChg chg="add del">
          <ac:chgData name="Dzmitry Lapunou" userId="S::dzmitry_lapunou@epam.com::32fa36bb-50d5-4d8c-b93b-c7d534103099" providerId="AD" clId="Web-{397E61A7-AF02-4B5C-BDBD-99B1732CD793}" dt="2019-10-24T04:41:45.090" v="89"/>
          <ac:picMkLst>
            <pc:docMk/>
            <pc:sldMk cId="2136452427" sldId="308"/>
            <ac:picMk id="4" creationId="{EC824AE3-CB4A-423A-A705-A38E82F47CD3}"/>
          </ac:picMkLst>
        </pc:picChg>
      </pc:sldChg>
      <pc:sldChg chg="addSp delSp modSp del">
        <pc:chgData name="Dzmitry Lapunou" userId="S::dzmitry_lapunou@epam.com::32fa36bb-50d5-4d8c-b93b-c7d534103099" providerId="AD" clId="Web-{397E61A7-AF02-4B5C-BDBD-99B1732CD793}" dt="2019-10-24T05:35:54.285" v="460"/>
        <pc:sldMkLst>
          <pc:docMk/>
          <pc:sldMk cId="447333596" sldId="309"/>
        </pc:sldMkLst>
        <pc:spChg chg="add del mod">
          <ac:chgData name="Dzmitry Lapunou" userId="S::dzmitry_lapunou@epam.com::32fa36bb-50d5-4d8c-b93b-c7d534103099" providerId="AD" clId="Web-{397E61A7-AF02-4B5C-BDBD-99B1732CD793}" dt="2019-10-24T05:30:27.423" v="459"/>
          <ac:spMkLst>
            <pc:docMk/>
            <pc:sldMk cId="447333596" sldId="309"/>
            <ac:spMk id="5" creationId="{569E06AB-F5A5-45C3-8F8B-4E0901302973}"/>
          </ac:spMkLst>
        </pc:spChg>
        <pc:spChg chg="mod">
          <ac:chgData name="Dzmitry Lapunou" userId="S::dzmitry_lapunou@epam.com::32fa36bb-50d5-4d8c-b93b-c7d534103099" providerId="AD" clId="Web-{397E61A7-AF02-4B5C-BDBD-99B1732CD793}" dt="2019-10-24T05:28:07.782" v="438" actId="20577"/>
          <ac:spMkLst>
            <pc:docMk/>
            <pc:sldMk cId="447333596" sldId="309"/>
            <ac:spMk id="18" creationId="{A0E7C2B8-9428-49E0-83C0-3C0ABA7BCD7D}"/>
          </ac:spMkLst>
        </pc:spChg>
        <pc:picChg chg="del">
          <ac:chgData name="Dzmitry Lapunou" userId="S::dzmitry_lapunou@epam.com::32fa36bb-50d5-4d8c-b93b-c7d534103099" providerId="AD" clId="Web-{397E61A7-AF02-4B5C-BDBD-99B1732CD793}" dt="2019-10-24T04:32:57.016" v="6"/>
          <ac:picMkLst>
            <pc:docMk/>
            <pc:sldMk cId="447333596" sldId="309"/>
            <ac:picMk id="4" creationId="{0960A404-5FD0-41F6-A546-DF3BAB2BE40A}"/>
          </ac:picMkLst>
        </pc:picChg>
      </pc:sldChg>
      <pc:sldChg chg="del">
        <pc:chgData name="Dzmitry Lapunou" userId="S::dzmitry_lapunou@epam.com::32fa36bb-50d5-4d8c-b93b-c7d534103099" providerId="AD" clId="Web-{397E61A7-AF02-4B5C-BDBD-99B1732CD793}" dt="2019-10-24T04:22:29.497" v="4"/>
        <pc:sldMkLst>
          <pc:docMk/>
          <pc:sldMk cId="3064722677" sldId="313"/>
        </pc:sldMkLst>
      </pc:sldChg>
      <pc:sldChg chg="del">
        <pc:chgData name="Dzmitry Lapunou" userId="S::dzmitry_lapunou@epam.com::32fa36bb-50d5-4d8c-b93b-c7d534103099" providerId="AD" clId="Web-{397E61A7-AF02-4B5C-BDBD-99B1732CD793}" dt="2019-10-24T04:22:31.731" v="5"/>
        <pc:sldMkLst>
          <pc:docMk/>
          <pc:sldMk cId="1027504056" sldId="314"/>
        </pc:sldMkLst>
      </pc:sldChg>
      <pc:sldChg chg="delSp modSp">
        <pc:chgData name="Dzmitry Lapunou" userId="S::dzmitry_lapunou@epam.com::32fa36bb-50d5-4d8c-b93b-c7d534103099" providerId="AD" clId="Web-{397E61A7-AF02-4B5C-BDBD-99B1732CD793}" dt="2019-10-24T05:14:16.777" v="301" actId="1076"/>
        <pc:sldMkLst>
          <pc:docMk/>
          <pc:sldMk cId="994208337" sldId="320"/>
        </pc:sldMkLst>
        <pc:spChg chg="mod">
          <ac:chgData name="Dzmitry Lapunou" userId="S::dzmitry_lapunou@epam.com::32fa36bb-50d5-4d8c-b93b-c7d534103099" providerId="AD" clId="Web-{397E61A7-AF02-4B5C-BDBD-99B1732CD793}" dt="2019-10-24T05:14:16.777" v="301" actId="1076"/>
          <ac:spMkLst>
            <pc:docMk/>
            <pc:sldMk cId="994208337" sldId="320"/>
            <ac:spMk id="6" creationId="{54FD6275-E4C0-4D9E-B6CD-BD4B756EB7D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7:54.974" v="296"/>
          <ac:spMkLst>
            <pc:docMk/>
            <pc:sldMk cId="994208337" sldId="320"/>
            <ac:spMk id="13" creationId="{680C4E51-2B6B-47AE-B049-DF02C0EB43F4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7:56.083" v="297"/>
          <ac:spMkLst>
            <pc:docMk/>
            <pc:sldMk cId="994208337" sldId="320"/>
            <ac:spMk id="17" creationId="{F978A601-8F02-46B8-A031-48924AD01897}"/>
          </ac:spMkLst>
        </pc:spChg>
        <pc:picChg chg="del">
          <ac:chgData name="Dzmitry Lapunou" userId="S::dzmitry_lapunou@epam.com::32fa36bb-50d5-4d8c-b93b-c7d534103099" providerId="AD" clId="Web-{397E61A7-AF02-4B5C-BDBD-99B1732CD793}" dt="2019-10-24T04:54:27.144" v="237"/>
          <ac:picMkLst>
            <pc:docMk/>
            <pc:sldMk cId="994208337" sldId="320"/>
            <ac:picMk id="11" creationId="{74622747-B547-4AC0-9AB9-51A24F636050}"/>
          </ac:picMkLst>
        </pc:picChg>
      </pc:sldChg>
      <pc:sldChg chg="modSp">
        <pc:chgData name="Dzmitry Lapunou" userId="S::dzmitry_lapunou@epam.com::32fa36bb-50d5-4d8c-b93b-c7d534103099" providerId="AD" clId="Web-{397E61A7-AF02-4B5C-BDBD-99B1732CD793}" dt="2019-10-24T05:16:08.309" v="308" actId="20577"/>
        <pc:sldMkLst>
          <pc:docMk/>
          <pc:sldMk cId="3791660011" sldId="321"/>
        </pc:sldMkLst>
        <pc:spChg chg="mod">
          <ac:chgData name="Dzmitry Lapunou" userId="S::dzmitry_lapunou@epam.com::32fa36bb-50d5-4d8c-b93b-c7d534103099" providerId="AD" clId="Web-{397E61A7-AF02-4B5C-BDBD-99B1732CD793}" dt="2019-10-24T05:16:08.309" v="308" actId="20577"/>
          <ac:spMkLst>
            <pc:docMk/>
            <pc:sldMk cId="3791660011" sldId="321"/>
            <ac:spMk id="3" creationId="{DC1678F0-7FD5-4EDD-A19F-14EFFFAAE2E7}"/>
          </ac:spMkLst>
        </pc:spChg>
      </pc:sldChg>
      <pc:sldChg chg="del">
        <pc:chgData name="Dzmitry Lapunou" userId="S::dzmitry_lapunou@epam.com::32fa36bb-50d5-4d8c-b93b-c7d534103099" providerId="AD" clId="Web-{397E61A7-AF02-4B5C-BDBD-99B1732CD793}" dt="2019-10-24T04:55:44.363" v="274"/>
        <pc:sldMkLst>
          <pc:docMk/>
          <pc:sldMk cId="4076334063" sldId="322"/>
        </pc:sldMkLst>
      </pc:sldChg>
      <pc:sldChg chg="addSp modSp">
        <pc:chgData name="Dzmitry Lapunou" userId="S::dzmitry_lapunou@epam.com::32fa36bb-50d5-4d8c-b93b-c7d534103099" providerId="AD" clId="Web-{397E61A7-AF02-4B5C-BDBD-99B1732CD793}" dt="2019-10-24T05:17:27.356" v="343" actId="20577"/>
        <pc:sldMkLst>
          <pc:docMk/>
          <pc:sldMk cId="3024134205" sldId="323"/>
        </pc:sldMkLst>
        <pc:spChg chg="mod">
          <ac:chgData name="Dzmitry Lapunou" userId="S::dzmitry_lapunou@epam.com::32fa36bb-50d5-4d8c-b93b-c7d534103099" providerId="AD" clId="Web-{397E61A7-AF02-4B5C-BDBD-99B1732CD793}" dt="2019-10-24T05:16:54.559" v="337" actId="20577"/>
          <ac:spMkLst>
            <pc:docMk/>
            <pc:sldMk cId="3024134205" sldId="323"/>
            <ac:spMk id="2" creationId="{A72281BB-9B14-4733-9735-41839D4D0B74}"/>
          </ac:spMkLst>
        </pc:spChg>
        <pc:spChg chg="mod">
          <ac:chgData name="Dzmitry Lapunou" userId="S::dzmitry_lapunou@epam.com::32fa36bb-50d5-4d8c-b93b-c7d534103099" providerId="AD" clId="Web-{397E61A7-AF02-4B5C-BDBD-99B1732CD793}" dt="2019-10-24T05:17:27.356" v="343" actId="20577"/>
          <ac:spMkLst>
            <pc:docMk/>
            <pc:sldMk cId="3024134205" sldId="323"/>
            <ac:spMk id="4" creationId="{3E1CDE8B-C775-49BF-8859-76B5D246827D}"/>
          </ac:spMkLst>
        </pc:spChg>
        <pc:picChg chg="add mod">
          <ac:chgData name="Dzmitry Lapunou" userId="S::dzmitry_lapunou@epam.com::32fa36bb-50d5-4d8c-b93b-c7d534103099" providerId="AD" clId="Web-{397E61A7-AF02-4B5C-BDBD-99B1732CD793}" dt="2019-10-24T05:17:16.966" v="340" actId="1076"/>
          <ac:picMkLst>
            <pc:docMk/>
            <pc:sldMk cId="3024134205" sldId="323"/>
            <ac:picMk id="6" creationId="{9C3ABF23-BD72-424B-835C-7C92200A05D7}"/>
          </ac:picMkLst>
        </pc:picChg>
      </pc:sldChg>
      <pc:sldChg chg="modSp">
        <pc:chgData name="Dzmitry Lapunou" userId="S::dzmitry_lapunou@epam.com::32fa36bb-50d5-4d8c-b93b-c7d534103099" providerId="AD" clId="Web-{397E61A7-AF02-4B5C-BDBD-99B1732CD793}" dt="2019-10-24T04:56:57.567" v="294" actId="20577"/>
        <pc:sldMkLst>
          <pc:docMk/>
          <pc:sldMk cId="2534911268" sldId="324"/>
        </pc:sldMkLst>
        <pc:spChg chg="mod">
          <ac:chgData name="Dzmitry Lapunou" userId="S::dzmitry_lapunou@epam.com::32fa36bb-50d5-4d8c-b93b-c7d534103099" providerId="AD" clId="Web-{397E61A7-AF02-4B5C-BDBD-99B1732CD793}" dt="2019-10-24T04:56:57.567" v="294" actId="20577"/>
          <ac:spMkLst>
            <pc:docMk/>
            <pc:sldMk cId="2534911268" sldId="324"/>
            <ac:spMk id="2" creationId="{A72281BB-9B14-4733-9735-41839D4D0B74}"/>
          </ac:spMkLst>
        </pc:spChg>
      </pc:sldChg>
      <pc:sldChg chg="delSp modSp">
        <pc:chgData name="Dzmitry Lapunou" userId="S::dzmitry_lapunou@epam.com::32fa36bb-50d5-4d8c-b93b-c7d534103099" providerId="AD" clId="Web-{397E61A7-AF02-4B5C-BDBD-99B1732CD793}" dt="2019-10-24T05:23:32.640" v="395"/>
        <pc:sldMkLst>
          <pc:docMk/>
          <pc:sldMk cId="815749522" sldId="325"/>
        </pc:sldMkLst>
        <pc:spChg chg="mod">
          <ac:chgData name="Dzmitry Lapunou" userId="S::dzmitry_lapunou@epam.com::32fa36bb-50d5-4d8c-b93b-c7d534103099" providerId="AD" clId="Web-{397E61A7-AF02-4B5C-BDBD-99B1732CD793}" dt="2019-10-24T05:23:17.405" v="389" actId="1076"/>
          <ac:spMkLst>
            <pc:docMk/>
            <pc:sldMk cId="815749522" sldId="325"/>
            <ac:spMk id="6" creationId="{54FD6275-E4C0-4D9E-B6CD-BD4B756EB7D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5:23:32.640" v="395"/>
          <ac:spMkLst>
            <pc:docMk/>
            <pc:sldMk cId="815749522" sldId="325"/>
            <ac:spMk id="13" creationId="{680C4E51-2B6B-47AE-B049-DF02C0EB43F4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5:23:12.233" v="388"/>
          <ac:spMkLst>
            <pc:docMk/>
            <pc:sldMk cId="815749522" sldId="325"/>
            <ac:spMk id="17" creationId="{F978A601-8F02-46B8-A031-48924AD01897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5:23:21.890" v="390"/>
          <ac:spMkLst>
            <pc:docMk/>
            <pc:sldMk cId="815749522" sldId="325"/>
            <ac:spMk id="29" creationId="{9BEF7AC5-28D5-4B1D-B63B-0B6E3E18DEC0}"/>
          </ac:spMkLst>
        </pc:spChg>
        <pc:spChg chg="del mod">
          <ac:chgData name="Dzmitry Lapunou" userId="S::dzmitry_lapunou@epam.com::32fa36bb-50d5-4d8c-b93b-c7d534103099" providerId="AD" clId="Web-{397E61A7-AF02-4B5C-BDBD-99B1732CD793}" dt="2019-10-24T05:23:26.155" v="394"/>
          <ac:spMkLst>
            <pc:docMk/>
            <pc:sldMk cId="815749522" sldId="325"/>
            <ac:spMk id="30" creationId="{40C30AE7-8835-4ECE-A76E-996DDC1CBD0E}"/>
          </ac:spMkLst>
        </pc:spChg>
        <pc:picChg chg="del">
          <ac:chgData name="Dzmitry Lapunou" userId="S::dzmitry_lapunou@epam.com::32fa36bb-50d5-4d8c-b93b-c7d534103099" providerId="AD" clId="Web-{397E61A7-AF02-4B5C-BDBD-99B1732CD793}" dt="2019-10-24T05:23:24.093" v="392"/>
          <ac:picMkLst>
            <pc:docMk/>
            <pc:sldMk cId="815749522" sldId="325"/>
            <ac:picMk id="27" creationId="{FE8D1C51-B2AC-4ECF-8857-9C66792D7D1E}"/>
          </ac:picMkLst>
        </pc:picChg>
        <pc:picChg chg="del">
          <ac:chgData name="Dzmitry Lapunou" userId="S::dzmitry_lapunou@epam.com::32fa36bb-50d5-4d8c-b93b-c7d534103099" providerId="AD" clId="Web-{397E61A7-AF02-4B5C-BDBD-99B1732CD793}" dt="2019-10-24T05:23:22.937" v="391"/>
          <ac:picMkLst>
            <pc:docMk/>
            <pc:sldMk cId="815749522" sldId="325"/>
            <ac:picMk id="31" creationId="{2569805F-0A7A-4614-82D5-2A0F7C3CFE88}"/>
          </ac:picMkLst>
        </pc:picChg>
      </pc:sldChg>
      <pc:sldChg chg="addSp delSp modSp add replId">
        <pc:chgData name="Dzmitry Lapunou" userId="S::dzmitry_lapunou@epam.com::32fa36bb-50d5-4d8c-b93b-c7d534103099" providerId="AD" clId="Web-{397E61A7-AF02-4B5C-BDBD-99B1732CD793}" dt="2019-10-24T04:42:43.342" v="100" actId="1076"/>
        <pc:sldMkLst>
          <pc:docMk/>
          <pc:sldMk cId="1286566737" sldId="327"/>
        </pc:sldMkLst>
        <pc:spChg chg="mod">
          <ac:chgData name="Dzmitry Lapunou" userId="S::dzmitry_lapunou@epam.com::32fa36bb-50d5-4d8c-b93b-c7d534103099" providerId="AD" clId="Web-{397E61A7-AF02-4B5C-BDBD-99B1732CD793}" dt="2019-10-24T04:38:49.543" v="56" actId="20577"/>
          <ac:spMkLst>
            <pc:docMk/>
            <pc:sldMk cId="1286566737" sldId="327"/>
            <ac:spMk id="2" creationId="{D1811F83-D699-4E6F-84FA-0B136623FF38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38:53.277" v="59"/>
          <ac:spMkLst>
            <pc:docMk/>
            <pc:sldMk cId="1286566737" sldId="327"/>
            <ac:spMk id="3" creationId="{997F6126-698E-4A8D-8E64-5E1EFA01CB3B}"/>
          </ac:spMkLst>
        </pc:spChg>
        <pc:spChg chg="add del mod">
          <ac:chgData name="Dzmitry Lapunou" userId="S::dzmitry_lapunou@epam.com::32fa36bb-50d5-4d8c-b93b-c7d534103099" providerId="AD" clId="Web-{397E61A7-AF02-4B5C-BDBD-99B1732CD793}" dt="2019-10-24T04:38:57.589" v="60"/>
          <ac:spMkLst>
            <pc:docMk/>
            <pc:sldMk cId="1286566737" sldId="327"/>
            <ac:spMk id="5" creationId="{C2129686-8CB7-4F48-871B-1DFA1A4ABE81}"/>
          </ac:spMkLst>
        </pc:spChg>
        <pc:spChg chg="add mod">
          <ac:chgData name="Dzmitry Lapunou" userId="S::dzmitry_lapunou@epam.com::32fa36bb-50d5-4d8c-b93b-c7d534103099" providerId="AD" clId="Web-{397E61A7-AF02-4B5C-BDBD-99B1732CD793}" dt="2019-10-24T04:42:43.342" v="100" actId="1076"/>
          <ac:spMkLst>
            <pc:docMk/>
            <pc:sldMk cId="1286566737" sldId="327"/>
            <ac:spMk id="6" creationId="{983AFEB1-F4DE-4457-818D-93FE281B04C4}"/>
          </ac:spMkLst>
        </pc:spChg>
        <pc:picChg chg="mod">
          <ac:chgData name="Dzmitry Lapunou" userId="S::dzmitry_lapunou@epam.com::32fa36bb-50d5-4d8c-b93b-c7d534103099" providerId="AD" clId="Web-{397E61A7-AF02-4B5C-BDBD-99B1732CD793}" dt="2019-10-24T04:41:38.762" v="87" actId="1076"/>
          <ac:picMkLst>
            <pc:docMk/>
            <pc:sldMk cId="1286566737" sldId="327"/>
            <ac:picMk id="18" creationId="{232B38CC-79AF-4C7E-BF49-0C12DAFE21AB}"/>
          </ac:picMkLst>
        </pc:picChg>
      </pc:sldChg>
      <pc:sldChg chg="add del replId">
        <pc:chgData name="Dzmitry Lapunou" userId="S::dzmitry_lapunou@epam.com::32fa36bb-50d5-4d8c-b93b-c7d534103099" providerId="AD" clId="Web-{397E61A7-AF02-4B5C-BDBD-99B1732CD793}" dt="2019-10-24T04:39:21.449" v="63"/>
        <pc:sldMkLst>
          <pc:docMk/>
          <pc:sldMk cId="659560461" sldId="328"/>
        </pc:sldMkLst>
      </pc:sldChg>
      <pc:sldChg chg="delSp add del replId">
        <pc:chgData name="Dzmitry Lapunou" userId="S::dzmitry_lapunou@epam.com::32fa36bb-50d5-4d8c-b93b-c7d534103099" providerId="AD" clId="Web-{397E61A7-AF02-4B5C-BDBD-99B1732CD793}" dt="2019-10-24T04:40:39.434" v="78"/>
        <pc:sldMkLst>
          <pc:docMk/>
          <pc:sldMk cId="2407896385" sldId="328"/>
        </pc:sldMkLst>
        <pc:spChg chg="del">
          <ac:chgData name="Dzmitry Lapunou" userId="S::dzmitry_lapunou@epam.com::32fa36bb-50d5-4d8c-b93b-c7d534103099" providerId="AD" clId="Web-{397E61A7-AF02-4B5C-BDBD-99B1732CD793}" dt="2019-10-24T04:39:59.371" v="74"/>
          <ac:spMkLst>
            <pc:docMk/>
            <pc:sldMk cId="2407896385" sldId="328"/>
            <ac:spMk id="6" creationId="{0E492B41-898E-42FD-B9C6-2EBC9D58A298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0:29.996" v="77"/>
          <ac:spMkLst>
            <pc:docMk/>
            <pc:sldMk cId="2407896385" sldId="328"/>
            <ac:spMk id="14" creationId="{DE5DBC43-633F-4635-9F4C-01431E9E1633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0:26.543" v="76"/>
          <ac:spMkLst>
            <pc:docMk/>
            <pc:sldMk cId="2407896385" sldId="328"/>
            <ac:spMk id="471" creationId="{6B9F465C-E035-4B34-B7C3-CAD66104E90D}"/>
          </ac:spMkLst>
        </pc:spChg>
        <pc:picChg chg="del">
          <ac:chgData name="Dzmitry Lapunou" userId="S::dzmitry_lapunou@epam.com::32fa36bb-50d5-4d8c-b93b-c7d534103099" providerId="AD" clId="Web-{397E61A7-AF02-4B5C-BDBD-99B1732CD793}" dt="2019-10-24T04:40:23.434" v="75"/>
          <ac:picMkLst>
            <pc:docMk/>
            <pc:sldMk cId="2407896385" sldId="328"/>
            <ac:picMk id="4" creationId="{EC824AE3-CB4A-423A-A705-A38E82F47CD3}"/>
          </ac:picMkLst>
        </pc:picChg>
      </pc:sldChg>
      <pc:sldChg chg="addSp delSp add replId">
        <pc:chgData name="Dzmitry Lapunou" userId="S::dzmitry_lapunou@epam.com::32fa36bb-50d5-4d8c-b93b-c7d534103099" providerId="AD" clId="Web-{397E61A7-AF02-4B5C-BDBD-99B1732CD793}" dt="2019-10-24T04:43:55.983" v="113"/>
        <pc:sldMkLst>
          <pc:docMk/>
          <pc:sldMk cId="2834988259" sldId="328"/>
        </pc:sldMkLst>
        <pc:spChg chg="add">
          <ac:chgData name="Dzmitry Lapunou" userId="S::dzmitry_lapunou@epam.com::32fa36bb-50d5-4d8c-b93b-c7d534103099" providerId="AD" clId="Web-{397E61A7-AF02-4B5C-BDBD-99B1732CD793}" dt="2019-10-24T04:43:21.232" v="110"/>
          <ac:spMkLst>
            <pc:docMk/>
            <pc:sldMk cId="2834988259" sldId="328"/>
            <ac:spMk id="3" creationId="{ED201C1B-548D-46C3-880E-F0F13A53893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3:54.592" v="112"/>
          <ac:spMkLst>
            <pc:docMk/>
            <pc:sldMk cId="2834988259" sldId="328"/>
            <ac:spMk id="6" creationId="{0E492B41-898E-42FD-B9C6-2EBC9D58A298}"/>
          </ac:spMkLst>
        </pc:spChg>
        <pc:picChg chg="del">
          <ac:chgData name="Dzmitry Lapunou" userId="S::dzmitry_lapunou@epam.com::32fa36bb-50d5-4d8c-b93b-c7d534103099" providerId="AD" clId="Web-{397E61A7-AF02-4B5C-BDBD-99B1732CD793}" dt="2019-10-24T04:43:55.983" v="113"/>
          <ac:picMkLst>
            <pc:docMk/>
            <pc:sldMk cId="2834988259" sldId="328"/>
            <ac:picMk id="4" creationId="{EC824AE3-CB4A-423A-A705-A38E82F47CD3}"/>
          </ac:picMkLst>
        </pc:picChg>
      </pc:sldChg>
      <pc:sldChg chg="delSp add replId">
        <pc:chgData name="Dzmitry Lapunou" userId="S::dzmitry_lapunou@epam.com::32fa36bb-50d5-4d8c-b93b-c7d534103099" providerId="AD" clId="Web-{397E61A7-AF02-4B5C-BDBD-99B1732CD793}" dt="2019-10-24T04:44:14.108" v="115"/>
        <pc:sldMkLst>
          <pc:docMk/>
          <pc:sldMk cId="2085847685" sldId="329"/>
        </pc:sldMkLst>
        <pc:picChg chg="del">
          <ac:chgData name="Dzmitry Lapunou" userId="S::dzmitry_lapunou@epam.com::32fa36bb-50d5-4d8c-b93b-c7d534103099" providerId="AD" clId="Web-{397E61A7-AF02-4B5C-BDBD-99B1732CD793}" dt="2019-10-24T04:44:14.108" v="115"/>
          <ac:picMkLst>
            <pc:docMk/>
            <pc:sldMk cId="2085847685" sldId="329"/>
            <ac:picMk id="4" creationId="{EC824AE3-CB4A-423A-A705-A38E82F47CD3}"/>
          </ac:picMkLst>
        </pc:picChg>
      </pc:sldChg>
      <pc:sldChg chg="add del replId">
        <pc:chgData name="Dzmitry Lapunou" userId="S::dzmitry_lapunou@epam.com::32fa36bb-50d5-4d8c-b93b-c7d534103099" providerId="AD" clId="Web-{397E61A7-AF02-4B5C-BDBD-99B1732CD793}" dt="2019-10-24T04:39:22.450" v="64"/>
        <pc:sldMkLst>
          <pc:docMk/>
          <pc:sldMk cId="3894978428" sldId="329"/>
        </pc:sldMkLst>
      </pc:sldChg>
      <pc:sldChg chg="add replId">
        <pc:chgData name="Dzmitry Lapunou" userId="S::dzmitry_lapunou@epam.com::32fa36bb-50d5-4d8c-b93b-c7d534103099" providerId="AD" clId="Web-{397E61A7-AF02-4B5C-BDBD-99B1732CD793}" dt="2019-10-24T04:44:08.889" v="114"/>
        <pc:sldMkLst>
          <pc:docMk/>
          <pc:sldMk cId="3280402730" sldId="330"/>
        </pc:sldMkLst>
      </pc:sldChg>
      <pc:sldChg chg="modSp add replId">
        <pc:chgData name="Dzmitry Lapunou" userId="S::dzmitry_lapunou@epam.com::32fa36bb-50d5-4d8c-b93b-c7d534103099" providerId="AD" clId="Web-{397E61A7-AF02-4B5C-BDBD-99B1732CD793}" dt="2019-10-24T04:47:14.609" v="161" actId="20577"/>
        <pc:sldMkLst>
          <pc:docMk/>
          <pc:sldMk cId="1935063051" sldId="331"/>
        </pc:sldMkLst>
        <pc:spChg chg="mod">
          <ac:chgData name="Dzmitry Lapunou" userId="S::dzmitry_lapunou@epam.com::32fa36bb-50d5-4d8c-b93b-c7d534103099" providerId="AD" clId="Web-{397E61A7-AF02-4B5C-BDBD-99B1732CD793}" dt="2019-10-24T04:47:14.609" v="161" actId="20577"/>
          <ac:spMkLst>
            <pc:docMk/>
            <pc:sldMk cId="1935063051" sldId="331"/>
            <ac:spMk id="2" creationId="{D1811F83-D699-4E6F-84FA-0B136623FF38}"/>
          </ac:spMkLst>
        </pc:spChg>
      </pc:sldChg>
      <pc:sldChg chg="addSp delSp modSp add ord replId">
        <pc:chgData name="Dzmitry Lapunou" userId="S::dzmitry_lapunou@epam.com::32fa36bb-50d5-4d8c-b93b-c7d534103099" providerId="AD" clId="Web-{397E61A7-AF02-4B5C-BDBD-99B1732CD793}" dt="2019-10-24T04:47:08.280" v="156" actId="20577"/>
        <pc:sldMkLst>
          <pc:docMk/>
          <pc:sldMk cId="4227876937" sldId="332"/>
        </pc:sldMkLst>
        <pc:spChg chg="mod">
          <ac:chgData name="Dzmitry Lapunou" userId="S::dzmitry_lapunou@epam.com::32fa36bb-50d5-4d8c-b93b-c7d534103099" providerId="AD" clId="Web-{397E61A7-AF02-4B5C-BDBD-99B1732CD793}" dt="2019-10-24T04:47:08.280" v="156" actId="20577"/>
          <ac:spMkLst>
            <pc:docMk/>
            <pc:sldMk cId="4227876937" sldId="332"/>
            <ac:spMk id="2" creationId="{D1811F83-D699-4E6F-84FA-0B136623FF38}"/>
          </ac:spMkLst>
        </pc:spChg>
        <pc:spChg chg="add">
          <ac:chgData name="Dzmitry Lapunou" userId="S::dzmitry_lapunou@epam.com::32fa36bb-50d5-4d8c-b93b-c7d534103099" providerId="AD" clId="Web-{397E61A7-AF02-4B5C-BDBD-99B1732CD793}" dt="2019-10-24T04:46:12.827" v="127"/>
          <ac:spMkLst>
            <pc:docMk/>
            <pc:sldMk cId="4227876937" sldId="332"/>
            <ac:spMk id="5" creationId="{C0864226-34AA-49A1-8B75-358AE774DDCE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6:04.155" v="125"/>
          <ac:spMkLst>
            <pc:docMk/>
            <pc:sldMk cId="4227876937" sldId="332"/>
            <ac:spMk id="6" creationId="{54FD6275-E4C0-4D9E-B6CD-BD4B756EB7D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6:00.577" v="123"/>
          <ac:spMkLst>
            <pc:docMk/>
            <pc:sldMk cId="4227876937" sldId="332"/>
            <ac:spMk id="13" creationId="{680C4E51-2B6B-47AE-B049-DF02C0EB43F4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6:02.171" v="124"/>
          <ac:spMkLst>
            <pc:docMk/>
            <pc:sldMk cId="4227876937" sldId="332"/>
            <ac:spMk id="17" creationId="{F978A601-8F02-46B8-A031-48924AD01897}"/>
          </ac:spMkLst>
        </pc:spChg>
      </pc:sldChg>
      <pc:sldChg chg="addSp delSp modSp add replId">
        <pc:chgData name="Dzmitry Lapunou" userId="S::dzmitry_lapunou@epam.com::32fa36bb-50d5-4d8c-b93b-c7d534103099" providerId="AD" clId="Web-{397E61A7-AF02-4B5C-BDBD-99B1732CD793}" dt="2019-10-24T04:49:26.625" v="191" actId="1076"/>
        <pc:sldMkLst>
          <pc:docMk/>
          <pc:sldMk cId="2608027586" sldId="333"/>
        </pc:sldMkLst>
        <pc:spChg chg="mod">
          <ac:chgData name="Dzmitry Lapunou" userId="S::dzmitry_lapunou@epam.com::32fa36bb-50d5-4d8c-b93b-c7d534103099" providerId="AD" clId="Web-{397E61A7-AF02-4B5C-BDBD-99B1732CD793}" dt="2019-10-24T04:49:26.625" v="191" actId="1076"/>
          <ac:spMkLst>
            <pc:docMk/>
            <pc:sldMk cId="2608027586" sldId="333"/>
            <ac:spMk id="4" creationId="{03B7F1AA-D27C-487D-9F43-CC720DE5A933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8:14.609" v="166"/>
          <ac:spMkLst>
            <pc:docMk/>
            <pc:sldMk cId="2608027586" sldId="333"/>
            <ac:spMk id="6" creationId="{54FD6275-E4C0-4D9E-B6CD-BD4B756EB7D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8:13.437" v="165"/>
          <ac:spMkLst>
            <pc:docMk/>
            <pc:sldMk cId="2608027586" sldId="333"/>
            <ac:spMk id="7" creationId="{E4065495-432E-4A15-9E54-45994BEEAF10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8:20" v="170"/>
          <ac:spMkLst>
            <pc:docMk/>
            <pc:sldMk cId="2608027586" sldId="333"/>
            <ac:spMk id="13" creationId="{680C4E51-2B6B-47AE-B049-DF02C0EB43F4}"/>
          </ac:spMkLst>
        </pc:spChg>
        <pc:spChg chg="del mod">
          <ac:chgData name="Dzmitry Lapunou" userId="S::dzmitry_lapunou@epam.com::32fa36bb-50d5-4d8c-b93b-c7d534103099" providerId="AD" clId="Web-{397E61A7-AF02-4B5C-BDBD-99B1732CD793}" dt="2019-10-24T04:48:22.484" v="172"/>
          <ac:spMkLst>
            <pc:docMk/>
            <pc:sldMk cId="2608027586" sldId="333"/>
            <ac:spMk id="14" creationId="{C3D822D7-A27D-4384-B2FF-E74EA90170DD}"/>
          </ac:spMkLst>
        </pc:spChg>
        <pc:spChg chg="del mod">
          <ac:chgData name="Dzmitry Lapunou" userId="S::dzmitry_lapunou@epam.com::32fa36bb-50d5-4d8c-b93b-c7d534103099" providerId="AD" clId="Web-{397E61A7-AF02-4B5C-BDBD-99B1732CD793}" dt="2019-10-24T04:48:16.828" v="168"/>
          <ac:spMkLst>
            <pc:docMk/>
            <pc:sldMk cId="2608027586" sldId="333"/>
            <ac:spMk id="17" creationId="{F978A601-8F02-46B8-A031-48924AD01897}"/>
          </ac:spMkLst>
        </pc:spChg>
        <pc:spChg chg="mod">
          <ac:chgData name="Dzmitry Lapunou" userId="S::dzmitry_lapunou@epam.com::32fa36bb-50d5-4d8c-b93b-c7d534103099" providerId="AD" clId="Web-{397E61A7-AF02-4B5C-BDBD-99B1732CD793}" dt="2019-10-24T04:48:34.781" v="177" actId="1076"/>
          <ac:spMkLst>
            <pc:docMk/>
            <pc:sldMk cId="2608027586" sldId="333"/>
            <ac:spMk id="18" creationId="{2043671D-8E22-463E-8CFA-14B511C77AEE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48:24.281" v="173"/>
          <ac:spMkLst>
            <pc:docMk/>
            <pc:sldMk cId="2608027586" sldId="333"/>
            <ac:spMk id="20" creationId="{A43F7758-B084-4CEF-AB2C-02E51F8F6E8E}"/>
          </ac:spMkLst>
        </pc:spChg>
        <pc:picChg chg="del">
          <ac:chgData name="Dzmitry Lapunou" userId="S::dzmitry_lapunou@epam.com::32fa36bb-50d5-4d8c-b93b-c7d534103099" providerId="AD" clId="Web-{397E61A7-AF02-4B5C-BDBD-99B1732CD793}" dt="2019-10-24T04:48:42.390" v="179"/>
          <ac:picMkLst>
            <pc:docMk/>
            <pc:sldMk cId="2608027586" sldId="333"/>
            <ac:picMk id="9" creationId="{12DE2897-5BB2-407F-9EA0-39395A06438B}"/>
          </ac:picMkLst>
        </pc:picChg>
        <pc:picChg chg="del">
          <ac:chgData name="Dzmitry Lapunou" userId="S::dzmitry_lapunou@epam.com::32fa36bb-50d5-4d8c-b93b-c7d534103099" providerId="AD" clId="Web-{397E61A7-AF02-4B5C-BDBD-99B1732CD793}" dt="2019-10-24T04:48:17.500" v="169"/>
          <ac:picMkLst>
            <pc:docMk/>
            <pc:sldMk cId="2608027586" sldId="333"/>
            <ac:picMk id="10" creationId="{672F8CB8-0FFF-4DD0-B669-59FD3CB27A62}"/>
          </ac:picMkLst>
        </pc:picChg>
        <pc:picChg chg="del">
          <ac:chgData name="Dzmitry Lapunou" userId="S::dzmitry_lapunou@epam.com::32fa36bb-50d5-4d8c-b93b-c7d534103099" providerId="AD" clId="Web-{397E61A7-AF02-4B5C-BDBD-99B1732CD793}" dt="2019-10-24T04:48:25.125" v="174"/>
          <ac:picMkLst>
            <pc:docMk/>
            <pc:sldMk cId="2608027586" sldId="333"/>
            <ac:picMk id="12" creationId="{FC688B96-02B7-4626-A584-48A2FB9FBA7C}"/>
          </ac:picMkLst>
        </pc:picChg>
        <pc:picChg chg="mod">
          <ac:chgData name="Dzmitry Lapunou" userId="S::dzmitry_lapunou@epam.com::32fa36bb-50d5-4d8c-b93b-c7d534103099" providerId="AD" clId="Web-{397E61A7-AF02-4B5C-BDBD-99B1732CD793}" dt="2019-10-24T04:48:40.297" v="178" actId="1076"/>
          <ac:picMkLst>
            <pc:docMk/>
            <pc:sldMk cId="2608027586" sldId="333"/>
            <ac:picMk id="16" creationId="{E330CB5E-FC81-439E-890D-7B977575E7A3}"/>
          </ac:picMkLst>
        </pc:picChg>
        <pc:picChg chg="add mod">
          <ac:chgData name="Dzmitry Lapunou" userId="S::dzmitry_lapunou@epam.com::32fa36bb-50d5-4d8c-b93b-c7d534103099" providerId="AD" clId="Web-{397E61A7-AF02-4B5C-BDBD-99B1732CD793}" dt="2019-10-24T04:48:56.422" v="182" actId="1076"/>
          <ac:picMkLst>
            <pc:docMk/>
            <pc:sldMk cId="2608027586" sldId="333"/>
            <ac:picMk id="19" creationId="{8312D105-C1FB-43A2-A192-CF3E97898943}"/>
          </ac:picMkLst>
        </pc:picChg>
        <pc:picChg chg="mod">
          <ac:chgData name="Dzmitry Lapunou" userId="S::dzmitry_lapunou@epam.com::32fa36bb-50d5-4d8c-b93b-c7d534103099" providerId="AD" clId="Web-{397E61A7-AF02-4B5C-BDBD-99B1732CD793}" dt="2019-10-24T04:48:30.875" v="176" actId="1076"/>
          <ac:picMkLst>
            <pc:docMk/>
            <pc:sldMk cId="2608027586" sldId="333"/>
            <ac:picMk id="22" creationId="{BB9D4FBC-80FA-45FB-8EB5-DA80467F80E8}"/>
          </ac:picMkLst>
        </pc:picChg>
      </pc:sldChg>
      <pc:sldChg chg="delSp add replId">
        <pc:chgData name="Dzmitry Lapunou" userId="S::dzmitry_lapunou@epam.com::32fa36bb-50d5-4d8c-b93b-c7d534103099" providerId="AD" clId="Web-{397E61A7-AF02-4B5C-BDBD-99B1732CD793}" dt="2019-10-24T04:52:23.675" v="223"/>
        <pc:sldMkLst>
          <pc:docMk/>
          <pc:sldMk cId="1168450947" sldId="334"/>
        </pc:sldMkLst>
        <pc:spChg chg="del">
          <ac:chgData name="Dzmitry Lapunou" userId="S::dzmitry_lapunou@epam.com::32fa36bb-50d5-4d8c-b93b-c7d534103099" providerId="AD" clId="Web-{397E61A7-AF02-4B5C-BDBD-99B1732CD793}" dt="2019-10-24T04:52:20.675" v="220"/>
          <ac:spMkLst>
            <pc:docMk/>
            <pc:sldMk cId="1168450947" sldId="334"/>
            <ac:spMk id="9" creationId="{D146EC7E-615A-429D-A141-A8FE2D4D3FB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0.675" v="219"/>
          <ac:spMkLst>
            <pc:docMk/>
            <pc:sldMk cId="1168450947" sldId="334"/>
            <ac:spMk id="10" creationId="{4487004C-A5E9-436D-91A6-9802251DDA0F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17.394" v="213"/>
          <ac:spMkLst>
            <pc:docMk/>
            <pc:sldMk cId="1168450947" sldId="334"/>
            <ac:spMk id="11" creationId="{A578468E-9663-4FFF-9673-BF934AC65730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0.675" v="218"/>
          <ac:spMkLst>
            <pc:docMk/>
            <pc:sldMk cId="1168450947" sldId="334"/>
            <ac:spMk id="12" creationId="{7CE5DE7B-3226-453B-874F-E9D2E784C35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2.206" v="221"/>
          <ac:spMkLst>
            <pc:docMk/>
            <pc:sldMk cId="1168450947" sldId="334"/>
            <ac:spMk id="13" creationId="{741BD903-535C-4ACC-A45D-2CA975F9240F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0.675" v="217"/>
          <ac:spMkLst>
            <pc:docMk/>
            <pc:sldMk cId="1168450947" sldId="334"/>
            <ac:spMk id="14" creationId="{97B13287-ECB3-4186-8A88-76E014B503E9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0.675" v="216"/>
          <ac:spMkLst>
            <pc:docMk/>
            <pc:sldMk cId="1168450947" sldId="334"/>
            <ac:spMk id="15" creationId="{656E79E9-2065-4B8E-9026-8DF2B536C30E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0.675" v="215"/>
          <ac:spMkLst>
            <pc:docMk/>
            <pc:sldMk cId="1168450947" sldId="334"/>
            <ac:spMk id="16" creationId="{DF9CB57E-5D5B-4BC5-8764-A348A69670E2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3.050" v="222"/>
          <ac:spMkLst>
            <pc:docMk/>
            <pc:sldMk cId="1168450947" sldId="334"/>
            <ac:spMk id="17" creationId="{35E202ED-8DD7-43D5-B051-43AF9804CA17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3.675" v="223"/>
          <ac:spMkLst>
            <pc:docMk/>
            <pc:sldMk cId="1168450947" sldId="334"/>
            <ac:spMk id="18" creationId="{3A859D5B-857A-45F2-815A-1BFD3605396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20.675" v="214"/>
          <ac:spMkLst>
            <pc:docMk/>
            <pc:sldMk cId="1168450947" sldId="334"/>
            <ac:spMk id="19" creationId="{5E0B7E16-FAB6-48B7-AF52-B52AAE9B54AD}"/>
          </ac:spMkLst>
        </pc:spChg>
      </pc:sldChg>
      <pc:sldChg chg="delSp add replId">
        <pc:chgData name="Dzmitry Lapunou" userId="S::dzmitry_lapunou@epam.com::32fa36bb-50d5-4d8c-b93b-c7d534103099" providerId="AD" clId="Web-{397E61A7-AF02-4B5C-BDBD-99B1732CD793}" dt="2019-10-24T04:52:38.425" v="229"/>
        <pc:sldMkLst>
          <pc:docMk/>
          <pc:sldMk cId="165700156" sldId="335"/>
        </pc:sldMkLst>
        <pc:spChg chg="del">
          <ac:chgData name="Dzmitry Lapunou" userId="S::dzmitry_lapunou@epam.com::32fa36bb-50d5-4d8c-b93b-c7d534103099" providerId="AD" clId="Web-{397E61A7-AF02-4B5C-BDBD-99B1732CD793}" dt="2019-10-24T04:52:35.987" v="226"/>
          <ac:spMkLst>
            <pc:docMk/>
            <pc:sldMk cId="165700156" sldId="335"/>
            <ac:spMk id="14" creationId="{97B13287-ECB3-4186-8A88-76E014B503E9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36.612" v="227"/>
          <ac:spMkLst>
            <pc:docMk/>
            <pc:sldMk cId="165700156" sldId="335"/>
            <ac:spMk id="15" creationId="{656E79E9-2065-4B8E-9026-8DF2B536C30E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35.253" v="225"/>
          <ac:spMkLst>
            <pc:docMk/>
            <pc:sldMk cId="165700156" sldId="335"/>
            <ac:spMk id="16" creationId="{DF9CB57E-5D5B-4BC5-8764-A348A69670E2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37.316" v="228"/>
          <ac:spMkLst>
            <pc:docMk/>
            <pc:sldMk cId="165700156" sldId="335"/>
            <ac:spMk id="17" creationId="{35E202ED-8DD7-43D5-B051-43AF9804CA17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38.425" v="229"/>
          <ac:spMkLst>
            <pc:docMk/>
            <pc:sldMk cId="165700156" sldId="335"/>
            <ac:spMk id="18" creationId="{3A859D5B-857A-45F2-815A-1BFD3605396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34.503" v="224"/>
          <ac:spMkLst>
            <pc:docMk/>
            <pc:sldMk cId="165700156" sldId="335"/>
            <ac:spMk id="19" creationId="{5E0B7E16-FAB6-48B7-AF52-B52AAE9B54AD}"/>
          </ac:spMkLst>
        </pc:spChg>
      </pc:sldChg>
      <pc:sldChg chg="delSp add replId">
        <pc:chgData name="Dzmitry Lapunou" userId="S::dzmitry_lapunou@epam.com::32fa36bb-50d5-4d8c-b93b-c7d534103099" providerId="AD" clId="Web-{397E61A7-AF02-4B5C-BDBD-99B1732CD793}" dt="2019-10-24T04:52:53.112" v="234"/>
        <pc:sldMkLst>
          <pc:docMk/>
          <pc:sldMk cId="1100353573" sldId="336"/>
        </pc:sldMkLst>
        <pc:spChg chg="del">
          <ac:chgData name="Dzmitry Lapunou" userId="S::dzmitry_lapunou@epam.com::32fa36bb-50d5-4d8c-b93b-c7d534103099" providerId="AD" clId="Web-{397E61A7-AF02-4B5C-BDBD-99B1732CD793}" dt="2019-10-24T04:52:52.253" v="233"/>
          <ac:spMkLst>
            <pc:docMk/>
            <pc:sldMk cId="1100353573" sldId="336"/>
            <ac:spMk id="17" creationId="{35E202ED-8DD7-43D5-B051-43AF9804CA17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53.112" v="234"/>
          <ac:spMkLst>
            <pc:docMk/>
            <pc:sldMk cId="1100353573" sldId="336"/>
            <ac:spMk id="18" creationId="{3A859D5B-857A-45F2-815A-1BFD36053961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2:50.987" v="232"/>
          <ac:spMkLst>
            <pc:docMk/>
            <pc:sldMk cId="1100353573" sldId="336"/>
            <ac:spMk id="19" creationId="{5E0B7E16-FAB6-48B7-AF52-B52AAE9B54AD}"/>
          </ac:spMkLst>
        </pc:spChg>
      </pc:sldChg>
      <pc:sldChg chg="delSp add replId">
        <pc:chgData name="Dzmitry Lapunou" userId="S::dzmitry_lapunou@epam.com::32fa36bb-50d5-4d8c-b93b-c7d534103099" providerId="AD" clId="Web-{397E61A7-AF02-4B5C-BDBD-99B1732CD793}" dt="2019-10-24T04:52:56.144" v="235"/>
        <pc:sldMkLst>
          <pc:docMk/>
          <pc:sldMk cId="3000213572" sldId="337"/>
        </pc:sldMkLst>
        <pc:spChg chg="del">
          <ac:chgData name="Dzmitry Lapunou" userId="S::dzmitry_lapunou@epam.com::32fa36bb-50d5-4d8c-b93b-c7d534103099" providerId="AD" clId="Web-{397E61A7-AF02-4B5C-BDBD-99B1732CD793}" dt="2019-10-24T04:52:56.144" v="235"/>
          <ac:spMkLst>
            <pc:docMk/>
            <pc:sldMk cId="3000213572" sldId="337"/>
            <ac:spMk id="19" creationId="{5E0B7E16-FAB6-48B7-AF52-B52AAE9B54AD}"/>
          </ac:spMkLst>
        </pc:spChg>
      </pc:sldChg>
      <pc:sldChg chg="add replId">
        <pc:chgData name="Dzmitry Lapunou" userId="S::dzmitry_lapunou@epam.com::32fa36bb-50d5-4d8c-b93b-c7d534103099" providerId="AD" clId="Web-{397E61A7-AF02-4B5C-BDBD-99B1732CD793}" dt="2019-10-24T04:52:45.941" v="231"/>
        <pc:sldMkLst>
          <pc:docMk/>
          <pc:sldMk cId="1491146269" sldId="338"/>
        </pc:sldMkLst>
      </pc:sldChg>
      <pc:sldChg chg="delSp modSp add replId">
        <pc:chgData name="Dzmitry Lapunou" userId="S::dzmitry_lapunou@epam.com::32fa36bb-50d5-4d8c-b93b-c7d534103099" providerId="AD" clId="Web-{397E61A7-AF02-4B5C-BDBD-99B1732CD793}" dt="2019-10-24T05:12:18.886" v="300" actId="1076"/>
        <pc:sldMkLst>
          <pc:docMk/>
          <pc:sldMk cId="1685249290" sldId="339"/>
        </pc:sldMkLst>
        <pc:spChg chg="mod">
          <ac:chgData name="Dzmitry Lapunou" userId="S::dzmitry_lapunou@epam.com::32fa36bb-50d5-4d8c-b93b-c7d534103099" providerId="AD" clId="Web-{397E61A7-AF02-4B5C-BDBD-99B1732CD793}" dt="2019-10-24T05:12:18.886" v="300" actId="1076"/>
          <ac:spMkLst>
            <pc:docMk/>
            <pc:sldMk cId="1685249290" sldId="339"/>
            <ac:spMk id="6" creationId="{54FD6275-E4C0-4D9E-B6CD-BD4B756EB7D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8:09.302" v="298"/>
          <ac:spMkLst>
            <pc:docMk/>
            <pc:sldMk cId="1685249290" sldId="339"/>
            <ac:spMk id="13" creationId="{680C4E51-2B6B-47AE-B049-DF02C0EB43F4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4:58:11.599" v="299"/>
          <ac:spMkLst>
            <pc:docMk/>
            <pc:sldMk cId="1685249290" sldId="339"/>
            <ac:spMk id="17" creationId="{F978A601-8F02-46B8-A031-48924AD01897}"/>
          </ac:spMkLst>
        </pc:spChg>
      </pc:sldChg>
      <pc:sldChg chg="addSp delSp modSp add replId">
        <pc:chgData name="Dzmitry Lapunou" userId="S::dzmitry_lapunou@epam.com::32fa36bb-50d5-4d8c-b93b-c7d534103099" providerId="AD" clId="Web-{397E61A7-AF02-4B5C-BDBD-99B1732CD793}" dt="2019-10-24T05:20:41.389" v="381" actId="14100"/>
        <pc:sldMkLst>
          <pc:docMk/>
          <pc:sldMk cId="2792156482" sldId="340"/>
        </pc:sldMkLst>
        <pc:spChg chg="mod">
          <ac:chgData name="Dzmitry Lapunou" userId="S::dzmitry_lapunou@epam.com::32fa36bb-50d5-4d8c-b93b-c7d534103099" providerId="AD" clId="Web-{397E61A7-AF02-4B5C-BDBD-99B1732CD793}" dt="2019-10-24T05:20:15.529" v="372" actId="20577"/>
          <ac:spMkLst>
            <pc:docMk/>
            <pc:sldMk cId="2792156482" sldId="340"/>
            <ac:spMk id="2" creationId="{A72281BB-9B14-4733-9735-41839D4D0B74}"/>
          </ac:spMkLst>
        </pc:spChg>
        <pc:picChg chg="add mod">
          <ac:chgData name="Dzmitry Lapunou" userId="S::dzmitry_lapunou@epam.com::32fa36bb-50d5-4d8c-b93b-c7d534103099" providerId="AD" clId="Web-{397E61A7-AF02-4B5C-BDBD-99B1732CD793}" dt="2019-10-24T05:20:41.389" v="381" actId="14100"/>
          <ac:picMkLst>
            <pc:docMk/>
            <pc:sldMk cId="2792156482" sldId="340"/>
            <ac:picMk id="3" creationId="{9DDC1FBA-2086-4349-B518-979B7741362A}"/>
          </ac:picMkLst>
        </pc:picChg>
        <pc:picChg chg="del">
          <ac:chgData name="Dzmitry Lapunou" userId="S::dzmitry_lapunou@epam.com::32fa36bb-50d5-4d8c-b93b-c7d534103099" providerId="AD" clId="Web-{397E61A7-AF02-4B5C-BDBD-99B1732CD793}" dt="2019-10-24T05:20:18.201" v="375"/>
          <ac:picMkLst>
            <pc:docMk/>
            <pc:sldMk cId="2792156482" sldId="340"/>
            <ac:picMk id="7" creationId="{79A0A186-E371-4E35-8388-330C914809C4}"/>
          </ac:picMkLst>
        </pc:picChg>
      </pc:sldChg>
      <pc:sldChg chg="addSp delSp modSp add replId">
        <pc:chgData name="Dzmitry Lapunou" userId="S::dzmitry_lapunou@epam.com::32fa36bb-50d5-4d8c-b93b-c7d534103099" providerId="AD" clId="Web-{397E61A7-AF02-4B5C-BDBD-99B1732CD793}" dt="2019-10-24T05:22:16.671" v="386" actId="14100"/>
        <pc:sldMkLst>
          <pc:docMk/>
          <pc:sldMk cId="2054244983" sldId="341"/>
        </pc:sldMkLst>
        <pc:picChg chg="del">
          <ac:chgData name="Dzmitry Lapunou" userId="S::dzmitry_lapunou@epam.com::32fa36bb-50d5-4d8c-b93b-c7d534103099" providerId="AD" clId="Web-{397E61A7-AF02-4B5C-BDBD-99B1732CD793}" dt="2019-10-24T05:22:08.358" v="383"/>
          <ac:picMkLst>
            <pc:docMk/>
            <pc:sldMk cId="2054244983" sldId="341"/>
            <ac:picMk id="3" creationId="{9DDC1FBA-2086-4349-B518-979B7741362A}"/>
          </ac:picMkLst>
        </pc:picChg>
        <pc:picChg chg="add mod">
          <ac:chgData name="Dzmitry Lapunou" userId="S::dzmitry_lapunou@epam.com::32fa36bb-50d5-4d8c-b93b-c7d534103099" providerId="AD" clId="Web-{397E61A7-AF02-4B5C-BDBD-99B1732CD793}" dt="2019-10-24T05:22:16.671" v="386" actId="14100"/>
          <ac:picMkLst>
            <pc:docMk/>
            <pc:sldMk cId="2054244983" sldId="341"/>
            <ac:picMk id="4" creationId="{BD7BDA22-93AC-4DD7-850B-E0DBE40EF102}"/>
          </ac:picMkLst>
        </pc:picChg>
      </pc:sldChg>
      <pc:sldChg chg="add replId">
        <pc:chgData name="Dzmitry Lapunou" userId="S::dzmitry_lapunou@epam.com::32fa36bb-50d5-4d8c-b93b-c7d534103099" providerId="AD" clId="Web-{397E61A7-AF02-4B5C-BDBD-99B1732CD793}" dt="2019-10-24T05:22:57.718" v="387"/>
        <pc:sldMkLst>
          <pc:docMk/>
          <pc:sldMk cId="4195996926" sldId="342"/>
        </pc:sldMkLst>
      </pc:sldChg>
      <pc:sldChg chg="delSp modSp add ord replId">
        <pc:chgData name="Dzmitry Lapunou" userId="S::dzmitry_lapunou@epam.com::32fa36bb-50d5-4d8c-b93b-c7d534103099" providerId="AD" clId="Web-{397E61A7-AF02-4B5C-BDBD-99B1732CD793}" dt="2019-10-24T05:24:33.343" v="400"/>
        <pc:sldMkLst>
          <pc:docMk/>
          <pc:sldMk cId="1398172144" sldId="343"/>
        </pc:sldMkLst>
        <pc:spChg chg="mod">
          <ac:chgData name="Dzmitry Lapunou" userId="S::dzmitry_lapunou@epam.com::32fa36bb-50d5-4d8c-b93b-c7d534103099" providerId="AD" clId="Web-{397E61A7-AF02-4B5C-BDBD-99B1732CD793}" dt="2019-10-24T05:24:29.703" v="399" actId="1076"/>
          <ac:spMkLst>
            <pc:docMk/>
            <pc:sldMk cId="1398172144" sldId="343"/>
            <ac:spMk id="6" creationId="{54FD6275-E4C0-4D9E-B6CD-BD4B756EB7D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5:24:23.937" v="397"/>
          <ac:spMkLst>
            <pc:docMk/>
            <pc:sldMk cId="1398172144" sldId="343"/>
            <ac:spMk id="13" creationId="{680C4E51-2B6B-47AE-B049-DF02C0EB43F4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5:24:25.749" v="398"/>
          <ac:spMkLst>
            <pc:docMk/>
            <pc:sldMk cId="1398172144" sldId="343"/>
            <ac:spMk id="17" creationId="{F978A601-8F02-46B8-A031-48924AD01897}"/>
          </ac:spMkLst>
        </pc:spChg>
      </pc:sldChg>
      <pc:sldChg chg="addSp delSp modSp add replId">
        <pc:chgData name="Dzmitry Lapunou" userId="S::dzmitry_lapunou@epam.com::32fa36bb-50d5-4d8c-b93b-c7d534103099" providerId="AD" clId="Web-{397E61A7-AF02-4B5C-BDBD-99B1732CD793}" dt="2019-10-24T05:26:03.359" v="433" actId="20577"/>
        <pc:sldMkLst>
          <pc:docMk/>
          <pc:sldMk cId="2211743930" sldId="344"/>
        </pc:sldMkLst>
        <pc:spChg chg="add mod">
          <ac:chgData name="Dzmitry Lapunou" userId="S::dzmitry_lapunou@epam.com::32fa36bb-50d5-4d8c-b93b-c7d534103099" providerId="AD" clId="Web-{397E61A7-AF02-4B5C-BDBD-99B1732CD793}" dt="2019-10-24T05:25:57.687" v="429" actId="1076"/>
          <ac:spMkLst>
            <pc:docMk/>
            <pc:sldMk cId="2211743930" sldId="344"/>
            <ac:spMk id="28" creationId="{08395796-6105-43C0-AD84-EEFFAF81D0AC}"/>
          </ac:spMkLst>
        </pc:spChg>
        <pc:spChg chg="add mod">
          <ac:chgData name="Dzmitry Lapunou" userId="S::dzmitry_lapunou@epam.com::32fa36bb-50d5-4d8c-b93b-c7d534103099" providerId="AD" clId="Web-{397E61A7-AF02-4B5C-BDBD-99B1732CD793}" dt="2019-10-24T05:26:03.359" v="433" actId="20577"/>
          <ac:spMkLst>
            <pc:docMk/>
            <pc:sldMk cId="2211743930" sldId="344"/>
            <ac:spMk id="34" creationId="{DF662C12-06C9-4A78-A375-2ED10153E8B5}"/>
          </ac:spMkLst>
        </pc:spChg>
        <pc:picChg chg="add mod">
          <ac:chgData name="Dzmitry Lapunou" userId="S::dzmitry_lapunou@epam.com::32fa36bb-50d5-4d8c-b93b-c7d534103099" providerId="AD" clId="Web-{397E61A7-AF02-4B5C-BDBD-99B1732CD793}" dt="2019-10-24T05:25:09.812" v="408" actId="1076"/>
          <ac:picMkLst>
            <pc:docMk/>
            <pc:sldMk cId="2211743930" sldId="344"/>
            <ac:picMk id="25" creationId="{80F5C1F6-3824-406C-9567-BCB77BFA8C54}"/>
          </ac:picMkLst>
        </pc:picChg>
        <pc:picChg chg="add del">
          <ac:chgData name="Dzmitry Lapunou" userId="S::dzmitry_lapunou@epam.com::32fa36bb-50d5-4d8c-b93b-c7d534103099" providerId="AD" clId="Web-{397E61A7-AF02-4B5C-BDBD-99B1732CD793}" dt="2019-10-24T05:25:36.281" v="422"/>
          <ac:picMkLst>
            <pc:docMk/>
            <pc:sldMk cId="2211743930" sldId="344"/>
            <ac:picMk id="32" creationId="{DE862F2D-F8F5-4D72-AD0F-4DE0C97C6CA0}"/>
          </ac:picMkLst>
        </pc:picChg>
        <pc:picChg chg="add mod">
          <ac:chgData name="Dzmitry Lapunou" userId="S::dzmitry_lapunou@epam.com::32fa36bb-50d5-4d8c-b93b-c7d534103099" providerId="AD" clId="Web-{397E61A7-AF02-4B5C-BDBD-99B1732CD793}" dt="2019-10-24T05:25:46.594" v="425" actId="1076"/>
          <ac:picMkLst>
            <pc:docMk/>
            <pc:sldMk cId="2211743930" sldId="344"/>
            <ac:picMk id="33" creationId="{E6000DDF-25ED-439D-A49E-781C987B36EF}"/>
          </ac:picMkLst>
        </pc:picChg>
      </pc:sldChg>
      <pc:sldChg chg="delSp modSp add replId">
        <pc:chgData name="Dzmitry Lapunou" userId="S::dzmitry_lapunou@epam.com::32fa36bb-50d5-4d8c-b93b-c7d534103099" providerId="AD" clId="Web-{397E61A7-AF02-4B5C-BDBD-99B1732CD793}" dt="2019-10-24T05:39:44.505" v="468"/>
        <pc:sldMkLst>
          <pc:docMk/>
          <pc:sldMk cId="1049777703" sldId="345"/>
        </pc:sldMkLst>
        <pc:spChg chg="mod">
          <ac:chgData name="Dzmitry Lapunou" userId="S::dzmitry_lapunou@epam.com::32fa36bb-50d5-4d8c-b93b-c7d534103099" providerId="AD" clId="Web-{397E61A7-AF02-4B5C-BDBD-99B1732CD793}" dt="2019-10-24T05:39:38.567" v="466" actId="20577"/>
          <ac:spMkLst>
            <pc:docMk/>
            <pc:sldMk cId="1049777703" sldId="345"/>
            <ac:spMk id="9" creationId="{3E32FC1E-F9F2-4312-ACC9-F2AE70F4A57A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5:39:44.505" v="468"/>
          <ac:spMkLst>
            <pc:docMk/>
            <pc:sldMk cId="1049777703" sldId="345"/>
            <ac:spMk id="18" creationId="{A0E7C2B8-9428-49E0-83C0-3C0ABA7BCD7D}"/>
          </ac:spMkLst>
        </pc:spChg>
        <pc:spChg chg="del">
          <ac:chgData name="Dzmitry Lapunou" userId="S::dzmitry_lapunou@epam.com::32fa36bb-50d5-4d8c-b93b-c7d534103099" providerId="AD" clId="Web-{397E61A7-AF02-4B5C-BDBD-99B1732CD793}" dt="2019-10-24T05:39:43.614" v="467"/>
          <ac:spMkLst>
            <pc:docMk/>
            <pc:sldMk cId="1049777703" sldId="345"/>
            <ac:spMk id="19" creationId="{49B7E934-5C94-4D45-A807-9B8654A44A10}"/>
          </ac:spMkLst>
        </pc:spChg>
      </pc:sldChg>
      <pc:sldChg chg="add del replId">
        <pc:chgData name="Dzmitry Lapunou" userId="S::dzmitry_lapunou@epam.com::32fa36bb-50d5-4d8c-b93b-c7d534103099" providerId="AD" clId="Web-{397E61A7-AF02-4B5C-BDBD-99B1732CD793}" dt="2019-10-24T05:47:27.132" v="472"/>
        <pc:sldMkLst>
          <pc:docMk/>
          <pc:sldMk cId="1022758883" sldId="346"/>
        </pc:sldMkLst>
      </pc:sldChg>
      <pc:sldChg chg="add del replId">
        <pc:chgData name="Dzmitry Lapunou" userId="S::dzmitry_lapunou@epam.com::32fa36bb-50d5-4d8c-b93b-c7d534103099" providerId="AD" clId="Web-{397E61A7-AF02-4B5C-BDBD-99B1732CD793}" dt="2019-10-24T05:47:24.664" v="471"/>
        <pc:sldMkLst>
          <pc:docMk/>
          <pc:sldMk cId="3808660488" sldId="347"/>
        </pc:sldMkLst>
      </pc:sldChg>
    </pc:docChg>
  </pc:docChgLst>
  <pc:docChgLst>
    <pc:chgData name="Dzmitry Lapunou" userId="S::dzmitry_lapunou@epam.com::32fa36bb-50d5-4d8c-b93b-c7d534103099" providerId="AD" clId="Web-{7645D7AB-3F68-4F17-88C2-82499592F31F}"/>
    <pc:docChg chg="addSld delSld modSld modSection">
      <pc:chgData name="Dzmitry Lapunou" userId="S::dzmitry_lapunou@epam.com::32fa36bb-50d5-4d8c-b93b-c7d534103099" providerId="AD" clId="Web-{7645D7AB-3F68-4F17-88C2-82499592F31F}" dt="2019-10-21T19:06:25.868" v="300" actId="20577"/>
      <pc:docMkLst>
        <pc:docMk/>
      </pc:docMkLst>
      <pc:sldChg chg="addSp delSp modSp modNotes">
        <pc:chgData name="Dzmitry Lapunou" userId="S::dzmitry_lapunou@epam.com::32fa36bb-50d5-4d8c-b93b-c7d534103099" providerId="AD" clId="Web-{7645D7AB-3F68-4F17-88C2-82499592F31F}" dt="2019-10-21T18:40:08.159" v="162" actId="20577"/>
        <pc:sldMkLst>
          <pc:docMk/>
          <pc:sldMk cId="3573448827" sldId="296"/>
        </pc:sldMkLst>
        <pc:spChg chg="mod">
          <ac:chgData name="Dzmitry Lapunou" userId="S::dzmitry_lapunou@epam.com::32fa36bb-50d5-4d8c-b93b-c7d534103099" providerId="AD" clId="Web-{7645D7AB-3F68-4F17-88C2-82499592F31F}" dt="2019-10-21T18:40:08.159" v="162" actId="20577"/>
          <ac:spMkLst>
            <pc:docMk/>
            <pc:sldMk cId="3573448827" sldId="296"/>
            <ac:spMk id="3" creationId="{997F6126-698E-4A8D-8E64-5E1EFA01CB3B}"/>
          </ac:spMkLst>
        </pc:spChg>
        <pc:picChg chg="add del mod">
          <ac:chgData name="Dzmitry Lapunou" userId="S::dzmitry_lapunou@epam.com::32fa36bb-50d5-4d8c-b93b-c7d534103099" providerId="AD" clId="Web-{7645D7AB-3F68-4F17-88C2-82499592F31F}" dt="2019-10-21T18:22:48.400" v="59"/>
          <ac:picMkLst>
            <pc:docMk/>
            <pc:sldMk cId="3573448827" sldId="296"/>
            <ac:picMk id="4" creationId="{53B8BBCA-F62A-4691-AC1D-63017FEDC023}"/>
          </ac:picMkLst>
        </pc:picChg>
      </pc:sldChg>
      <pc:sldChg chg="addSp delSp modSp add replId modNotes">
        <pc:chgData name="Dzmitry Lapunou" userId="S::dzmitry_lapunou@epam.com::32fa36bb-50d5-4d8c-b93b-c7d534103099" providerId="AD" clId="Web-{7645D7AB-3F68-4F17-88C2-82499592F31F}" dt="2019-10-21T19:01:25.432" v="240"/>
        <pc:sldMkLst>
          <pc:docMk/>
          <pc:sldMk cId="1468581979" sldId="306"/>
        </pc:sldMkLst>
        <pc:spChg chg="mod">
          <ac:chgData name="Dzmitry Lapunou" userId="S::dzmitry_lapunou@epam.com::32fa36bb-50d5-4d8c-b93b-c7d534103099" providerId="AD" clId="Web-{7645D7AB-3F68-4F17-88C2-82499592F31F}" dt="2019-10-21T19:01:11.979" v="233" actId="20577"/>
          <ac:spMkLst>
            <pc:docMk/>
            <pc:sldMk cId="1468581979" sldId="306"/>
            <ac:spMk id="3" creationId="{997F6126-698E-4A8D-8E64-5E1EFA01CB3B}"/>
          </ac:spMkLst>
        </pc:spChg>
        <pc:picChg chg="add del mod">
          <ac:chgData name="Dzmitry Lapunou" userId="S::dzmitry_lapunou@epam.com::32fa36bb-50d5-4d8c-b93b-c7d534103099" providerId="AD" clId="Web-{7645D7AB-3F68-4F17-88C2-82499592F31F}" dt="2019-10-21T19:01:25.432" v="240"/>
          <ac:picMkLst>
            <pc:docMk/>
            <pc:sldMk cId="1468581979" sldId="306"/>
            <ac:picMk id="4" creationId="{5290C58B-196E-4BDE-9BBA-A8438EE9AE6B}"/>
          </ac:picMkLst>
        </pc:picChg>
      </pc:sldChg>
      <pc:sldChg chg="addSp delSp modSp add mod replId setBg modNotes">
        <pc:chgData name="Dzmitry Lapunou" userId="S::dzmitry_lapunou@epam.com::32fa36bb-50d5-4d8c-b93b-c7d534103099" providerId="AD" clId="Web-{7645D7AB-3F68-4F17-88C2-82499592F31F}" dt="2019-10-21T19:06:25.181" v="298" actId="20577"/>
        <pc:sldMkLst>
          <pc:docMk/>
          <pc:sldMk cId="1097497935" sldId="307"/>
        </pc:sldMkLst>
        <pc:spChg chg="mod">
          <ac:chgData name="Dzmitry Lapunou" userId="S::dzmitry_lapunou@epam.com::32fa36bb-50d5-4d8c-b93b-c7d534103099" providerId="AD" clId="Web-{7645D7AB-3F68-4F17-88C2-82499592F31F}" dt="2019-10-21T19:06:25.181" v="298" actId="20577"/>
          <ac:spMkLst>
            <pc:docMk/>
            <pc:sldMk cId="1097497935" sldId="307"/>
            <ac:spMk id="2" creationId="{D1811F83-D699-4E6F-84FA-0B136623FF38}"/>
          </ac:spMkLst>
        </pc:spChg>
        <pc:spChg chg="del mod">
          <ac:chgData name="Dzmitry Lapunou" userId="S::dzmitry_lapunou@epam.com::32fa36bb-50d5-4d8c-b93b-c7d534103099" providerId="AD" clId="Web-{7645D7AB-3F68-4F17-88C2-82499592F31F}" dt="2019-10-21T19:03:03.854" v="266"/>
          <ac:spMkLst>
            <pc:docMk/>
            <pc:sldMk cId="1097497935" sldId="307"/>
            <ac:spMk id="3" creationId="{997F6126-698E-4A8D-8E64-5E1EFA01CB3B}"/>
          </ac:spMkLst>
        </pc:spChg>
        <pc:spChg chg="add">
          <ac:chgData name="Dzmitry Lapunou" userId="S::dzmitry_lapunou@epam.com::32fa36bb-50d5-4d8c-b93b-c7d534103099" providerId="AD" clId="Web-{7645D7AB-3F68-4F17-88C2-82499592F31F}" dt="2019-10-21T19:02:24.182" v="251"/>
          <ac:spMkLst>
            <pc:docMk/>
            <pc:sldMk cId="1097497935" sldId="307"/>
            <ac:spMk id="7" creationId="{569C1A01-6FB5-43CE-ADCC-936728ACAC0D}"/>
          </ac:spMkLst>
        </pc:spChg>
        <pc:spChg chg="add del mod">
          <ac:chgData name="Dzmitry Lapunou" userId="S::dzmitry_lapunou@epam.com::32fa36bb-50d5-4d8c-b93b-c7d534103099" providerId="AD" clId="Web-{7645D7AB-3F68-4F17-88C2-82499592F31F}" dt="2019-10-21T19:03:15.151" v="267"/>
          <ac:spMkLst>
            <pc:docMk/>
            <pc:sldMk cId="1097497935" sldId="307"/>
            <ac:spMk id="10" creationId="{05311B8C-150F-4705-9A8E-83D05669770C}"/>
          </ac:spMkLst>
        </pc:spChg>
        <pc:spChg chg="add del">
          <ac:chgData name="Dzmitry Lapunou" userId="S::dzmitry_lapunou@epam.com::32fa36bb-50d5-4d8c-b93b-c7d534103099" providerId="AD" clId="Web-{7645D7AB-3F68-4F17-88C2-82499592F31F}" dt="2019-10-21T19:02:12.854" v="250"/>
          <ac:spMkLst>
            <pc:docMk/>
            <pc:sldMk cId="1097497935" sldId="307"/>
            <ac:spMk id="11" creationId="{569C1A01-6FB5-43CE-ADCC-936728ACAC0D}"/>
          </ac:spMkLst>
        </pc:spChg>
        <pc:picChg chg="add mod ord">
          <ac:chgData name="Dzmitry Lapunou" userId="S::dzmitry_lapunou@epam.com::32fa36bb-50d5-4d8c-b93b-c7d534103099" providerId="AD" clId="Web-{7645D7AB-3F68-4F17-88C2-82499592F31F}" dt="2019-10-21T19:02:24.182" v="251"/>
          <ac:picMkLst>
            <pc:docMk/>
            <pc:sldMk cId="1097497935" sldId="307"/>
            <ac:picMk id="4" creationId="{14342F11-A9AE-4D20-BD14-B7C1BD8FEECC}"/>
          </ac:picMkLst>
        </pc:picChg>
        <pc:picChg chg="add">
          <ac:chgData name="Dzmitry Lapunou" userId="S::dzmitry_lapunou@epam.com::32fa36bb-50d5-4d8c-b93b-c7d534103099" providerId="AD" clId="Web-{7645D7AB-3F68-4F17-88C2-82499592F31F}" dt="2019-10-21T19:02:24.182" v="251"/>
          <ac:picMkLst>
            <pc:docMk/>
            <pc:sldMk cId="1097497935" sldId="307"/>
            <ac:picMk id="6" creationId="{EE09A529-E47C-4634-BB98-0A9526C372B4}"/>
          </ac:picMkLst>
        </pc:picChg>
        <pc:picChg chg="add del">
          <ac:chgData name="Dzmitry Lapunou" userId="S::dzmitry_lapunou@epam.com::32fa36bb-50d5-4d8c-b93b-c7d534103099" providerId="AD" clId="Web-{7645D7AB-3F68-4F17-88C2-82499592F31F}" dt="2019-10-21T19:02:12.854" v="250"/>
          <ac:picMkLst>
            <pc:docMk/>
            <pc:sldMk cId="1097497935" sldId="307"/>
            <ac:picMk id="9" creationId="{EE09A529-E47C-4634-BB98-0A9526C372B4}"/>
          </ac:picMkLst>
        </pc:picChg>
      </pc:sldChg>
      <pc:sldChg chg="add del replId">
        <pc:chgData name="Dzmitry Lapunou" userId="S::dzmitry_lapunou@epam.com::32fa36bb-50d5-4d8c-b93b-c7d534103099" providerId="AD" clId="Web-{7645D7AB-3F68-4F17-88C2-82499592F31F}" dt="2019-10-21T19:06:00.618" v="289"/>
        <pc:sldMkLst>
          <pc:docMk/>
          <pc:sldMk cId="3302817392" sldId="308"/>
        </pc:sldMkLst>
      </pc:sldChg>
    </pc:docChg>
  </pc:docChgLst>
  <pc:docChgLst>
    <pc:chgData name="Dzmitry Lapunou" userId="S::dzmitry_lapunou@epam.com::32fa36bb-50d5-4d8c-b93b-c7d534103099" providerId="AD" clId="Web-{C1AC2771-F286-485C-B4D6-541F09BBCABB}"/>
    <pc:docChg chg="addSld modSld sldOrd modSection">
      <pc:chgData name="Dzmitry Lapunou" userId="S::dzmitry_lapunou@epam.com::32fa36bb-50d5-4d8c-b93b-c7d534103099" providerId="AD" clId="Web-{C1AC2771-F286-485C-B4D6-541F09BBCABB}" dt="2019-10-23T06:58:55.755" v="179" actId="1076"/>
      <pc:docMkLst>
        <pc:docMk/>
      </pc:docMkLst>
      <pc:sldChg chg="modSp">
        <pc:chgData name="Dzmitry Lapunou" userId="S::dzmitry_lapunou@epam.com::32fa36bb-50d5-4d8c-b93b-c7d534103099" providerId="AD" clId="Web-{C1AC2771-F286-485C-B4D6-541F09BBCABB}" dt="2019-10-23T06:48:32.091" v="136" actId="14100"/>
        <pc:sldMkLst>
          <pc:docMk/>
          <pc:sldMk cId="3624738366" sldId="304"/>
        </pc:sldMkLst>
        <pc:spChg chg="mod">
          <ac:chgData name="Dzmitry Lapunou" userId="S::dzmitry_lapunou@epam.com::32fa36bb-50d5-4d8c-b93b-c7d534103099" providerId="AD" clId="Web-{C1AC2771-F286-485C-B4D6-541F09BBCABB}" dt="2019-10-23T06:48:25.763" v="134" actId="1076"/>
          <ac:spMkLst>
            <pc:docMk/>
            <pc:sldMk cId="3624738366" sldId="304"/>
            <ac:spMk id="17" creationId="{35E202ED-8DD7-43D5-B051-43AF9804CA17}"/>
          </ac:spMkLst>
        </pc:spChg>
        <pc:spChg chg="mod">
          <ac:chgData name="Dzmitry Lapunou" userId="S::dzmitry_lapunou@epam.com::32fa36bb-50d5-4d8c-b93b-c7d534103099" providerId="AD" clId="Web-{C1AC2771-F286-485C-B4D6-541F09BBCABB}" dt="2019-10-23T06:48:25.779" v="135" actId="1076"/>
          <ac:spMkLst>
            <pc:docMk/>
            <pc:sldMk cId="3624738366" sldId="304"/>
            <ac:spMk id="18" creationId="{3A859D5B-857A-45F2-815A-1BFD36053961}"/>
          </ac:spMkLst>
        </pc:spChg>
        <pc:cxnChg chg="mod">
          <ac:chgData name="Dzmitry Lapunou" userId="S::dzmitry_lapunou@epam.com::32fa36bb-50d5-4d8c-b93b-c7d534103099" providerId="AD" clId="Web-{C1AC2771-F286-485C-B4D6-541F09BBCABB}" dt="2019-10-23T06:48:32.091" v="136" actId="14100"/>
          <ac:cxnSpMkLst>
            <pc:docMk/>
            <pc:sldMk cId="3624738366" sldId="304"/>
            <ac:cxnSpMk id="5" creationId="{9E76002F-9EC1-49CE-862B-72A088D90D32}"/>
          </ac:cxnSpMkLst>
        </pc:cxnChg>
      </pc:sldChg>
      <pc:sldChg chg="addSp delSp modSp">
        <pc:chgData name="Dzmitry Lapunou" userId="S::dzmitry_lapunou@epam.com::32fa36bb-50d5-4d8c-b93b-c7d534103099" providerId="AD" clId="Web-{C1AC2771-F286-485C-B4D6-541F09BBCABB}" dt="2019-10-23T06:19:01.504" v="79"/>
        <pc:sldMkLst>
          <pc:docMk/>
          <pc:sldMk cId="4249061539" sldId="310"/>
        </pc:sldMkLst>
        <pc:spChg chg="mod">
          <ac:chgData name="Dzmitry Lapunou" userId="S::dzmitry_lapunou@epam.com::32fa36bb-50d5-4d8c-b93b-c7d534103099" providerId="AD" clId="Web-{C1AC2771-F286-485C-B4D6-541F09BBCABB}" dt="2019-10-23T06:18:58.957" v="76" actId="20577"/>
          <ac:spMkLst>
            <pc:docMk/>
            <pc:sldMk cId="4249061539" sldId="310"/>
            <ac:spMk id="5" creationId="{4332F7C6-DB9D-417C-8B4E-3EC55F3FF12D}"/>
          </ac:spMkLst>
        </pc:spChg>
        <pc:picChg chg="add del mod">
          <ac:chgData name="Dzmitry Lapunou" userId="S::dzmitry_lapunou@epam.com::32fa36bb-50d5-4d8c-b93b-c7d534103099" providerId="AD" clId="Web-{C1AC2771-F286-485C-B4D6-541F09BBCABB}" dt="2019-10-23T06:19:01.504" v="79"/>
          <ac:picMkLst>
            <pc:docMk/>
            <pc:sldMk cId="4249061539" sldId="310"/>
            <ac:picMk id="3" creationId="{0B5BEAD7-5FFF-4E37-98E9-1611798AD86E}"/>
          </ac:picMkLst>
        </pc:picChg>
      </pc:sldChg>
      <pc:sldChg chg="addSp modSp new">
        <pc:chgData name="Dzmitry Lapunou" userId="S::dzmitry_lapunou@epam.com::32fa36bb-50d5-4d8c-b93b-c7d534103099" providerId="AD" clId="Web-{C1AC2771-F286-485C-B4D6-541F09BBCABB}" dt="2019-10-23T06:18:47.348" v="73" actId="20577"/>
        <pc:sldMkLst>
          <pc:docMk/>
          <pc:sldMk cId="1810517645" sldId="311"/>
        </pc:sldMkLst>
        <pc:spChg chg="mod">
          <ac:chgData name="Dzmitry Lapunou" userId="S::dzmitry_lapunou@epam.com::32fa36bb-50d5-4d8c-b93b-c7d534103099" providerId="AD" clId="Web-{C1AC2771-F286-485C-B4D6-541F09BBCABB}" dt="2019-10-23T06:18:47.348" v="73" actId="20577"/>
          <ac:spMkLst>
            <pc:docMk/>
            <pc:sldMk cId="1810517645" sldId="311"/>
            <ac:spMk id="2" creationId="{EC3DAEF7-83FF-472E-8A02-CDDC5C1E7446}"/>
          </ac:spMkLst>
        </pc:spChg>
        <pc:spChg chg="mod">
          <ac:chgData name="Dzmitry Lapunou" userId="S::dzmitry_lapunou@epam.com::32fa36bb-50d5-4d8c-b93b-c7d534103099" providerId="AD" clId="Web-{C1AC2771-F286-485C-B4D6-541F09BBCABB}" dt="2019-10-23T06:06:11.654" v="39" actId="20577"/>
          <ac:spMkLst>
            <pc:docMk/>
            <pc:sldMk cId="1810517645" sldId="311"/>
            <ac:spMk id="3" creationId="{92B80B83-2EDC-4D16-A751-CCE6CD547FF4}"/>
          </ac:spMkLst>
        </pc:spChg>
        <pc:picChg chg="add mod">
          <ac:chgData name="Dzmitry Lapunou" userId="S::dzmitry_lapunou@epam.com::32fa36bb-50d5-4d8c-b93b-c7d534103099" providerId="AD" clId="Web-{C1AC2771-F286-485C-B4D6-541F09BBCABB}" dt="2019-10-23T06:06:21.654" v="46" actId="1076"/>
          <ac:picMkLst>
            <pc:docMk/>
            <pc:sldMk cId="1810517645" sldId="311"/>
            <ac:picMk id="4" creationId="{CBC9A535-2F28-40F6-A943-E7F8AC626BC7}"/>
          </ac:picMkLst>
        </pc:picChg>
      </pc:sldChg>
      <pc:sldChg chg="modSp add replId">
        <pc:chgData name="Dzmitry Lapunou" userId="S::dzmitry_lapunou@epam.com::32fa36bb-50d5-4d8c-b93b-c7d534103099" providerId="AD" clId="Web-{C1AC2771-F286-485C-B4D6-541F09BBCABB}" dt="2019-10-23T06:19:51.097" v="103" actId="20577"/>
        <pc:sldMkLst>
          <pc:docMk/>
          <pc:sldMk cId="983283468" sldId="312"/>
        </pc:sldMkLst>
        <pc:spChg chg="mod">
          <ac:chgData name="Dzmitry Lapunou" userId="S::dzmitry_lapunou@epam.com::32fa36bb-50d5-4d8c-b93b-c7d534103099" providerId="AD" clId="Web-{C1AC2771-F286-485C-B4D6-541F09BBCABB}" dt="2019-10-23T06:19:51.097" v="103" actId="20577"/>
          <ac:spMkLst>
            <pc:docMk/>
            <pc:sldMk cId="983283468" sldId="312"/>
            <ac:spMk id="2" creationId="{D1811F83-D699-4E6F-84FA-0B136623FF38}"/>
          </ac:spMkLst>
        </pc:spChg>
        <pc:spChg chg="mod">
          <ac:chgData name="Dzmitry Lapunou" userId="S::dzmitry_lapunou@epam.com::32fa36bb-50d5-4d8c-b93b-c7d534103099" providerId="AD" clId="Web-{C1AC2771-F286-485C-B4D6-541F09BBCABB}" dt="2019-10-23T06:19:40.831" v="90" actId="20577"/>
          <ac:spMkLst>
            <pc:docMk/>
            <pc:sldMk cId="983283468" sldId="312"/>
            <ac:spMk id="5" creationId="{4332F7C6-DB9D-417C-8B4E-3EC55F3FF12D}"/>
          </ac:spMkLst>
        </pc:spChg>
      </pc:sldChg>
      <pc:sldChg chg="addSp delSp modSp add ord replId">
        <pc:chgData name="Dzmitry Lapunou" userId="S::dzmitry_lapunou@epam.com::32fa36bb-50d5-4d8c-b93b-c7d534103099" providerId="AD" clId="Web-{C1AC2771-F286-485C-B4D6-541F09BBCABB}" dt="2019-10-23T06:22:27.204" v="132" actId="1076"/>
        <pc:sldMkLst>
          <pc:docMk/>
          <pc:sldMk cId="3064722677" sldId="313"/>
        </pc:sldMkLst>
        <pc:spChg chg="mod">
          <ac:chgData name="Dzmitry Lapunou" userId="S::dzmitry_lapunou@epam.com::32fa36bb-50d5-4d8c-b93b-c7d534103099" providerId="AD" clId="Web-{C1AC2771-F286-485C-B4D6-541F09BBCABB}" dt="2019-10-23T06:22:01.689" v="126" actId="20577"/>
          <ac:spMkLst>
            <pc:docMk/>
            <pc:sldMk cId="3064722677" sldId="313"/>
            <ac:spMk id="2" creationId="{D1811F83-D699-4E6F-84FA-0B136623FF38}"/>
          </ac:spMkLst>
        </pc:spChg>
        <pc:picChg chg="del">
          <ac:chgData name="Dzmitry Lapunou" userId="S::dzmitry_lapunou@epam.com::32fa36bb-50d5-4d8c-b93b-c7d534103099" providerId="AD" clId="Web-{C1AC2771-F286-485C-B4D6-541F09BBCABB}" dt="2019-10-23T06:22:03.111" v="128"/>
          <ac:picMkLst>
            <pc:docMk/>
            <pc:sldMk cId="3064722677" sldId="313"/>
            <ac:picMk id="3" creationId="{0B5BEAD7-5FFF-4E37-98E9-1611798AD86E}"/>
          </ac:picMkLst>
        </pc:picChg>
        <pc:picChg chg="add mod">
          <ac:chgData name="Dzmitry Lapunou" userId="S::dzmitry_lapunou@epam.com::32fa36bb-50d5-4d8c-b93b-c7d534103099" providerId="AD" clId="Web-{C1AC2771-F286-485C-B4D6-541F09BBCABB}" dt="2019-10-23T06:22:27.204" v="132" actId="1076"/>
          <ac:picMkLst>
            <pc:docMk/>
            <pc:sldMk cId="3064722677" sldId="313"/>
            <ac:picMk id="4" creationId="{CDA07739-22A1-4608-8AA1-CC23E3D88DA6}"/>
          </ac:picMkLst>
        </pc:picChg>
      </pc:sldChg>
      <pc:sldChg chg="addSp delSp modSp add replId">
        <pc:chgData name="Dzmitry Lapunou" userId="S::dzmitry_lapunou@epam.com::32fa36bb-50d5-4d8c-b93b-c7d534103099" providerId="AD" clId="Web-{C1AC2771-F286-485C-B4D6-541F09BBCABB}" dt="2019-10-23T06:54:51.821" v="146" actId="1076"/>
        <pc:sldMkLst>
          <pc:docMk/>
          <pc:sldMk cId="1027504056" sldId="314"/>
        </pc:sldMkLst>
        <pc:spChg chg="mod">
          <ac:chgData name="Dzmitry Lapunou" userId="S::dzmitry_lapunou@epam.com::32fa36bb-50d5-4d8c-b93b-c7d534103099" providerId="AD" clId="Web-{C1AC2771-F286-485C-B4D6-541F09BBCABB}" dt="2019-10-23T06:54:41.197" v="139" actId="20577"/>
          <ac:spMkLst>
            <pc:docMk/>
            <pc:sldMk cId="1027504056" sldId="314"/>
            <ac:spMk id="2" creationId="{D1811F83-D699-4E6F-84FA-0B136623FF38}"/>
          </ac:spMkLst>
        </pc:spChg>
        <pc:picChg chg="add mod">
          <ac:chgData name="Dzmitry Lapunou" userId="S::dzmitry_lapunou@epam.com::32fa36bb-50d5-4d8c-b93b-c7d534103099" providerId="AD" clId="Web-{C1AC2771-F286-485C-B4D6-541F09BBCABB}" dt="2019-10-23T06:54:51.821" v="146" actId="1076"/>
          <ac:picMkLst>
            <pc:docMk/>
            <pc:sldMk cId="1027504056" sldId="314"/>
            <ac:picMk id="3" creationId="{EA3F776A-1C73-48F3-B44F-A4C956EAF97E}"/>
          </ac:picMkLst>
        </pc:picChg>
        <pc:picChg chg="del">
          <ac:chgData name="Dzmitry Lapunou" userId="S::dzmitry_lapunou@epam.com::32fa36bb-50d5-4d8c-b93b-c7d534103099" providerId="AD" clId="Web-{C1AC2771-F286-485C-B4D6-541F09BBCABB}" dt="2019-10-23T06:54:42.134" v="141"/>
          <ac:picMkLst>
            <pc:docMk/>
            <pc:sldMk cId="1027504056" sldId="314"/>
            <ac:picMk id="4" creationId="{CDA07739-22A1-4608-8AA1-CC23E3D88DA6}"/>
          </ac:picMkLst>
        </pc:picChg>
      </pc:sldChg>
      <pc:sldChg chg="addSp delSp modSp add ord replId">
        <pc:chgData name="Dzmitry Lapunou" userId="S::dzmitry_lapunou@epam.com::32fa36bb-50d5-4d8c-b93b-c7d534103099" providerId="AD" clId="Web-{C1AC2771-F286-485C-B4D6-541F09BBCABB}" dt="2019-10-23T06:56:38.835" v="168" actId="14100"/>
        <pc:sldMkLst>
          <pc:docMk/>
          <pc:sldMk cId="4074904377" sldId="315"/>
        </pc:sldMkLst>
        <pc:spChg chg="mod">
          <ac:chgData name="Dzmitry Lapunou" userId="S::dzmitry_lapunou@epam.com::32fa36bb-50d5-4d8c-b93b-c7d534103099" providerId="AD" clId="Web-{C1AC2771-F286-485C-B4D6-541F09BBCABB}" dt="2019-10-23T06:55:29.336" v="150" actId="20577"/>
          <ac:spMkLst>
            <pc:docMk/>
            <pc:sldMk cId="4074904377" sldId="315"/>
            <ac:spMk id="2" creationId="{D1811F83-D699-4E6F-84FA-0B136623FF38}"/>
          </ac:spMkLst>
        </pc:spChg>
        <pc:picChg chg="del">
          <ac:chgData name="Dzmitry Lapunou" userId="S::dzmitry_lapunou@epam.com::32fa36bb-50d5-4d8c-b93b-c7d534103099" providerId="AD" clId="Web-{C1AC2771-F286-485C-B4D6-541F09BBCABB}" dt="2019-10-23T06:56:12.632" v="165"/>
          <ac:picMkLst>
            <pc:docMk/>
            <pc:sldMk cId="4074904377" sldId="315"/>
            <ac:picMk id="3" creationId="{EA3F776A-1C73-48F3-B44F-A4C956EAF97E}"/>
          </ac:picMkLst>
        </pc:picChg>
        <pc:picChg chg="add mod">
          <ac:chgData name="Dzmitry Lapunou" userId="S::dzmitry_lapunou@epam.com::32fa36bb-50d5-4d8c-b93b-c7d534103099" providerId="AD" clId="Web-{C1AC2771-F286-485C-B4D6-541F09BBCABB}" dt="2019-10-23T06:56:38.835" v="168" actId="14100"/>
          <ac:picMkLst>
            <pc:docMk/>
            <pc:sldMk cId="4074904377" sldId="315"/>
            <ac:picMk id="4" creationId="{96A1D30A-3FDF-431E-BE43-4827B80E3C0B}"/>
          </ac:picMkLst>
        </pc:picChg>
      </pc:sldChg>
      <pc:sldChg chg="addSp delSp modSp add replId">
        <pc:chgData name="Dzmitry Lapunou" userId="S::dzmitry_lapunou@epam.com::32fa36bb-50d5-4d8c-b93b-c7d534103099" providerId="AD" clId="Web-{C1AC2771-F286-485C-B4D6-541F09BBCABB}" dt="2019-10-23T06:56:08.398" v="161" actId="20577"/>
        <pc:sldMkLst>
          <pc:docMk/>
          <pc:sldMk cId="1799327370" sldId="316"/>
        </pc:sldMkLst>
        <pc:spChg chg="mod">
          <ac:chgData name="Dzmitry Lapunou" userId="S::dzmitry_lapunou@epam.com::32fa36bb-50d5-4d8c-b93b-c7d534103099" providerId="AD" clId="Web-{C1AC2771-F286-485C-B4D6-541F09BBCABB}" dt="2019-10-23T06:56:08.398" v="161" actId="20577"/>
          <ac:spMkLst>
            <pc:docMk/>
            <pc:sldMk cId="1799327370" sldId="316"/>
            <ac:spMk id="2" creationId="{D1811F83-D699-4E6F-84FA-0B136623FF38}"/>
          </ac:spMkLst>
        </pc:spChg>
        <pc:picChg chg="del">
          <ac:chgData name="Dzmitry Lapunou" userId="S::dzmitry_lapunou@epam.com::32fa36bb-50d5-4d8c-b93b-c7d534103099" providerId="AD" clId="Web-{C1AC2771-F286-485C-B4D6-541F09BBCABB}" dt="2019-10-23T06:55:38.773" v="156"/>
          <ac:picMkLst>
            <pc:docMk/>
            <pc:sldMk cId="1799327370" sldId="316"/>
            <ac:picMk id="3" creationId="{EA3F776A-1C73-48F3-B44F-A4C956EAF97E}"/>
          </ac:picMkLst>
        </pc:picChg>
        <pc:picChg chg="add mod">
          <ac:chgData name="Dzmitry Lapunou" userId="S::dzmitry_lapunou@epam.com::32fa36bb-50d5-4d8c-b93b-c7d534103099" providerId="AD" clId="Web-{C1AC2771-F286-485C-B4D6-541F09BBCABB}" dt="2019-10-23T06:55:46.211" v="160" actId="14100"/>
          <ac:picMkLst>
            <pc:docMk/>
            <pc:sldMk cId="1799327370" sldId="316"/>
            <ac:picMk id="4" creationId="{F5129284-81C7-4E17-BCE8-3B6CE08801F2}"/>
          </ac:picMkLst>
        </pc:picChg>
      </pc:sldChg>
      <pc:sldChg chg="addSp delSp modSp add replId">
        <pc:chgData name="Dzmitry Lapunou" userId="S::dzmitry_lapunou@epam.com::32fa36bb-50d5-4d8c-b93b-c7d534103099" providerId="AD" clId="Web-{C1AC2771-F286-485C-B4D6-541F09BBCABB}" dt="2019-10-23T06:58:55.755" v="179" actId="1076"/>
        <pc:sldMkLst>
          <pc:docMk/>
          <pc:sldMk cId="417939526" sldId="317"/>
        </pc:sldMkLst>
        <pc:spChg chg="mod">
          <ac:chgData name="Dzmitry Lapunou" userId="S::dzmitry_lapunou@epam.com::32fa36bb-50d5-4d8c-b93b-c7d534103099" providerId="AD" clId="Web-{C1AC2771-F286-485C-B4D6-541F09BBCABB}" dt="2019-10-23T06:58:22.256" v="172" actId="20577"/>
          <ac:spMkLst>
            <pc:docMk/>
            <pc:sldMk cId="417939526" sldId="317"/>
            <ac:spMk id="2" creationId="{D1811F83-D699-4E6F-84FA-0B136623FF38}"/>
          </ac:spMkLst>
        </pc:spChg>
        <pc:picChg chg="add mod">
          <ac:chgData name="Dzmitry Lapunou" userId="S::dzmitry_lapunou@epam.com::32fa36bb-50d5-4d8c-b93b-c7d534103099" providerId="AD" clId="Web-{C1AC2771-F286-485C-B4D6-541F09BBCABB}" dt="2019-10-23T06:58:55.755" v="179" actId="1076"/>
          <ac:picMkLst>
            <pc:docMk/>
            <pc:sldMk cId="417939526" sldId="317"/>
            <ac:picMk id="3" creationId="{AA4B5B30-F959-441C-8C79-8DCA86491BA9}"/>
          </ac:picMkLst>
        </pc:picChg>
        <pc:picChg chg="del">
          <ac:chgData name="Dzmitry Lapunou" userId="S::dzmitry_lapunou@epam.com::32fa36bb-50d5-4d8c-b93b-c7d534103099" providerId="AD" clId="Web-{C1AC2771-F286-485C-B4D6-541F09BBCABB}" dt="2019-10-23T06:58:23.037" v="174"/>
          <ac:picMkLst>
            <pc:docMk/>
            <pc:sldMk cId="417939526" sldId="317"/>
            <ac:picMk id="4" creationId="{96A1D30A-3FDF-431E-BE43-4827B80E3C0B}"/>
          </ac:picMkLst>
        </pc:picChg>
      </pc:sldChg>
    </pc:docChg>
  </pc:docChgLst>
  <pc:docChgLst>
    <pc:chgData name="Igor Sychev" userId="ad8b385a-dcaf-48ca-82fd-87aeac53b8cc" providerId="ADAL" clId="{63AA9710-07DC-4133-864A-0B57CD0DEFBF}"/>
    <pc:docChg chg="undo custSel addSld delSld modSld modMainMaster">
      <pc:chgData name="Igor Sychev" userId="ad8b385a-dcaf-48ca-82fd-87aeac53b8cc" providerId="ADAL" clId="{63AA9710-07DC-4133-864A-0B57CD0DEFBF}" dt="2019-10-14T08:37:33.248" v="170"/>
      <pc:docMkLst>
        <pc:docMk/>
      </pc:docMkLst>
      <pc:sldChg chg="del">
        <pc:chgData name="Igor Sychev" userId="ad8b385a-dcaf-48ca-82fd-87aeac53b8cc" providerId="ADAL" clId="{63AA9710-07DC-4133-864A-0B57CD0DEFBF}" dt="2019-10-14T08:16:07.424" v="106" actId="2696"/>
        <pc:sldMkLst>
          <pc:docMk/>
          <pc:sldMk cId="3745207923" sldId="256"/>
        </pc:sldMkLst>
      </pc:sldChg>
      <pc:sldChg chg="addSp delSp modSp modNotesTx">
        <pc:chgData name="Igor Sychev" userId="ad8b385a-dcaf-48ca-82fd-87aeac53b8cc" providerId="ADAL" clId="{63AA9710-07DC-4133-864A-0B57CD0DEFBF}" dt="2019-10-14T08:25:08.846" v="136" actId="20577"/>
        <pc:sldMkLst>
          <pc:docMk/>
          <pc:sldMk cId="1057539830" sldId="257"/>
        </pc:sldMkLst>
        <pc:spChg chg="mod">
          <ac:chgData name="Igor Sychev" userId="ad8b385a-dcaf-48ca-82fd-87aeac53b8cc" providerId="ADAL" clId="{63AA9710-07DC-4133-864A-0B57CD0DEFBF}" dt="2019-10-14T08:24:59.977" v="126"/>
          <ac:spMkLst>
            <pc:docMk/>
            <pc:sldMk cId="1057539830" sldId="257"/>
            <ac:spMk id="3" creationId="{2AFCD8FF-8018-44BA-A2C6-E29357F8D6B9}"/>
          </ac:spMkLst>
        </pc:spChg>
        <pc:spChg chg="add mod">
          <ac:chgData name="Igor Sychev" userId="ad8b385a-dcaf-48ca-82fd-87aeac53b8cc" providerId="ADAL" clId="{63AA9710-07DC-4133-864A-0B57CD0DEFBF}" dt="2019-10-14T08:25:08.846" v="136" actId="20577"/>
          <ac:spMkLst>
            <pc:docMk/>
            <pc:sldMk cId="1057539830" sldId="257"/>
            <ac:spMk id="5" creationId="{8DBD51BF-A537-4FF3-BDAE-82A8CBF23BD2}"/>
          </ac:spMkLst>
        </pc:spChg>
        <pc:picChg chg="del">
          <ac:chgData name="Igor Sychev" userId="ad8b385a-dcaf-48ca-82fd-87aeac53b8cc" providerId="ADAL" clId="{63AA9710-07DC-4133-864A-0B57CD0DEFBF}" dt="2019-10-14T08:19:22.767" v="109"/>
          <ac:picMkLst>
            <pc:docMk/>
            <pc:sldMk cId="1057539830" sldId="257"/>
            <ac:picMk id="2" creationId="{5C30F434-2D3F-4DD7-8667-C61899D0A67A}"/>
          </ac:picMkLst>
        </pc:picChg>
        <pc:picChg chg="del">
          <ac:chgData name="Igor Sychev" userId="ad8b385a-dcaf-48ca-82fd-87aeac53b8cc" providerId="ADAL" clId="{63AA9710-07DC-4133-864A-0B57CD0DEFBF}" dt="2019-10-14T08:19:25.627" v="110"/>
          <ac:picMkLst>
            <pc:docMk/>
            <pc:sldMk cId="1057539830" sldId="257"/>
            <ac:picMk id="4" creationId="{4B5FC2FA-FE8C-49A3-9D1D-BBE3F00198DB}"/>
          </ac:picMkLst>
        </pc:picChg>
      </pc:sldChg>
      <pc:sldChg chg="addSp modSp add modTransition">
        <pc:chgData name="Igor Sychev" userId="ad8b385a-dcaf-48ca-82fd-87aeac53b8cc" providerId="ADAL" clId="{63AA9710-07DC-4133-864A-0B57CD0DEFBF}" dt="2019-10-14T08:37:33.248" v="170"/>
        <pc:sldMkLst>
          <pc:docMk/>
          <pc:sldMk cId="2956662844" sldId="258"/>
        </pc:sldMkLst>
        <pc:spChg chg="mod">
          <ac:chgData name="Igor Sychev" userId="ad8b385a-dcaf-48ca-82fd-87aeac53b8cc" providerId="ADAL" clId="{63AA9710-07DC-4133-864A-0B57CD0DEFBF}" dt="2019-10-14T08:15:20.519" v="101"/>
          <ac:spMkLst>
            <pc:docMk/>
            <pc:sldMk cId="2956662844" sldId="258"/>
            <ac:spMk id="2" creationId="{6F733A2C-CA01-4343-8B1E-8B06719F45B2}"/>
          </ac:spMkLst>
        </pc:spChg>
        <pc:spChg chg="mod">
          <ac:chgData name="Igor Sychev" userId="ad8b385a-dcaf-48ca-82fd-87aeac53b8cc" providerId="ADAL" clId="{63AA9710-07DC-4133-864A-0B57CD0DEFBF}" dt="2019-10-14T08:15:28.566" v="102"/>
          <ac:spMkLst>
            <pc:docMk/>
            <pc:sldMk cId="2956662844" sldId="258"/>
            <ac:spMk id="4" creationId="{45288F36-CB87-4FE3-B591-29058E8A19DE}"/>
          </ac:spMkLst>
        </pc:spChg>
        <pc:spChg chg="mod">
          <ac:chgData name="Igor Sychev" userId="ad8b385a-dcaf-48ca-82fd-87aeac53b8cc" providerId="ADAL" clId="{63AA9710-07DC-4133-864A-0B57CD0DEFBF}" dt="2019-10-14T08:15:43.283" v="105" actId="14100"/>
          <ac:spMkLst>
            <pc:docMk/>
            <pc:sldMk cId="2956662844" sldId="258"/>
            <ac:spMk id="5" creationId="{3E22D7E0-CF22-4FE5-8B48-A437B330D7C2}"/>
          </ac:spMkLst>
        </pc:spChg>
        <pc:spChg chg="mod">
          <ac:chgData name="Igor Sychev" userId="ad8b385a-dcaf-48ca-82fd-87aeac53b8cc" providerId="ADAL" clId="{63AA9710-07DC-4133-864A-0B57CD0DEFBF}" dt="2019-10-14T08:15:04.169" v="100" actId="13926"/>
          <ac:spMkLst>
            <pc:docMk/>
            <pc:sldMk cId="2956662844" sldId="258"/>
            <ac:spMk id="6" creationId="{C696F152-5A34-43DC-A66E-ED2DC6879299}"/>
          </ac:spMkLst>
        </pc:spChg>
        <pc:spChg chg="add mod">
          <ac:chgData name="Igor Sychev" userId="ad8b385a-dcaf-48ca-82fd-87aeac53b8cc" providerId="ADAL" clId="{63AA9710-07DC-4133-864A-0B57CD0DEFBF}" dt="2019-10-14T08:14:59.260" v="99" actId="207"/>
          <ac:spMkLst>
            <pc:docMk/>
            <pc:sldMk cId="2956662844" sldId="258"/>
            <ac:spMk id="7" creationId="{E79467DA-AAFA-4A5E-945E-48BAFBAAC1EA}"/>
          </ac:spMkLst>
        </pc:spChg>
      </pc:sldChg>
      <pc:sldChg chg="addSp delSp modSp add del">
        <pc:chgData name="Igor Sychev" userId="ad8b385a-dcaf-48ca-82fd-87aeac53b8cc" providerId="ADAL" clId="{63AA9710-07DC-4133-864A-0B57CD0DEFBF}" dt="2019-10-14T08:33:24.487" v="140"/>
        <pc:sldMkLst>
          <pc:docMk/>
          <pc:sldMk cId="350038963" sldId="295"/>
        </pc:sldMkLst>
        <pc:spChg chg="mod">
          <ac:chgData name="Igor Sychev" userId="ad8b385a-dcaf-48ca-82fd-87aeac53b8cc" providerId="ADAL" clId="{63AA9710-07DC-4133-864A-0B57CD0DEFBF}" dt="2019-10-14T08:33:24.487" v="140"/>
          <ac:spMkLst>
            <pc:docMk/>
            <pc:sldMk cId="350038963" sldId="295"/>
            <ac:spMk id="2" creationId="{8CF05FCB-E243-4C2A-9E31-EE08114A4913}"/>
          </ac:spMkLst>
        </pc:spChg>
        <pc:graphicFrameChg chg="add del modGraphic">
          <ac:chgData name="Igor Sychev" userId="ad8b385a-dcaf-48ca-82fd-87aeac53b8cc" providerId="ADAL" clId="{63AA9710-07DC-4133-864A-0B57CD0DEFBF}" dt="2019-10-14T08:33:16.132" v="139" actId="27309"/>
          <ac:graphicFrameMkLst>
            <pc:docMk/>
            <pc:sldMk cId="350038963" sldId="295"/>
            <ac:graphicFrameMk id="5" creationId="{F6D48A27-CD80-4AA2-B2C0-01D07D580C47}"/>
          </ac:graphicFrameMkLst>
        </pc:graphicFrameChg>
      </pc:sldChg>
      <pc:sldChg chg="modSp add">
        <pc:chgData name="Igor Sychev" userId="ad8b385a-dcaf-48ca-82fd-87aeac53b8cc" providerId="ADAL" clId="{63AA9710-07DC-4133-864A-0B57CD0DEFBF}" dt="2019-10-14T08:33:40.929" v="145" actId="20577"/>
        <pc:sldMkLst>
          <pc:docMk/>
          <pc:sldMk cId="3573448827" sldId="296"/>
        </pc:sldMkLst>
        <pc:spChg chg="mod">
          <ac:chgData name="Igor Sychev" userId="ad8b385a-dcaf-48ca-82fd-87aeac53b8cc" providerId="ADAL" clId="{63AA9710-07DC-4133-864A-0B57CD0DEFBF}" dt="2019-10-14T08:33:40.929" v="145" actId="20577"/>
          <ac:spMkLst>
            <pc:docMk/>
            <pc:sldMk cId="3573448827" sldId="296"/>
            <ac:spMk id="2" creationId="{D1811F83-D699-4E6F-84FA-0B136623FF38}"/>
          </ac:spMkLst>
        </pc:spChg>
      </pc:sldChg>
      <pc:sldChg chg="modSp add">
        <pc:chgData name="Igor Sychev" userId="ad8b385a-dcaf-48ca-82fd-87aeac53b8cc" providerId="ADAL" clId="{63AA9710-07DC-4133-864A-0B57CD0DEFBF}" dt="2019-10-14T08:33:55.874" v="156" actId="20577"/>
        <pc:sldMkLst>
          <pc:docMk/>
          <pc:sldMk cId="3679009978" sldId="297"/>
        </pc:sldMkLst>
        <pc:spChg chg="mod">
          <ac:chgData name="Igor Sychev" userId="ad8b385a-dcaf-48ca-82fd-87aeac53b8cc" providerId="ADAL" clId="{63AA9710-07DC-4133-864A-0B57CD0DEFBF}" dt="2019-10-14T08:33:55.874" v="156" actId="20577"/>
          <ac:spMkLst>
            <pc:docMk/>
            <pc:sldMk cId="3679009978" sldId="297"/>
            <ac:spMk id="2" creationId="{D1811F83-D699-4E6F-84FA-0B136623FF38}"/>
          </ac:spMkLst>
        </pc:spChg>
      </pc:sldChg>
      <pc:sldChg chg="addSp delSp modSp add">
        <pc:chgData name="Igor Sychev" userId="ad8b385a-dcaf-48ca-82fd-87aeac53b8cc" providerId="ADAL" clId="{63AA9710-07DC-4133-864A-0B57CD0DEFBF}" dt="2019-10-14T08:34:10.183" v="160"/>
        <pc:sldMkLst>
          <pc:docMk/>
          <pc:sldMk cId="3869315720" sldId="298"/>
        </pc:sldMkLst>
        <pc:spChg chg="mod">
          <ac:chgData name="Igor Sychev" userId="ad8b385a-dcaf-48ca-82fd-87aeac53b8cc" providerId="ADAL" clId="{63AA9710-07DC-4133-864A-0B57CD0DEFBF}" dt="2019-10-14T08:34:06.678" v="158"/>
          <ac:spMkLst>
            <pc:docMk/>
            <pc:sldMk cId="3869315720" sldId="298"/>
            <ac:spMk id="2" creationId="{823E4D4C-43A8-4E16-AA39-9C5C616ED0EF}"/>
          </ac:spMkLst>
        </pc:spChg>
        <pc:spChg chg="add del">
          <ac:chgData name="Igor Sychev" userId="ad8b385a-dcaf-48ca-82fd-87aeac53b8cc" providerId="ADAL" clId="{63AA9710-07DC-4133-864A-0B57CD0DEFBF}" dt="2019-10-14T08:34:10.183" v="160"/>
          <ac:spMkLst>
            <pc:docMk/>
            <pc:sldMk cId="3869315720" sldId="298"/>
            <ac:spMk id="4" creationId="{429F7F86-00F9-4DF7-84AB-9962EE7FE627}"/>
          </ac:spMkLst>
        </pc:spChg>
      </pc:sldChg>
      <pc:sldChg chg="modSp add">
        <pc:chgData name="Igor Sychev" userId="ad8b385a-dcaf-48ca-82fd-87aeac53b8cc" providerId="ADAL" clId="{63AA9710-07DC-4133-864A-0B57CD0DEFBF}" dt="2019-10-14T08:34:14.810" v="169" actId="20577"/>
        <pc:sldMkLst>
          <pc:docMk/>
          <pc:sldMk cId="2596861261" sldId="299"/>
        </pc:sldMkLst>
        <pc:spChg chg="mod">
          <ac:chgData name="Igor Sychev" userId="ad8b385a-dcaf-48ca-82fd-87aeac53b8cc" providerId="ADAL" clId="{63AA9710-07DC-4133-864A-0B57CD0DEFBF}" dt="2019-10-14T08:34:14.810" v="169" actId="20577"/>
          <ac:spMkLst>
            <pc:docMk/>
            <pc:sldMk cId="2596861261" sldId="299"/>
            <ac:spMk id="2" creationId="{823E4D4C-43A8-4E16-AA39-9C5C616ED0EF}"/>
          </ac:spMkLst>
        </pc:spChg>
      </pc:sldChg>
      <pc:sldMasterChg chg="addSp modSp">
        <pc:chgData name="Igor Sychev" userId="ad8b385a-dcaf-48ca-82fd-87aeac53b8cc" providerId="ADAL" clId="{63AA9710-07DC-4133-864A-0B57CD0DEFBF}" dt="2019-10-14T08:13:28.506" v="0"/>
        <pc:sldMasterMkLst>
          <pc:docMk/>
          <pc:sldMasterMk cId="1961777847" sldId="2147483660"/>
        </pc:sldMasterMkLst>
        <pc:spChg chg="add mod">
          <ac:chgData name="Igor Sychev" userId="ad8b385a-dcaf-48ca-82fd-87aeac53b8cc" providerId="ADAL" clId="{63AA9710-07DC-4133-864A-0B57CD0DEFBF}" dt="2019-10-14T08:13:28.506" v="0"/>
          <ac:spMkLst>
            <pc:docMk/>
            <pc:sldMasterMk cId="1961777847" sldId="2147483660"/>
            <ac:spMk id="2" creationId="{DA80D0A5-2825-4935-BC32-DE7E464FB7E6}"/>
          </ac:spMkLst>
        </pc:spChg>
        <pc:spChg chg="add mod">
          <ac:chgData name="Igor Sychev" userId="ad8b385a-dcaf-48ca-82fd-87aeac53b8cc" providerId="ADAL" clId="{63AA9710-07DC-4133-864A-0B57CD0DEFBF}" dt="2019-10-14T08:13:28.506" v="0"/>
          <ac:spMkLst>
            <pc:docMk/>
            <pc:sldMasterMk cId="1961777847" sldId="2147483660"/>
            <ac:spMk id="3" creationId="{77563FBF-4DD3-4361-A409-AE461FAD8DE9}"/>
          </ac:spMkLst>
        </pc:spChg>
        <pc:spChg chg="add mod">
          <ac:chgData name="Igor Sychev" userId="ad8b385a-dcaf-48ca-82fd-87aeac53b8cc" providerId="ADAL" clId="{63AA9710-07DC-4133-864A-0B57CD0DEFBF}" dt="2019-10-14T08:13:28.506" v="0"/>
          <ac:spMkLst>
            <pc:docMk/>
            <pc:sldMasterMk cId="1961777847" sldId="2147483660"/>
            <ac:spMk id="4" creationId="{A38AF3F4-A772-4310-8BFD-F37106A29B31}"/>
          </ac:spMkLst>
        </pc:spChg>
        <pc:spChg chg="add mod">
          <ac:chgData name="Igor Sychev" userId="ad8b385a-dcaf-48ca-82fd-87aeac53b8cc" providerId="ADAL" clId="{63AA9710-07DC-4133-864A-0B57CD0DEFBF}" dt="2019-10-14T08:13:28.506" v="0"/>
          <ac:spMkLst>
            <pc:docMk/>
            <pc:sldMasterMk cId="1961777847" sldId="2147483660"/>
            <ac:spMk id="5" creationId="{A6134096-285F-484F-A2BF-23FD519AEE90}"/>
          </ac:spMkLst>
        </pc:spChg>
        <pc:spChg chg="add mod">
          <ac:chgData name="Igor Sychev" userId="ad8b385a-dcaf-48ca-82fd-87aeac53b8cc" providerId="ADAL" clId="{63AA9710-07DC-4133-864A-0B57CD0DEFBF}" dt="2019-10-14T08:13:28.506" v="0"/>
          <ac:spMkLst>
            <pc:docMk/>
            <pc:sldMasterMk cId="1961777847" sldId="2147483660"/>
            <ac:spMk id="6" creationId="{7FD58282-38A4-4F6C-9B63-6874492FF305}"/>
          </ac:spMkLst>
        </pc:spChg>
      </pc:sldMasterChg>
    </pc:docChg>
  </pc:docChgLst>
  <pc:docChgLst>
    <pc:chgData name="Dzmitry Lapunou" userId="S::dzmitry_lapunou@epam.com::32fa36bb-50d5-4d8c-b93b-c7d534103099" providerId="AD" clId="Web-{0819106A-6B69-47BB-AB3D-00D9777AC389}"/>
    <pc:docChg chg="addSld delSld modSld modSection">
      <pc:chgData name="Dzmitry Lapunou" userId="S::dzmitry_lapunou@epam.com::32fa36bb-50d5-4d8c-b93b-c7d534103099" providerId="AD" clId="Web-{0819106A-6B69-47BB-AB3D-00D9777AC389}" dt="2019-10-14T19:05:45.078" v="161" actId="20577"/>
      <pc:docMkLst>
        <pc:docMk/>
      </pc:docMkLst>
      <pc:sldChg chg="addSp delSp modSp">
        <pc:chgData name="Dzmitry Lapunou" userId="S::dzmitry_lapunou@epam.com::32fa36bb-50d5-4d8c-b93b-c7d534103099" providerId="AD" clId="Web-{0819106A-6B69-47BB-AB3D-00D9777AC389}" dt="2019-10-14T18:28:16.960" v="7" actId="1076"/>
        <pc:sldMkLst>
          <pc:docMk/>
          <pc:sldMk cId="2956662844" sldId="258"/>
        </pc:sldMkLst>
        <pc:spChg chg="mod">
          <ac:chgData name="Dzmitry Lapunou" userId="S::dzmitry_lapunou@epam.com::32fa36bb-50d5-4d8c-b93b-c7d534103099" providerId="AD" clId="Web-{0819106A-6B69-47BB-AB3D-00D9777AC389}" dt="2019-10-14T18:21:39.053" v="0" actId="20577"/>
          <ac:spMkLst>
            <pc:docMk/>
            <pc:sldMk cId="2956662844" sldId="258"/>
            <ac:spMk id="2" creationId="{6F733A2C-CA01-4343-8B1E-8B06719F45B2}"/>
          </ac:spMkLst>
        </pc:spChg>
        <pc:spChg chg="mod">
          <ac:chgData name="Dzmitry Lapunou" userId="S::dzmitry_lapunou@epam.com::32fa36bb-50d5-4d8c-b93b-c7d534103099" providerId="AD" clId="Web-{0819106A-6B69-47BB-AB3D-00D9777AC389}" dt="2019-10-14T18:28:16.960" v="7" actId="1076"/>
          <ac:spMkLst>
            <pc:docMk/>
            <pc:sldMk cId="2956662844" sldId="258"/>
            <ac:spMk id="5" creationId="{3E22D7E0-CF22-4FE5-8B48-A437B330D7C2}"/>
          </ac:spMkLst>
        </pc:spChg>
        <pc:spChg chg="del">
          <ac:chgData name="Dzmitry Lapunou" userId="S::dzmitry_lapunou@epam.com::32fa36bb-50d5-4d8c-b93b-c7d534103099" providerId="AD" clId="Web-{0819106A-6B69-47BB-AB3D-00D9777AC389}" dt="2019-10-14T18:27:48.929" v="1"/>
          <ac:spMkLst>
            <pc:docMk/>
            <pc:sldMk cId="2956662844" sldId="258"/>
            <ac:spMk id="7" creationId="{E79467DA-AAFA-4A5E-945E-48BAFBAAC1EA}"/>
          </ac:spMkLst>
        </pc:spChg>
        <pc:picChg chg="del">
          <ac:chgData name="Dzmitry Lapunou" userId="S::dzmitry_lapunou@epam.com::32fa36bb-50d5-4d8c-b93b-c7d534103099" providerId="AD" clId="Web-{0819106A-6B69-47BB-AB3D-00D9777AC389}" dt="2019-10-14T18:27:51.038" v="2"/>
          <ac:picMkLst>
            <pc:docMk/>
            <pc:sldMk cId="2956662844" sldId="258"/>
            <ac:picMk id="3" creationId="{022A2C98-270A-4629-90B4-C60D7FDA1F8E}"/>
          </ac:picMkLst>
        </pc:picChg>
        <pc:picChg chg="add mod">
          <ac:chgData name="Dzmitry Lapunou" userId="S::dzmitry_lapunou@epam.com::32fa36bb-50d5-4d8c-b93b-c7d534103099" providerId="AD" clId="Web-{0819106A-6B69-47BB-AB3D-00D9777AC389}" dt="2019-10-14T18:28:08.789" v="6" actId="1076"/>
          <ac:picMkLst>
            <pc:docMk/>
            <pc:sldMk cId="2956662844" sldId="258"/>
            <ac:picMk id="8" creationId="{9CB909C2-AF60-4F92-A68D-803967C3C47B}"/>
          </ac:picMkLst>
        </pc:picChg>
      </pc:sldChg>
      <pc:sldChg chg="modSp modNotes">
        <pc:chgData name="Dzmitry Lapunou" userId="S::dzmitry_lapunou@epam.com::32fa36bb-50d5-4d8c-b93b-c7d534103099" providerId="AD" clId="Web-{0819106A-6B69-47BB-AB3D-00D9777AC389}" dt="2019-10-14T19:04:28.515" v="155"/>
        <pc:sldMkLst>
          <pc:docMk/>
          <pc:sldMk cId="3573448827" sldId="296"/>
        </pc:sldMkLst>
        <pc:spChg chg="mod">
          <ac:chgData name="Dzmitry Lapunou" userId="S::dzmitry_lapunou@epam.com::32fa36bb-50d5-4d8c-b93b-c7d534103099" providerId="AD" clId="Web-{0819106A-6B69-47BB-AB3D-00D9777AC389}" dt="2019-10-14T18:40:56.432" v="35" actId="20577"/>
          <ac:spMkLst>
            <pc:docMk/>
            <pc:sldMk cId="3573448827" sldId="296"/>
            <ac:spMk id="2" creationId="{D1811F83-D699-4E6F-84FA-0B136623FF38}"/>
          </ac:spMkLst>
        </pc:spChg>
      </pc:sldChg>
      <pc:sldChg chg="addSp delSp modSp add del mod replId setBg setClrOvrMap">
        <pc:chgData name="Dzmitry Lapunou" userId="S::dzmitry_lapunou@epam.com::32fa36bb-50d5-4d8c-b93b-c7d534103099" providerId="AD" clId="Web-{0819106A-6B69-47BB-AB3D-00D9777AC389}" dt="2019-10-14T19:03:35.608" v="153"/>
        <pc:sldMkLst>
          <pc:docMk/>
          <pc:sldMk cId="940161159" sldId="300"/>
        </pc:sldMkLst>
        <pc:spChg chg="mod ord">
          <ac:chgData name="Dzmitry Lapunou" userId="S::dzmitry_lapunou@epam.com::32fa36bb-50d5-4d8c-b93b-c7d534103099" providerId="AD" clId="Web-{0819106A-6B69-47BB-AB3D-00D9777AC389}" dt="2019-10-14T18:35:25.774" v="21"/>
          <ac:spMkLst>
            <pc:docMk/>
            <pc:sldMk cId="940161159" sldId="300"/>
            <ac:spMk id="3" creationId="{2AFCD8FF-8018-44BA-A2C6-E29357F8D6B9}"/>
          </ac:spMkLst>
        </pc:spChg>
        <pc:spChg chg="mod ord">
          <ac:chgData name="Dzmitry Lapunou" userId="S::dzmitry_lapunou@epam.com::32fa36bb-50d5-4d8c-b93b-c7d534103099" providerId="AD" clId="Web-{0819106A-6B69-47BB-AB3D-00D9777AC389}" dt="2019-10-14T18:37:50.337" v="27"/>
          <ac:spMkLst>
            <pc:docMk/>
            <pc:sldMk cId="940161159" sldId="300"/>
            <ac:spMk id="5" creationId="{8DBD51BF-A537-4FF3-BDAE-82A8CBF23BD2}"/>
          </ac:spMkLst>
        </pc:spChg>
        <pc:spChg chg="add del">
          <ac:chgData name="Dzmitry Lapunou" userId="S::dzmitry_lapunou@epam.com::32fa36bb-50d5-4d8c-b93b-c7d534103099" providerId="AD" clId="Web-{0819106A-6B69-47BB-AB3D-00D9777AC389}" dt="2019-10-14T18:34:28.774" v="16"/>
          <ac:spMkLst>
            <pc:docMk/>
            <pc:sldMk cId="940161159" sldId="300"/>
            <ac:spMk id="7" creationId="{4038CB10-1F5C-4D54-9DF7-12586DE5B007}"/>
          </ac:spMkLst>
        </pc:spChg>
        <pc:spChg chg="add del">
          <ac:chgData name="Dzmitry Lapunou" userId="S::dzmitry_lapunou@epam.com::32fa36bb-50d5-4d8c-b93b-c7d534103099" providerId="AD" clId="Web-{0819106A-6B69-47BB-AB3D-00D9777AC389}" dt="2019-10-14T18:35:25.774" v="21"/>
          <ac:spMkLst>
            <pc:docMk/>
            <pc:sldMk cId="940161159" sldId="300"/>
            <ac:spMk id="8" creationId="{867D4867-5BA7-4462-B2F6-A23F4A622AA7}"/>
          </ac:spMkLst>
        </pc:spChg>
        <pc:spChg chg="add del">
          <ac:chgData name="Dzmitry Lapunou" userId="S::dzmitry_lapunou@epam.com::32fa36bb-50d5-4d8c-b93b-c7d534103099" providerId="AD" clId="Web-{0819106A-6B69-47BB-AB3D-00D9777AC389}" dt="2019-10-14T18:34:16.040" v="14"/>
          <ac:spMkLst>
            <pc:docMk/>
            <pc:sldMk cId="940161159" sldId="300"/>
            <ac:spMk id="10" creationId="{867D4867-5BA7-4462-B2F6-A23F4A622AA7}"/>
          </ac:spMkLst>
        </pc:spChg>
        <pc:spChg chg="add del">
          <ac:chgData name="Dzmitry Lapunou" userId="S::dzmitry_lapunou@epam.com::32fa36bb-50d5-4d8c-b93b-c7d534103099" providerId="AD" clId="Web-{0819106A-6B69-47BB-AB3D-00D9777AC389}" dt="2019-10-14T18:34:28.774" v="16"/>
          <ac:spMkLst>
            <pc:docMk/>
            <pc:sldMk cId="940161159" sldId="300"/>
            <ac:spMk id="12" creationId="{73ED6512-6858-4552-B699-9A97FE9A4EA2}"/>
          </ac:spMkLst>
        </pc:spChg>
        <pc:spChg chg="add">
          <ac:chgData name="Dzmitry Lapunou" userId="S::dzmitry_lapunou@epam.com::32fa36bb-50d5-4d8c-b93b-c7d534103099" providerId="AD" clId="Web-{0819106A-6B69-47BB-AB3D-00D9777AC389}" dt="2019-10-14T18:35:25.774" v="21"/>
          <ac:spMkLst>
            <pc:docMk/>
            <pc:sldMk cId="940161159" sldId="300"/>
            <ac:spMk id="13" creationId="{42A5316D-ED2F-4F89-B4B4-8D9240B1A348}"/>
          </ac:spMkLst>
        </pc:spChg>
        <pc:picChg chg="add mod">
          <ac:chgData name="Dzmitry Lapunou" userId="S::dzmitry_lapunou@epam.com::32fa36bb-50d5-4d8c-b93b-c7d534103099" providerId="AD" clId="Web-{0819106A-6B69-47BB-AB3D-00D9777AC389}" dt="2019-10-14T18:37:55.525" v="28" actId="14100"/>
          <ac:picMkLst>
            <pc:docMk/>
            <pc:sldMk cId="940161159" sldId="300"/>
            <ac:picMk id="2" creationId="{88339629-E4EB-4AAE-82CC-BA1033505EE2}"/>
          </ac:picMkLst>
        </pc:picChg>
      </pc:sldChg>
      <pc:sldChg chg="modSp add replId modNotes">
        <pc:chgData name="Dzmitry Lapunou" userId="S::dzmitry_lapunou@epam.com::32fa36bb-50d5-4d8c-b93b-c7d534103099" providerId="AD" clId="Web-{0819106A-6B69-47BB-AB3D-00D9777AC389}" dt="2019-10-14T19:05:45.078" v="160" actId="20577"/>
        <pc:sldMkLst>
          <pc:docMk/>
          <pc:sldMk cId="3575946641" sldId="300"/>
        </pc:sldMkLst>
        <pc:spChg chg="mod">
          <ac:chgData name="Dzmitry Lapunou" userId="S::dzmitry_lapunou@epam.com::32fa36bb-50d5-4d8c-b93b-c7d534103099" providerId="AD" clId="Web-{0819106A-6B69-47BB-AB3D-00D9777AC389}" dt="2019-10-14T19:05:45.078" v="160" actId="20577"/>
          <ac:spMkLst>
            <pc:docMk/>
            <pc:sldMk cId="3575946641" sldId="300"/>
            <ac:spMk id="3" creationId="{2AFCD8FF-8018-44BA-A2C6-E29357F8D6B9}"/>
          </ac:spMkLst>
        </pc:spChg>
      </pc:sldChg>
    </pc:docChg>
  </pc:docChgLst>
  <pc:docChgLst>
    <pc:chgData name="Dzmitry Lapunou" userId="S::dzmitry_lapunou@epam.com::32fa36bb-50d5-4d8c-b93b-c7d534103099" providerId="AD" clId="Web-{36EC0347-374D-428C-906F-DD123970D368}"/>
    <pc:docChg chg="addSld modSld sldOrd modSection">
      <pc:chgData name="Dzmitry Lapunou" userId="S::dzmitry_lapunou@epam.com::32fa36bb-50d5-4d8c-b93b-c7d534103099" providerId="AD" clId="Web-{36EC0347-374D-428C-906F-DD123970D368}" dt="2019-10-24T08:54:14.591" v="4" actId="1076"/>
      <pc:docMkLst>
        <pc:docMk/>
      </pc:docMkLst>
      <pc:sldChg chg="modSp add ord replId">
        <pc:chgData name="Dzmitry Lapunou" userId="S::dzmitry_lapunou@epam.com::32fa36bb-50d5-4d8c-b93b-c7d534103099" providerId="AD" clId="Web-{36EC0347-374D-428C-906F-DD123970D368}" dt="2019-10-24T08:54:14.591" v="4" actId="1076"/>
        <pc:sldMkLst>
          <pc:docMk/>
          <pc:sldMk cId="288061683" sldId="347"/>
        </pc:sldMkLst>
        <pc:spChg chg="mod">
          <ac:chgData name="Dzmitry Lapunou" userId="S::dzmitry_lapunou@epam.com::32fa36bb-50d5-4d8c-b93b-c7d534103099" providerId="AD" clId="Web-{36EC0347-374D-428C-906F-DD123970D368}" dt="2019-10-24T08:54:14.591" v="4" actId="1076"/>
          <ac:spMkLst>
            <pc:docMk/>
            <pc:sldMk cId="288061683" sldId="347"/>
            <ac:spMk id="19" creationId="{5E0B7E16-FAB6-48B7-AF52-B52AAE9B54AD}"/>
          </ac:spMkLst>
        </pc:spChg>
        <pc:picChg chg="mod">
          <ac:chgData name="Dzmitry Lapunou" userId="S::dzmitry_lapunou@epam.com::32fa36bb-50d5-4d8c-b93b-c7d534103099" providerId="AD" clId="Web-{36EC0347-374D-428C-906F-DD123970D368}" dt="2019-10-24T08:54:11.450" v="3" actId="1076"/>
          <ac:picMkLst>
            <pc:docMk/>
            <pc:sldMk cId="288061683" sldId="347"/>
            <ac:picMk id="4" creationId="{C0E5F4D8-9C4C-41A8-A6DF-3FF737599C71}"/>
          </ac:picMkLst>
        </pc:picChg>
      </pc:sldChg>
    </pc:docChg>
  </pc:docChgLst>
  <pc:docChgLst>
    <pc:chgData name="Dzmitry Lapunou" userId="S::dzmitry_lapunou@epam.com::32fa36bb-50d5-4d8c-b93b-c7d534103099" providerId="AD" clId="Web-{D80F2970-009E-4567-A666-6D67A97C5132}"/>
    <pc:docChg chg="delSld modSection">
      <pc:chgData name="Dzmitry Lapunou" userId="S::dzmitry_lapunou@epam.com::32fa36bb-50d5-4d8c-b93b-c7d534103099" providerId="AD" clId="Web-{D80F2970-009E-4567-A666-6D67A97C5132}" dt="2019-10-14T20:20:12.100" v="0"/>
      <pc:docMkLst>
        <pc:docMk/>
      </pc:docMkLst>
      <pc:sldChg chg="del">
        <pc:chgData name="Dzmitry Lapunou" userId="S::dzmitry_lapunou@epam.com::32fa36bb-50d5-4d8c-b93b-c7d534103099" providerId="AD" clId="Web-{D80F2970-009E-4567-A666-6D67A97C5132}" dt="2019-10-14T20:20:12.100" v="0"/>
        <pc:sldMkLst>
          <pc:docMk/>
          <pc:sldMk cId="1057539830" sldId="257"/>
        </pc:sldMkLst>
      </pc:sldChg>
    </pc:docChg>
  </pc:docChgLst>
  <pc:docChgLst>
    <pc:chgData name="Dzmitry Lapunou" userId="S::dzmitry_lapunou@epam.com::32fa36bb-50d5-4d8c-b93b-c7d534103099" providerId="AD" clId="Web-{21EAD343-728C-4AFE-B512-F42C0005A9D3}"/>
    <pc:docChg chg="addSld modSld modSection">
      <pc:chgData name="Dzmitry Lapunou" userId="S::dzmitry_lapunou@epam.com::32fa36bb-50d5-4d8c-b93b-c7d534103099" providerId="AD" clId="Web-{21EAD343-728C-4AFE-B512-F42C0005A9D3}" dt="2019-10-24T06:17:48.311" v="237"/>
      <pc:docMkLst>
        <pc:docMk/>
      </pc:docMkLst>
      <pc:sldChg chg="delSp modSp">
        <pc:chgData name="Dzmitry Lapunou" userId="S::dzmitry_lapunou@epam.com::32fa36bb-50d5-4d8c-b93b-c7d534103099" providerId="AD" clId="Web-{21EAD343-728C-4AFE-B512-F42C0005A9D3}" dt="2019-10-24T06:17:48.311" v="237"/>
        <pc:sldMkLst>
          <pc:docMk/>
          <pc:sldMk cId="2831154057" sldId="305"/>
        </pc:sldMkLst>
        <pc:spChg chg="mod">
          <ac:chgData name="Dzmitry Lapunou" userId="S::dzmitry_lapunou@epam.com::32fa36bb-50d5-4d8c-b93b-c7d534103099" providerId="AD" clId="Web-{21EAD343-728C-4AFE-B512-F42C0005A9D3}" dt="2019-10-24T06:17:44.405" v="234" actId="20577"/>
          <ac:spMkLst>
            <pc:docMk/>
            <pc:sldMk cId="2831154057" sldId="305"/>
            <ac:spMk id="2" creationId="{CAC2B570-1F81-48FF-9C89-F0CE3CAFA7A1}"/>
          </ac:spMkLst>
        </pc:spChg>
        <pc:spChg chg="del">
          <ac:chgData name="Dzmitry Lapunou" userId="S::dzmitry_lapunou@epam.com::32fa36bb-50d5-4d8c-b93b-c7d534103099" providerId="AD" clId="Web-{21EAD343-728C-4AFE-B512-F42C0005A9D3}" dt="2019-10-24T06:17:48.311" v="237"/>
          <ac:spMkLst>
            <pc:docMk/>
            <pc:sldMk cId="2831154057" sldId="305"/>
            <ac:spMk id="3" creationId="{353B415B-3B2A-477D-B80A-7DCF1A4CDA55}"/>
          </ac:spMkLst>
        </pc:spChg>
      </pc:sldChg>
      <pc:sldChg chg="modSp">
        <pc:chgData name="Dzmitry Lapunou" userId="S::dzmitry_lapunou@epam.com::32fa36bb-50d5-4d8c-b93b-c7d534103099" providerId="AD" clId="Web-{21EAD343-728C-4AFE-B512-F42C0005A9D3}" dt="2019-10-24T06:08:31.726" v="4" actId="20577"/>
        <pc:sldMkLst>
          <pc:docMk/>
          <pc:sldMk cId="2211743930" sldId="344"/>
        </pc:sldMkLst>
        <pc:spChg chg="mod">
          <ac:chgData name="Dzmitry Lapunou" userId="S::dzmitry_lapunou@epam.com::32fa36bb-50d5-4d8c-b93b-c7d534103099" providerId="AD" clId="Web-{21EAD343-728C-4AFE-B512-F42C0005A9D3}" dt="2019-10-24T06:08:31.726" v="4" actId="20577"/>
          <ac:spMkLst>
            <pc:docMk/>
            <pc:sldMk cId="2211743930" sldId="344"/>
            <ac:spMk id="2" creationId="{D1811F83-D699-4E6F-84FA-0B136623FF38}"/>
          </ac:spMkLst>
        </pc:spChg>
      </pc:sldChg>
      <pc:sldChg chg="delSp modSp">
        <pc:chgData name="Dzmitry Lapunou" userId="S::dzmitry_lapunou@epam.com::32fa36bb-50d5-4d8c-b93b-c7d534103099" providerId="AD" clId="Web-{21EAD343-728C-4AFE-B512-F42C0005A9D3}" dt="2019-10-24T06:17:01.403" v="206"/>
        <pc:sldMkLst>
          <pc:docMk/>
          <pc:sldMk cId="1049777703" sldId="345"/>
        </pc:sldMkLst>
        <pc:spChg chg="del mod">
          <ac:chgData name="Dzmitry Lapunou" userId="S::dzmitry_lapunou@epam.com::32fa36bb-50d5-4d8c-b93b-c7d534103099" providerId="AD" clId="Web-{21EAD343-728C-4AFE-B512-F42C0005A9D3}" dt="2019-10-24T06:17:01.403" v="206"/>
          <ac:spMkLst>
            <pc:docMk/>
            <pc:sldMk cId="1049777703" sldId="345"/>
            <ac:spMk id="5" creationId="{569E06AB-F5A5-45C3-8F8B-4E0901302973}"/>
          </ac:spMkLst>
        </pc:spChg>
      </pc:sldChg>
      <pc:sldChg chg="add replId">
        <pc:chgData name="Dzmitry Lapunou" userId="S::dzmitry_lapunou@epam.com::32fa36bb-50d5-4d8c-b93b-c7d534103099" providerId="AD" clId="Web-{21EAD343-728C-4AFE-B512-F42C0005A9D3}" dt="2019-10-24T06:16:56.809" v="205"/>
        <pc:sldMkLst>
          <pc:docMk/>
          <pc:sldMk cId="742497440" sldId="346"/>
        </pc:sldMkLst>
      </pc:sldChg>
    </pc:docChg>
  </pc:docChgLst>
  <pc:docChgLst>
    <pc:chgData name="Dzmitry Lapunou" userId="S::dzmitry_lapunou@epam.com::32fa36bb-50d5-4d8c-b93b-c7d534103099" providerId="AD" clId="Web-{55746FAC-D34A-4AE0-8CB9-9E59B83BBBF1}"/>
    <pc:docChg chg="addSld modSld modSection">
      <pc:chgData name="Dzmitry Lapunou" userId="S::dzmitry_lapunou@epam.com::32fa36bb-50d5-4d8c-b93b-c7d534103099" providerId="AD" clId="Web-{55746FAC-D34A-4AE0-8CB9-9E59B83BBBF1}" dt="2019-10-21T06:23:32.945" v="30" actId="20577"/>
      <pc:docMkLst>
        <pc:docMk/>
      </pc:docMkLst>
      <pc:sldChg chg="modSp">
        <pc:chgData name="Dzmitry Lapunou" userId="S::dzmitry_lapunou@epam.com::32fa36bb-50d5-4d8c-b93b-c7d534103099" providerId="AD" clId="Web-{55746FAC-D34A-4AE0-8CB9-9E59B83BBBF1}" dt="2019-10-21T06:23:08.804" v="8" actId="20577"/>
        <pc:sldMkLst>
          <pc:docMk/>
          <pc:sldMk cId="2956662844" sldId="258"/>
        </pc:sldMkLst>
        <pc:spChg chg="mod">
          <ac:chgData name="Dzmitry Lapunou" userId="S::dzmitry_lapunou@epam.com::32fa36bb-50d5-4d8c-b93b-c7d534103099" providerId="AD" clId="Web-{55746FAC-D34A-4AE0-8CB9-9E59B83BBBF1}" dt="2019-10-21T06:23:08.804" v="8" actId="20577"/>
          <ac:spMkLst>
            <pc:docMk/>
            <pc:sldMk cId="2956662844" sldId="258"/>
            <ac:spMk id="2" creationId="{6F733A2C-CA01-4343-8B1E-8B06719F45B2}"/>
          </ac:spMkLst>
        </pc:spChg>
      </pc:sldChg>
      <pc:sldChg chg="modSp new">
        <pc:chgData name="Dzmitry Lapunou" userId="S::dzmitry_lapunou@epam.com::32fa36bb-50d5-4d8c-b93b-c7d534103099" providerId="AD" clId="Web-{55746FAC-D34A-4AE0-8CB9-9E59B83BBBF1}" dt="2019-10-21T06:23:31.023" v="28" actId="20577"/>
        <pc:sldMkLst>
          <pc:docMk/>
          <pc:sldMk cId="2831154057" sldId="305"/>
        </pc:sldMkLst>
        <pc:spChg chg="mod">
          <ac:chgData name="Dzmitry Lapunou" userId="S::dzmitry_lapunou@epam.com::32fa36bb-50d5-4d8c-b93b-c7d534103099" providerId="AD" clId="Web-{55746FAC-D34A-4AE0-8CB9-9E59B83BBBF1}" dt="2019-10-21T06:23:31.023" v="28" actId="20577"/>
          <ac:spMkLst>
            <pc:docMk/>
            <pc:sldMk cId="2831154057" sldId="305"/>
            <ac:spMk id="2" creationId="{CAC2B570-1F81-48FF-9C89-F0CE3CAFA7A1}"/>
          </ac:spMkLst>
        </pc:spChg>
      </pc:sldChg>
    </pc:docChg>
  </pc:docChgLst>
  <pc:docChgLst>
    <pc:chgData name="Dzmitry Lapunou" userId="S::dzmitry_lapunou@epam.com::32fa36bb-50d5-4d8c-b93b-c7d534103099" providerId="AD" clId="Web-{15D4ED7F-759F-4EE8-94DB-82DE36DE13EC}"/>
    <pc:docChg chg="addSld modSld modSection">
      <pc:chgData name="Dzmitry Lapunou" userId="S::dzmitry_lapunou@epam.com::32fa36bb-50d5-4d8c-b93b-c7d534103099" providerId="AD" clId="Web-{15D4ED7F-759F-4EE8-94DB-82DE36DE13EC}" dt="2019-10-22T06:22:06.651" v="507" actId="20577"/>
      <pc:docMkLst>
        <pc:docMk/>
      </pc:docMkLst>
      <pc:sldChg chg="addSp delSp modSp">
        <pc:chgData name="Dzmitry Lapunou" userId="S::dzmitry_lapunou@epam.com::32fa36bb-50d5-4d8c-b93b-c7d534103099" providerId="AD" clId="Web-{15D4ED7F-759F-4EE8-94DB-82DE36DE13EC}" dt="2019-10-22T06:22:06.651" v="507" actId="20577"/>
        <pc:sldMkLst>
          <pc:docMk/>
          <pc:sldMk cId="275364991" sldId="302"/>
        </pc:sldMkLst>
        <pc:spChg chg="mod">
          <ac:chgData name="Dzmitry Lapunou" userId="S::dzmitry_lapunou@epam.com::32fa36bb-50d5-4d8c-b93b-c7d534103099" providerId="AD" clId="Web-{15D4ED7F-759F-4EE8-94DB-82DE36DE13EC}" dt="2019-10-22T05:59:21.812" v="373" actId="20577"/>
          <ac:spMkLst>
            <pc:docMk/>
            <pc:sldMk cId="275364991" sldId="302"/>
            <ac:spMk id="3" creationId="{997F6126-698E-4A8D-8E64-5E1EFA01CB3B}"/>
          </ac:spMkLst>
        </pc:spChg>
        <pc:spChg chg="add mod">
          <ac:chgData name="Dzmitry Lapunou" userId="S::dzmitry_lapunou@epam.com::32fa36bb-50d5-4d8c-b93b-c7d534103099" providerId="AD" clId="Web-{15D4ED7F-759F-4EE8-94DB-82DE36DE13EC}" dt="2019-10-22T06:22:06.651" v="507" actId="20577"/>
          <ac:spMkLst>
            <pc:docMk/>
            <pc:sldMk cId="275364991" sldId="302"/>
            <ac:spMk id="6" creationId="{54FD6275-E4C0-4D9E-B6CD-BD4B756EB7DD}"/>
          </ac:spMkLst>
        </pc:spChg>
        <pc:spChg chg="add mod ord">
          <ac:chgData name="Dzmitry Lapunou" userId="S::dzmitry_lapunou@epam.com::32fa36bb-50d5-4d8c-b93b-c7d534103099" providerId="AD" clId="Web-{15D4ED7F-759F-4EE8-94DB-82DE36DE13EC}" dt="2019-10-22T06:17:29.227" v="443" actId="1076"/>
          <ac:spMkLst>
            <pc:docMk/>
            <pc:sldMk cId="275364991" sldId="302"/>
            <ac:spMk id="7" creationId="{E4065495-432E-4A15-9E54-45994BEEAF10}"/>
          </ac:spMkLst>
        </pc:spChg>
        <pc:spChg chg="add mod">
          <ac:chgData name="Dzmitry Lapunou" userId="S::dzmitry_lapunou@epam.com::32fa36bb-50d5-4d8c-b93b-c7d534103099" providerId="AD" clId="Web-{15D4ED7F-759F-4EE8-94DB-82DE36DE13EC}" dt="2019-10-22T06:19:45.962" v="489" actId="14100"/>
          <ac:spMkLst>
            <pc:docMk/>
            <pc:sldMk cId="275364991" sldId="302"/>
            <ac:spMk id="14" creationId="{C3D822D7-A27D-4384-B2FF-E74EA90170DD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6:18:42.321" v="475"/>
          <ac:spMkLst>
            <pc:docMk/>
            <pc:sldMk cId="275364991" sldId="302"/>
            <ac:spMk id="18" creationId="{DAFA8B8A-56DE-4055-B872-C990708EED6C}"/>
          </ac:spMkLst>
        </pc:spChg>
        <pc:spChg chg="add mod">
          <ac:chgData name="Dzmitry Lapunou" userId="S::dzmitry_lapunou@epam.com::32fa36bb-50d5-4d8c-b93b-c7d534103099" providerId="AD" clId="Web-{15D4ED7F-759F-4EE8-94DB-82DE36DE13EC}" dt="2019-10-22T06:19:55.618" v="491" actId="1076"/>
          <ac:spMkLst>
            <pc:docMk/>
            <pc:sldMk cId="275364991" sldId="302"/>
            <ac:spMk id="20" creationId="{A43F7758-B084-4CEF-AB2C-02E51F8F6E8E}"/>
          </ac:spMkLst>
        </pc:spChg>
        <pc:picChg chg="add del mod">
          <ac:chgData name="Dzmitry Lapunou" userId="S::dzmitry_lapunou@epam.com::32fa36bb-50d5-4d8c-b93b-c7d534103099" providerId="AD" clId="Web-{15D4ED7F-759F-4EE8-94DB-82DE36DE13EC}" dt="2019-10-22T06:03:16.063" v="379"/>
          <ac:picMkLst>
            <pc:docMk/>
            <pc:sldMk cId="275364991" sldId="302"/>
            <ac:picMk id="4" creationId="{8DF4CEAB-3FA2-4259-9F13-1AAB71EEF591}"/>
          </ac:picMkLst>
        </pc:picChg>
        <pc:picChg chg="del">
          <ac:chgData name="Dzmitry Lapunou" userId="S::dzmitry_lapunou@epam.com::32fa36bb-50d5-4d8c-b93b-c7d534103099" providerId="AD" clId="Web-{15D4ED7F-759F-4EE8-94DB-82DE36DE13EC}" dt="2019-10-22T05:59:24.749" v="376"/>
          <ac:picMkLst>
            <pc:docMk/>
            <pc:sldMk cId="275364991" sldId="302"/>
            <ac:picMk id="8" creationId="{FB9C21A7-2779-4490-90F3-D4A4D70E57A3}"/>
          </ac:picMkLst>
        </pc:picChg>
        <pc:picChg chg="add mod">
          <ac:chgData name="Dzmitry Lapunou" userId="S::dzmitry_lapunou@epam.com::32fa36bb-50d5-4d8c-b93b-c7d534103099" providerId="AD" clId="Web-{15D4ED7F-759F-4EE8-94DB-82DE36DE13EC}" dt="2019-10-22T06:17:29.227" v="442" actId="1076"/>
          <ac:picMkLst>
            <pc:docMk/>
            <pc:sldMk cId="275364991" sldId="302"/>
            <ac:picMk id="10" creationId="{672F8CB8-0FFF-4DD0-B669-59FD3CB27A62}"/>
          </ac:picMkLst>
        </pc:picChg>
        <pc:picChg chg="add mod">
          <ac:chgData name="Dzmitry Lapunou" userId="S::dzmitry_lapunou@epam.com::32fa36bb-50d5-4d8c-b93b-c7d534103099" providerId="AD" clId="Web-{15D4ED7F-759F-4EE8-94DB-82DE36DE13EC}" dt="2019-10-22T06:19:50.118" v="490" actId="1076"/>
          <ac:picMkLst>
            <pc:docMk/>
            <pc:sldMk cId="275364991" sldId="302"/>
            <ac:picMk id="12" creationId="{FC688B96-02B7-4626-A584-48A2FB9FBA7C}"/>
          </ac:picMkLst>
        </pc:picChg>
        <pc:picChg chg="add mod">
          <ac:chgData name="Dzmitry Lapunou" userId="S::dzmitry_lapunou@epam.com::32fa36bb-50d5-4d8c-b93b-c7d534103099" providerId="AD" clId="Web-{15D4ED7F-759F-4EE8-94DB-82DE36DE13EC}" dt="2019-10-22T06:20:39.775" v="498" actId="1076"/>
          <ac:picMkLst>
            <pc:docMk/>
            <pc:sldMk cId="275364991" sldId="302"/>
            <ac:picMk id="16" creationId="{E330CB5E-FC81-439E-890D-7B977575E7A3}"/>
          </ac:picMkLst>
        </pc:picChg>
        <pc:picChg chg="add mod">
          <ac:chgData name="Dzmitry Lapunou" userId="S::dzmitry_lapunou@epam.com::32fa36bb-50d5-4d8c-b93b-c7d534103099" providerId="AD" clId="Web-{15D4ED7F-759F-4EE8-94DB-82DE36DE13EC}" dt="2019-10-22T06:20:43.650" v="499" actId="1076"/>
          <ac:picMkLst>
            <pc:docMk/>
            <pc:sldMk cId="275364991" sldId="302"/>
            <ac:picMk id="22" creationId="{BB9D4FBC-80FA-45FB-8EB5-DA80467F80E8}"/>
          </ac:picMkLst>
        </pc:picChg>
        <pc:cxnChg chg="add del mod">
          <ac:chgData name="Dzmitry Lapunou" userId="S::dzmitry_lapunou@epam.com::32fa36bb-50d5-4d8c-b93b-c7d534103099" providerId="AD" clId="Web-{15D4ED7F-759F-4EE8-94DB-82DE36DE13EC}" dt="2019-10-22T06:20:17.384" v="495"/>
          <ac:cxnSpMkLst>
            <pc:docMk/>
            <pc:sldMk cId="275364991" sldId="302"/>
            <ac:cxnSpMk id="21" creationId="{D3AC0C96-76BE-4892-9766-A570CFA87764}"/>
          </ac:cxnSpMkLst>
        </pc:cxnChg>
      </pc:sldChg>
      <pc:sldChg chg="addSp delSp modSp">
        <pc:chgData name="Dzmitry Lapunou" userId="S::dzmitry_lapunou@epam.com::32fa36bb-50d5-4d8c-b93b-c7d534103099" providerId="AD" clId="Web-{15D4ED7F-759F-4EE8-94DB-82DE36DE13EC}" dt="2019-10-22T05:29:21.609" v="282" actId="1076"/>
        <pc:sldMkLst>
          <pc:docMk/>
          <pc:sldMk cId="3264149586" sldId="303"/>
        </pc:sldMkLst>
        <pc:spChg chg="mod">
          <ac:chgData name="Dzmitry Lapunou" userId="S::dzmitry_lapunou@epam.com::32fa36bb-50d5-4d8c-b93b-c7d534103099" providerId="AD" clId="Web-{15D4ED7F-759F-4EE8-94DB-82DE36DE13EC}" dt="2019-10-22T04:50:43.242" v="0" actId="20577"/>
          <ac:spMkLst>
            <pc:docMk/>
            <pc:sldMk cId="3264149586" sldId="303"/>
            <ac:spMk id="2" creationId="{D1811F83-D699-4E6F-84FA-0B136623FF38}"/>
          </ac:spMkLst>
        </pc:spChg>
        <pc:spChg chg="mod">
          <ac:chgData name="Dzmitry Lapunou" userId="S::dzmitry_lapunou@epam.com::32fa36bb-50d5-4d8c-b93b-c7d534103099" providerId="AD" clId="Web-{15D4ED7F-759F-4EE8-94DB-82DE36DE13EC}" dt="2019-10-22T04:56:14.651" v="10" actId="20577"/>
          <ac:spMkLst>
            <pc:docMk/>
            <pc:sldMk cId="3264149586" sldId="303"/>
            <ac:spMk id="3" creationId="{997F6126-698E-4A8D-8E64-5E1EFA01CB3B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38.354" v="116"/>
          <ac:spMkLst>
            <pc:docMk/>
            <pc:sldMk cId="3264149586" sldId="303"/>
            <ac:spMk id="5" creationId="{81EFF87B-3543-427E-9615-E976EF15C050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38.932" v="117"/>
          <ac:spMkLst>
            <pc:docMk/>
            <pc:sldMk cId="3264149586" sldId="303"/>
            <ac:spMk id="6" creationId="{42B2D63E-26A1-4CDF-88AE-FB6D7848A5E7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39.682" v="118"/>
          <ac:spMkLst>
            <pc:docMk/>
            <pc:sldMk cId="3264149586" sldId="303"/>
            <ac:spMk id="7" creationId="{56FB54A2-B675-4EA2-9CF4-3CD1C4C89295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30.104" v="110"/>
          <ac:spMkLst>
            <pc:docMk/>
            <pc:sldMk cId="3264149586" sldId="303"/>
            <ac:spMk id="8" creationId="{C8C2AA8C-5750-48B3-8185-395EF1FDD49D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40.357" v="119"/>
          <ac:spMkLst>
            <pc:docMk/>
            <pc:sldMk cId="3264149586" sldId="303"/>
            <ac:spMk id="9" creationId="{2F0C0206-6073-4A0C-904E-89B068E26E4F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41.150" v="120"/>
          <ac:spMkLst>
            <pc:docMk/>
            <pc:sldMk cId="3264149586" sldId="303"/>
            <ac:spMk id="10" creationId="{F746130A-0C42-4389-87BB-F8F9DBD46E50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41.729" v="121"/>
          <ac:spMkLst>
            <pc:docMk/>
            <pc:sldMk cId="3264149586" sldId="303"/>
            <ac:spMk id="11" creationId="{4AC36CCC-BF6E-4409-9233-3BD520A17C30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36.932" v="115"/>
          <ac:spMkLst>
            <pc:docMk/>
            <pc:sldMk cId="3264149586" sldId="303"/>
            <ac:spMk id="12" creationId="{25C703E2-9A9D-423A-B9F9-286A81778727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2:19.382" v="90"/>
          <ac:spMkLst>
            <pc:docMk/>
            <pc:sldMk cId="3264149586" sldId="303"/>
            <ac:spMk id="13" creationId="{0C21E2C9-FE92-4DC6-8CF7-717F80EB700F}"/>
          </ac:spMkLst>
        </pc:spChg>
        <pc:spChg chg="add del mod ord">
          <ac:chgData name="Dzmitry Lapunou" userId="S::dzmitry_lapunou@epam.com::32fa36bb-50d5-4d8c-b93b-c7d534103099" providerId="AD" clId="Web-{15D4ED7F-759F-4EE8-94DB-82DE36DE13EC}" dt="2019-10-22T05:13:07.663" v="98"/>
          <ac:spMkLst>
            <pc:docMk/>
            <pc:sldMk cId="3264149586" sldId="303"/>
            <ac:spMk id="14" creationId="{E42A196A-C089-4777-A720-82B4F2F92A38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17:35.260" v="113"/>
          <ac:spMkLst>
            <pc:docMk/>
            <pc:sldMk cId="3264149586" sldId="303"/>
            <ac:spMk id="17" creationId="{8FAEF0C0-EAA9-4FCB-B8FA-297039CDBE85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25:06.810" v="245"/>
          <ac:spMkLst>
            <pc:docMk/>
            <pc:sldMk cId="3264149586" sldId="303"/>
            <ac:spMk id="466" creationId="{E96B40EE-765E-4971-A5D3-EEB409CA0375}"/>
          </ac:spMkLst>
        </pc:spChg>
        <pc:spChg chg="add del">
          <ac:chgData name="Dzmitry Lapunou" userId="S::dzmitry_lapunou@epam.com::32fa36bb-50d5-4d8c-b93b-c7d534103099" providerId="AD" clId="Web-{15D4ED7F-759F-4EE8-94DB-82DE36DE13EC}" dt="2019-10-22T05:25:06.170" v="244"/>
          <ac:spMkLst>
            <pc:docMk/>
            <pc:sldMk cId="3264149586" sldId="303"/>
            <ac:spMk id="467" creationId="{B59EB2AB-EB67-4F0D-AA30-46C7B04ECE18}"/>
          </ac:spMkLst>
        </pc:spChg>
        <pc:spChg chg="add del">
          <ac:chgData name="Dzmitry Lapunou" userId="S::dzmitry_lapunou@epam.com::32fa36bb-50d5-4d8c-b93b-c7d534103099" providerId="AD" clId="Web-{15D4ED7F-759F-4EE8-94DB-82DE36DE13EC}" dt="2019-10-22T05:25:05.795" v="243"/>
          <ac:spMkLst>
            <pc:docMk/>
            <pc:sldMk cId="3264149586" sldId="303"/>
            <ac:spMk id="468" creationId="{717110CE-4713-419C-879B-C211562E8B3F}"/>
          </ac:spMkLst>
        </pc:spChg>
        <pc:spChg chg="add del">
          <ac:chgData name="Dzmitry Lapunou" userId="S::dzmitry_lapunou@epam.com::32fa36bb-50d5-4d8c-b93b-c7d534103099" providerId="AD" clId="Web-{15D4ED7F-759F-4EE8-94DB-82DE36DE13EC}" dt="2019-10-22T05:25:05.248" v="242"/>
          <ac:spMkLst>
            <pc:docMk/>
            <pc:sldMk cId="3264149586" sldId="303"/>
            <ac:spMk id="469" creationId="{4C992E5C-D8F1-485D-A7A3-CB0DB96D6C67}"/>
          </ac:spMkLst>
        </pc:spChg>
        <pc:spChg chg="add del">
          <ac:chgData name="Dzmitry Lapunou" userId="S::dzmitry_lapunou@epam.com::32fa36bb-50d5-4d8c-b93b-c7d534103099" providerId="AD" clId="Web-{15D4ED7F-759F-4EE8-94DB-82DE36DE13EC}" dt="2019-10-22T05:25:04.482" v="241"/>
          <ac:spMkLst>
            <pc:docMk/>
            <pc:sldMk cId="3264149586" sldId="303"/>
            <ac:spMk id="470" creationId="{6CB482FB-0A70-4E6A-8B06-DD3DC0C602B7}"/>
          </ac:spMkLst>
        </pc:spChg>
        <pc:spChg chg="add mod">
          <ac:chgData name="Dzmitry Lapunou" userId="S::dzmitry_lapunou@epam.com::32fa36bb-50d5-4d8c-b93b-c7d534103099" providerId="AD" clId="Web-{15D4ED7F-759F-4EE8-94DB-82DE36DE13EC}" dt="2019-10-22T05:26:35.264" v="269" actId="1076"/>
          <ac:spMkLst>
            <pc:docMk/>
            <pc:sldMk cId="3264149586" sldId="303"/>
            <ac:spMk id="471" creationId="{6B9F465C-E035-4B34-B7C3-CAD66104E90D}"/>
          </ac:spMkLst>
        </pc:spChg>
        <pc:spChg chg="add mod">
          <ac:chgData name="Dzmitry Lapunou" userId="S::dzmitry_lapunou@epam.com::32fa36bb-50d5-4d8c-b93b-c7d534103099" providerId="AD" clId="Web-{15D4ED7F-759F-4EE8-94DB-82DE36DE13EC}" dt="2019-10-22T05:26:49.467" v="273" actId="14100"/>
          <ac:spMkLst>
            <pc:docMk/>
            <pc:sldMk cId="3264149586" sldId="303"/>
            <ac:spMk id="472" creationId="{FE15506A-2685-445C-9E36-F8F147FA8F5B}"/>
          </ac:spMkLst>
        </pc:spChg>
        <pc:spChg chg="add del">
          <ac:chgData name="Dzmitry Lapunou" userId="S::dzmitry_lapunou@epam.com::32fa36bb-50d5-4d8c-b93b-c7d534103099" providerId="AD" clId="Web-{15D4ED7F-759F-4EE8-94DB-82DE36DE13EC}" dt="2019-10-22T05:25:08.404" v="246"/>
          <ac:spMkLst>
            <pc:docMk/>
            <pc:sldMk cId="3264149586" sldId="303"/>
            <ac:spMk id="473" creationId="{12DEA4AD-AC61-4279-ABFA-1CA8AA1B1573}"/>
          </ac:spMkLst>
        </pc:spChg>
        <pc:spChg chg="add mod">
          <ac:chgData name="Dzmitry Lapunou" userId="S::dzmitry_lapunou@epam.com::32fa36bb-50d5-4d8c-b93b-c7d534103099" providerId="AD" clId="Web-{15D4ED7F-759F-4EE8-94DB-82DE36DE13EC}" dt="2019-10-22T05:25:26.982" v="251" actId="1076"/>
          <ac:spMkLst>
            <pc:docMk/>
            <pc:sldMk cId="3264149586" sldId="303"/>
            <ac:spMk id="474" creationId="{BF5201A3-C042-4BD6-88A4-FC1F5F2041BF}"/>
          </ac:spMkLst>
        </pc:spChg>
        <pc:spChg chg="add del mod">
          <ac:chgData name="Dzmitry Lapunou" userId="S::dzmitry_lapunou@epam.com::32fa36bb-50d5-4d8c-b93b-c7d534103099" providerId="AD" clId="Web-{15D4ED7F-759F-4EE8-94DB-82DE36DE13EC}" dt="2019-10-22T05:25:10.295" v="247"/>
          <ac:spMkLst>
            <pc:docMk/>
            <pc:sldMk cId="3264149586" sldId="303"/>
            <ac:spMk id="475" creationId="{CCE7A997-86E7-47CF-97EA-13FC0F0EB6FB}"/>
          </ac:spMkLst>
        </pc:spChg>
        <pc:graphicFrameChg chg="add del mod modGraphic">
          <ac:chgData name="Dzmitry Lapunou" userId="S::dzmitry_lapunou@epam.com::32fa36bb-50d5-4d8c-b93b-c7d534103099" providerId="AD" clId="Web-{15D4ED7F-759F-4EE8-94DB-82DE36DE13EC}" dt="2019-10-22T05:21:11.793" v="186"/>
          <ac:graphicFrameMkLst>
            <pc:docMk/>
            <pc:sldMk cId="3264149586" sldId="303"/>
            <ac:graphicFrameMk id="20" creationId="{2805F4E6-0E4C-49BB-939B-881ACA579EBB}"/>
          </ac:graphicFrameMkLst>
        </pc:graphicFrameChg>
        <pc:picChg chg="del">
          <ac:chgData name="Dzmitry Lapunou" userId="S::dzmitry_lapunou@epam.com::32fa36bb-50d5-4d8c-b93b-c7d534103099" providerId="AD" clId="Web-{15D4ED7F-759F-4EE8-94DB-82DE36DE13EC}" dt="2019-10-22T04:50:48.617" v="3"/>
          <ac:picMkLst>
            <pc:docMk/>
            <pc:sldMk cId="3264149586" sldId="303"/>
            <ac:picMk id="4" creationId="{52186E00-BDEB-43DA-9489-C126348EF70B}"/>
          </ac:picMkLst>
        </pc:picChg>
        <pc:picChg chg="add mod">
          <ac:chgData name="Dzmitry Lapunou" userId="S::dzmitry_lapunou@epam.com::32fa36bb-50d5-4d8c-b93b-c7d534103099" providerId="AD" clId="Web-{15D4ED7F-759F-4EE8-94DB-82DE36DE13EC}" dt="2019-10-22T05:29:21.609" v="282" actId="1076"/>
          <ac:picMkLst>
            <pc:docMk/>
            <pc:sldMk cId="3264149586" sldId="303"/>
            <ac:picMk id="18" creationId="{232B38CC-79AF-4C7E-BF49-0C12DAFE21AB}"/>
          </ac:picMkLst>
        </pc:picChg>
        <pc:picChg chg="add del mod">
          <ac:chgData name="Dzmitry Lapunou" userId="S::dzmitry_lapunou@epam.com::32fa36bb-50d5-4d8c-b93b-c7d534103099" providerId="AD" clId="Web-{15D4ED7F-759F-4EE8-94DB-82DE36DE13EC}" dt="2019-10-22T05:22:17.950" v="191"/>
          <ac:picMkLst>
            <pc:docMk/>
            <pc:sldMk cId="3264149586" sldId="303"/>
            <ac:picMk id="455" creationId="{8A4E8A66-EB09-4CF0-8F5D-1C06F93740F4}"/>
          </ac:picMkLst>
        </pc:picChg>
        <pc:picChg chg="add mod">
          <ac:chgData name="Dzmitry Lapunou" userId="S::dzmitry_lapunou@epam.com::32fa36bb-50d5-4d8c-b93b-c7d534103099" providerId="AD" clId="Web-{15D4ED7F-759F-4EE8-94DB-82DE36DE13EC}" dt="2019-10-22T05:22:45.622" v="201" actId="1076"/>
          <ac:picMkLst>
            <pc:docMk/>
            <pc:sldMk cId="3264149586" sldId="303"/>
            <ac:picMk id="457" creationId="{1CEC603C-D794-474D-9D6C-0E89A8FB7073}"/>
          </ac:picMkLst>
        </pc:picChg>
        <pc:picChg chg="add mod">
          <ac:chgData name="Dzmitry Lapunou" userId="S::dzmitry_lapunou@epam.com::32fa36bb-50d5-4d8c-b93b-c7d534103099" providerId="AD" clId="Web-{15D4ED7F-759F-4EE8-94DB-82DE36DE13EC}" dt="2019-10-22T05:22:51.153" v="203" actId="1076"/>
          <ac:picMkLst>
            <pc:docMk/>
            <pc:sldMk cId="3264149586" sldId="303"/>
            <ac:picMk id="459" creationId="{ED59D441-3DAC-46EC-9795-8123F5B572E4}"/>
          </ac:picMkLst>
        </pc:picChg>
        <pc:picChg chg="add mod">
          <ac:chgData name="Dzmitry Lapunou" userId="S::dzmitry_lapunou@epam.com::32fa36bb-50d5-4d8c-b93b-c7d534103099" providerId="AD" clId="Web-{15D4ED7F-759F-4EE8-94DB-82DE36DE13EC}" dt="2019-10-22T05:22:56.528" v="205" actId="1076"/>
          <ac:picMkLst>
            <pc:docMk/>
            <pc:sldMk cId="3264149586" sldId="303"/>
            <ac:picMk id="460" creationId="{63D996F9-3E23-4B43-96FC-D2EEDE0D795F}"/>
          </ac:picMkLst>
        </pc:picChg>
        <pc:picChg chg="add del mod">
          <ac:chgData name="Dzmitry Lapunou" userId="S::dzmitry_lapunou@epam.com::32fa36bb-50d5-4d8c-b93b-c7d534103099" providerId="AD" clId="Web-{15D4ED7F-759F-4EE8-94DB-82DE36DE13EC}" dt="2019-10-22T05:24:18.247" v="221"/>
          <ac:picMkLst>
            <pc:docMk/>
            <pc:sldMk cId="3264149586" sldId="303"/>
            <ac:picMk id="462" creationId="{50C3AF6C-0DE2-4DF0-B7B9-B454DE7223ED}"/>
          </ac:picMkLst>
        </pc:picChg>
        <pc:picChg chg="add del mod">
          <ac:chgData name="Dzmitry Lapunou" userId="S::dzmitry_lapunou@epam.com::32fa36bb-50d5-4d8c-b93b-c7d534103099" providerId="AD" clId="Web-{15D4ED7F-759F-4EE8-94DB-82DE36DE13EC}" dt="2019-10-22T05:24:17.216" v="220"/>
          <ac:picMkLst>
            <pc:docMk/>
            <pc:sldMk cId="3264149586" sldId="303"/>
            <ac:picMk id="464" creationId="{1CB9CF32-4C70-44AB-BDFA-893D47EE68B7}"/>
          </ac:picMkLst>
        </pc:picChg>
        <pc:picChg chg="add del mod">
          <ac:chgData name="Dzmitry Lapunou" userId="S::dzmitry_lapunou@epam.com::32fa36bb-50d5-4d8c-b93b-c7d534103099" providerId="AD" clId="Web-{15D4ED7F-759F-4EE8-94DB-82DE36DE13EC}" dt="2019-10-22T05:24:19.076" v="222"/>
          <ac:picMkLst>
            <pc:docMk/>
            <pc:sldMk cId="3264149586" sldId="303"/>
            <ac:picMk id="465" creationId="{DF340CC8-8D46-4F2C-9035-68C7DF05FF84}"/>
          </ac:picMkLst>
        </pc:picChg>
        <pc:cxnChg chg="add del mod">
          <ac:chgData name="Dzmitry Lapunou" userId="S::dzmitry_lapunou@epam.com::32fa36bb-50d5-4d8c-b93b-c7d534103099" providerId="AD" clId="Web-{15D4ED7F-759F-4EE8-94DB-82DE36DE13EC}" dt="2019-10-22T05:17:32.775" v="111"/>
          <ac:cxnSpMkLst>
            <pc:docMk/>
            <pc:sldMk cId="3264149586" sldId="303"/>
            <ac:cxnSpMk id="15" creationId="{F0F06454-D88E-4861-AFD8-6D0A1F8D488F}"/>
          </ac:cxnSpMkLst>
        </pc:cxnChg>
        <pc:cxnChg chg="add del mod">
          <ac:chgData name="Dzmitry Lapunou" userId="S::dzmitry_lapunou@epam.com::32fa36bb-50d5-4d8c-b93b-c7d534103099" providerId="AD" clId="Web-{15D4ED7F-759F-4EE8-94DB-82DE36DE13EC}" dt="2019-10-22T05:17:36.275" v="114"/>
          <ac:cxnSpMkLst>
            <pc:docMk/>
            <pc:sldMk cId="3264149586" sldId="303"/>
            <ac:cxnSpMk id="16" creationId="{20C4513C-743A-4A23-B25D-ED041213E811}"/>
          </ac:cxnSpMkLst>
        </pc:cxnChg>
        <pc:cxnChg chg="add del mod">
          <ac:chgData name="Dzmitry Lapunou" userId="S::dzmitry_lapunou@epam.com::32fa36bb-50d5-4d8c-b93b-c7d534103099" providerId="AD" clId="Web-{15D4ED7F-759F-4EE8-94DB-82DE36DE13EC}" dt="2019-10-22T05:23:12.903" v="209"/>
          <ac:cxnSpMkLst>
            <pc:docMk/>
            <pc:sldMk cId="3264149586" sldId="303"/>
            <ac:cxnSpMk id="461" creationId="{2871CE8B-F2F7-445B-9708-DEEC9B63B92E}"/>
          </ac:cxnSpMkLst>
        </pc:cxnChg>
      </pc:sldChg>
      <pc:sldChg chg="addSp delSp modSp add replId">
        <pc:chgData name="Dzmitry Lapunou" userId="S::dzmitry_lapunou@epam.com::32fa36bb-50d5-4d8c-b93b-c7d534103099" providerId="AD" clId="Web-{15D4ED7F-759F-4EE8-94DB-82DE36DE13EC}" dt="2019-10-22T05:50:42.995" v="365" actId="1076"/>
        <pc:sldMkLst>
          <pc:docMk/>
          <pc:sldMk cId="2136452427" sldId="308"/>
        </pc:sldMkLst>
        <pc:spChg chg="mod">
          <ac:chgData name="Dzmitry Lapunou" userId="S::dzmitry_lapunou@epam.com::32fa36bb-50d5-4d8c-b93b-c7d534103099" providerId="AD" clId="Web-{15D4ED7F-759F-4EE8-94DB-82DE36DE13EC}" dt="2019-10-22T05:50:20.713" v="361" actId="20577"/>
          <ac:spMkLst>
            <pc:docMk/>
            <pc:sldMk cId="2136452427" sldId="308"/>
            <ac:spMk id="3" creationId="{997F6126-698E-4A8D-8E64-5E1EFA01CB3B}"/>
          </ac:spMkLst>
        </pc:spChg>
        <pc:spChg chg="add mod">
          <ac:chgData name="Dzmitry Lapunou" userId="S::dzmitry_lapunou@epam.com::32fa36bb-50d5-4d8c-b93b-c7d534103099" providerId="AD" clId="Web-{15D4ED7F-759F-4EE8-94DB-82DE36DE13EC}" dt="2019-10-22T05:35:43.722" v="331" actId="1076"/>
          <ac:spMkLst>
            <pc:docMk/>
            <pc:sldMk cId="2136452427" sldId="308"/>
            <ac:spMk id="6" creationId="{0E492B41-898E-42FD-B9C6-2EBC9D58A298}"/>
          </ac:spMkLst>
        </pc:spChg>
        <pc:spChg chg="add mod">
          <ac:chgData name="Dzmitry Lapunou" userId="S::dzmitry_lapunou@epam.com::32fa36bb-50d5-4d8c-b93b-c7d534103099" providerId="AD" clId="Web-{15D4ED7F-759F-4EE8-94DB-82DE36DE13EC}" dt="2019-10-22T05:50:42.995" v="365" actId="1076"/>
          <ac:spMkLst>
            <pc:docMk/>
            <pc:sldMk cId="2136452427" sldId="308"/>
            <ac:spMk id="14" creationId="{DE5DBC43-633F-4635-9F4C-01431E9E1633}"/>
          </ac:spMkLst>
        </pc:spChg>
        <pc:spChg chg="mod">
          <ac:chgData name="Dzmitry Lapunou" userId="S::dzmitry_lapunou@epam.com::32fa36bb-50d5-4d8c-b93b-c7d534103099" providerId="AD" clId="Web-{15D4ED7F-759F-4EE8-94DB-82DE36DE13EC}" dt="2019-10-22T05:29:05.062" v="280" actId="688"/>
          <ac:spMkLst>
            <pc:docMk/>
            <pc:sldMk cId="2136452427" sldId="308"/>
            <ac:spMk id="471" creationId="{6B9F465C-E035-4B34-B7C3-CAD66104E90D}"/>
          </ac:spMkLst>
        </pc:spChg>
        <pc:spChg chg="del">
          <ac:chgData name="Dzmitry Lapunou" userId="S::dzmitry_lapunou@epam.com::32fa36bb-50d5-4d8c-b93b-c7d534103099" providerId="AD" clId="Web-{15D4ED7F-759F-4EE8-94DB-82DE36DE13EC}" dt="2019-10-22T05:28:36.812" v="277"/>
          <ac:spMkLst>
            <pc:docMk/>
            <pc:sldMk cId="2136452427" sldId="308"/>
            <ac:spMk id="472" creationId="{FE15506A-2685-445C-9E36-F8F147FA8F5B}"/>
          </ac:spMkLst>
        </pc:spChg>
        <pc:spChg chg="del">
          <ac:chgData name="Dzmitry Lapunou" userId="S::dzmitry_lapunou@epam.com::32fa36bb-50d5-4d8c-b93b-c7d534103099" providerId="AD" clId="Web-{15D4ED7F-759F-4EE8-94DB-82DE36DE13EC}" dt="2019-10-22T05:28:36.140" v="276"/>
          <ac:spMkLst>
            <pc:docMk/>
            <pc:sldMk cId="2136452427" sldId="308"/>
            <ac:spMk id="474" creationId="{BF5201A3-C042-4BD6-88A4-FC1F5F2041BF}"/>
          </ac:spMkLst>
        </pc:spChg>
        <pc:picChg chg="add mod">
          <ac:chgData name="Dzmitry Lapunou" userId="S::dzmitry_lapunou@epam.com::32fa36bb-50d5-4d8c-b93b-c7d534103099" providerId="AD" clId="Web-{15D4ED7F-759F-4EE8-94DB-82DE36DE13EC}" dt="2019-10-22T05:31:43.860" v="289" actId="1076"/>
          <ac:picMkLst>
            <pc:docMk/>
            <pc:sldMk cId="2136452427" sldId="308"/>
            <ac:picMk id="4" creationId="{EC824AE3-CB4A-423A-A705-A38E82F47CD3}"/>
          </ac:picMkLst>
        </pc:picChg>
        <pc:picChg chg="mod">
          <ac:chgData name="Dzmitry Lapunou" userId="S::dzmitry_lapunou@epam.com::32fa36bb-50d5-4d8c-b93b-c7d534103099" providerId="AD" clId="Web-{15D4ED7F-759F-4EE8-94DB-82DE36DE13EC}" dt="2019-10-22T05:50:42.979" v="364" actId="1076"/>
          <ac:picMkLst>
            <pc:docMk/>
            <pc:sldMk cId="2136452427" sldId="308"/>
            <ac:picMk id="18" creationId="{232B38CC-79AF-4C7E-BF49-0C12DAFE21AB}"/>
          </ac:picMkLst>
        </pc:picChg>
      </pc:sldChg>
      <pc:sldChg chg="modSp add replId">
        <pc:chgData name="Dzmitry Lapunou" userId="S::dzmitry_lapunou@epam.com::32fa36bb-50d5-4d8c-b93b-c7d534103099" providerId="AD" clId="Web-{15D4ED7F-759F-4EE8-94DB-82DE36DE13EC}" dt="2019-10-22T06:21:22.041" v="501"/>
        <pc:sldMkLst>
          <pc:docMk/>
          <pc:sldMk cId="1752808925" sldId="309"/>
        </pc:sldMkLst>
        <pc:picChg chg="mod modCrop">
          <ac:chgData name="Dzmitry Lapunou" userId="S::dzmitry_lapunou@epam.com::32fa36bb-50d5-4d8c-b93b-c7d534103099" providerId="AD" clId="Web-{15D4ED7F-759F-4EE8-94DB-82DE36DE13EC}" dt="2019-10-22T06:21:22.041" v="501"/>
          <ac:picMkLst>
            <pc:docMk/>
            <pc:sldMk cId="1752808925" sldId="309"/>
            <ac:picMk id="8" creationId="{FB9C21A7-2779-4490-90F3-D4A4D70E57A3}"/>
          </ac:picMkLst>
        </pc:picChg>
      </pc:sldChg>
    </pc:docChg>
  </pc:docChgLst>
  <pc:docChgLst>
    <pc:chgData name="Dzmitry Lapunou" userId="S::dzmitry_lapunou@epam.com::32fa36bb-50d5-4d8c-b93b-c7d534103099" providerId="AD" clId="Web-{D77B2275-1FBA-4170-B929-23787F859A1C}"/>
    <pc:docChg chg="modSld">
      <pc:chgData name="Dzmitry Lapunou" userId="S::dzmitry_lapunou@epam.com::32fa36bb-50d5-4d8c-b93b-c7d534103099" providerId="AD" clId="Web-{D77B2275-1FBA-4170-B929-23787F859A1C}" dt="2019-10-15T10:19:40.990" v="8"/>
      <pc:docMkLst>
        <pc:docMk/>
      </pc:docMkLst>
      <pc:sldChg chg="modNotes">
        <pc:chgData name="Dzmitry Lapunou" userId="S::dzmitry_lapunou@epam.com::32fa36bb-50d5-4d8c-b93b-c7d534103099" providerId="AD" clId="Web-{D77B2275-1FBA-4170-B929-23787F859A1C}" dt="2019-10-15T10:19:40.990" v="8"/>
        <pc:sldMkLst>
          <pc:docMk/>
          <pc:sldMk cId="1937584227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149E-A30E-4373-9DF8-2C33E8BD3FC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CC115-E87F-4D69-B584-2D56480E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4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6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5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6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6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6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9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8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5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69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70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2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3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3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93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40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95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35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4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0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Рассказать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шаблон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Рассказать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проблемы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которые</a:t>
            </a:r>
            <a:r>
              <a:rPr lang="en-US">
                <a:cs typeface="Calibri"/>
              </a:rPr>
              <a:t> у </a:t>
            </a:r>
            <a:r>
              <a:rPr lang="en-US" err="1">
                <a:cs typeface="Calibri"/>
              </a:rPr>
              <a:t>нас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были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нельзя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локально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тестить</a:t>
            </a:r>
            <a:r>
              <a:rPr lang="en-US">
                <a:cs typeface="Calibri"/>
              </a:rPr>
              <a:t> в </a:t>
            </a:r>
            <a:r>
              <a:rPr lang="en-US" err="1">
                <a:cs typeface="Calibri"/>
              </a:rPr>
              <a:t>тимз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при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изменении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что-нибудь</a:t>
            </a:r>
            <a:r>
              <a:rPr lang="en-US">
                <a:cs typeface="Calibri"/>
              </a:rPr>
              <a:t> в Luis </a:t>
            </a:r>
            <a:r>
              <a:rPr lang="en-US" err="1">
                <a:cs typeface="Calibri"/>
              </a:rPr>
              <a:t>или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qna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регрессия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qna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должны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быть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сбалансированы</a:t>
            </a:r>
            <a:r>
              <a:rPr lang="en-US">
                <a:cs typeface="Calibri"/>
              </a:rPr>
              <a:t>)</a:t>
            </a:r>
          </a:p>
          <a:p>
            <a:r>
              <a:rPr lang="en-US" err="1">
                <a:cs typeface="Calibri"/>
              </a:rPr>
              <a:t>Рассказать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про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концепцию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диалогов</a:t>
            </a:r>
            <a:r>
              <a:rPr lang="en-US">
                <a:cs typeface="Calibri"/>
              </a:rPr>
              <a:t> (???)</a:t>
            </a:r>
          </a:p>
          <a:p>
            <a:r>
              <a:rPr lang="en-US" err="1">
                <a:cs typeface="Calibri"/>
              </a:rPr>
              <a:t>Показать</a:t>
            </a:r>
            <a:r>
              <a:rPr lang="en-US">
                <a:cs typeface="Calibri"/>
              </a:rPr>
              <a:t> Main Dialog (</a:t>
            </a:r>
            <a:r>
              <a:rPr lang="en-US" err="1">
                <a:cs typeface="Calibri"/>
              </a:rPr>
              <a:t>где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идет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запрос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дистпатчер</a:t>
            </a:r>
            <a:r>
              <a:rPr lang="en-US">
                <a:cs typeface="Calibri"/>
              </a:rPr>
              <a:t>). </a:t>
            </a:r>
            <a:r>
              <a:rPr lang="en-US" err="1">
                <a:cs typeface="Calibri"/>
              </a:rPr>
              <a:t>Показать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диалоги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promts</a:t>
            </a:r>
            <a:r>
              <a:rPr lang="en-US">
                <a:cs typeface="Calibri"/>
              </a:rPr>
              <a:t>,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4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3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6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4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5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C115-E87F-4D69-B584-2D56480EE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7A4B-CCC4-4CF5-BFE6-1FE9C6448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C3170-D03D-4038-84AC-19C0A3D0C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1B7E9-CED7-46D2-99C5-2363ADA3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7E12-7381-4B58-B6CC-D11C8405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74CC-8C3E-4E6A-81B5-D5A69C5F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5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4D1E-E6A7-4293-ADEC-99F8C8E8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0B708-35AF-4A2F-9B4D-0DF32628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CCE3-91B3-47D5-84F9-8A68D562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C0544-A2ED-4C30-A1FB-802AC970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A299-81A5-445D-AA23-1E0E5A53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1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8717D-A15F-4D26-93F4-124AFE24F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BC09D-81AF-4592-8C6D-0FF29136F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732C-3607-4953-B96E-EFC2989E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9DEF4-8652-47C4-BF66-F6A47D3F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EFF4E-329B-4E61-A688-12AE4BDC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0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143000"/>
            <a:ext cx="6949440" cy="2286000"/>
          </a:xfrm>
          <a:solidFill>
            <a:srgbClr val="2FC2D9"/>
          </a:solidFill>
        </p:spPr>
        <p:txBody>
          <a:bodyPr lIns="91436" tIns="91436">
            <a:noAutofit/>
          </a:bodyPr>
          <a:lstStyle>
            <a:lvl1pPr marL="0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192606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1"/>
            <a:ext cx="11277600" cy="685800"/>
          </a:xfrm>
          <a:noFill/>
        </p:spPr>
        <p:txBody>
          <a:bodyPr rIns="91436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Add single point here</a:t>
            </a:r>
          </a:p>
        </p:txBody>
      </p:sp>
    </p:spTree>
    <p:extLst>
      <p:ext uri="{BB962C8B-B14F-4D97-AF65-F5344CB8AC3E}">
        <p14:creationId xmlns:p14="http://schemas.microsoft.com/office/powerpoint/2010/main" val="2535708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143000"/>
            <a:ext cx="6949440" cy="2286000"/>
          </a:xfrm>
          <a:solidFill>
            <a:srgbClr val="2FC2D9"/>
          </a:solidFill>
        </p:spPr>
        <p:txBody>
          <a:bodyPr lIns="91436" tIns="91436">
            <a:noAutofit/>
          </a:bodyPr>
          <a:lstStyle>
            <a:lvl1pPr marL="0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115034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11274552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61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Continu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1"/>
            <a:ext cx="11277600" cy="685800"/>
          </a:xfrm>
          <a:solidFill>
            <a:schemeClr val="bg1"/>
          </a:solidFill>
        </p:spPr>
        <p:txBody>
          <a:bodyPr rIns="91436">
            <a:noAutofit/>
          </a:bodyPr>
          <a:lstStyle>
            <a:lvl1pPr>
              <a:defRPr sz="3200" baseline="0">
                <a:solidFill>
                  <a:schemeClr val="tx1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Notes Continued</a:t>
            </a:r>
          </a:p>
        </p:txBody>
      </p:sp>
    </p:spTree>
    <p:extLst>
      <p:ext uri="{BB962C8B-B14F-4D97-AF65-F5344CB8AC3E}">
        <p14:creationId xmlns:p14="http://schemas.microsoft.com/office/powerpoint/2010/main" val="1308344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Lesson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200401"/>
            <a:ext cx="4572000" cy="1828800"/>
          </a:xfrm>
          <a:solidFill>
            <a:srgbClr val="2FC2D9"/>
          </a:solidFill>
        </p:spPr>
        <p:txBody>
          <a:bodyPr lIns="182870" tIns="137154">
            <a:norm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/>
              <a:t>Section #: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37182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1"/>
            <a:ext cx="11277600" cy="685800"/>
          </a:xfrm>
          <a:noFill/>
        </p:spPr>
        <p:txBody>
          <a:bodyPr rIns="91436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Add single point here</a:t>
            </a:r>
          </a:p>
        </p:txBody>
      </p:sp>
    </p:spTree>
    <p:extLst>
      <p:ext uri="{BB962C8B-B14F-4D97-AF65-F5344CB8AC3E}">
        <p14:creationId xmlns:p14="http://schemas.microsoft.com/office/powerpoint/2010/main" val="2238356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43000"/>
            <a:ext cx="6035040" cy="2286000"/>
          </a:xfrm>
          <a:solidFill>
            <a:srgbClr val="2FC2D9">
              <a:alpha val="90000"/>
            </a:srgbClr>
          </a:solidFill>
        </p:spPr>
        <p:txBody>
          <a:bodyPr lIns="182870" tIns="137154">
            <a:noAutofit/>
          </a:bodyPr>
          <a:lstStyle>
            <a:lvl1pPr marL="57137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/>
              <a:t>Demonstration: Title of Demo</a:t>
            </a:r>
          </a:p>
        </p:txBody>
      </p:sp>
    </p:spTree>
    <p:extLst>
      <p:ext uri="{BB962C8B-B14F-4D97-AF65-F5344CB8AC3E}">
        <p14:creationId xmlns:p14="http://schemas.microsoft.com/office/powerpoint/2010/main" val="187417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9EA6-807D-49A7-9381-A2158285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3982-B826-4381-9150-6D09677E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31627-0979-47FE-8BEF-EA7EA408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087C5-D13C-4CAB-80D0-0E2093FD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C417-3D53-4126-AD99-89A1E5EF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E682-D37D-4BCB-9B91-F562E1BD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9E19-69A7-4253-A636-AF853673B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0930-35E9-474F-ABBC-8AE425F0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67A7-886C-48C9-B4DE-EBA491A8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CC9F2-3A5B-4D14-B704-4C7B2E98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1240-BAD6-4E19-8F53-AD5D80F2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6E63-54F1-444E-8B62-5B82FFAE3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5ED02-8455-4393-B22F-6C22BBAC6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E1D82-12BC-48FA-819F-D0CEB4AB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C57BC-76BC-4E2C-BCBC-A3044559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66D78-452F-44F9-AF5D-8C4D3721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263F-3C37-40D0-9677-DA4F6F5E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04891-C561-4D3F-99A2-4FD7D650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890E3-4A94-4AC6-BA2D-196F2EF85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15B72-7ACB-4862-9A4E-DEB25D877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184D8-AC84-412E-B18A-FC7BCDC50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398F8-5FBF-4B45-AABB-4D32A9C0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CCA67-2AE7-4056-8313-961AC015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5AC2D-702F-4ED0-BED0-0DFDB8F2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89B5-372A-4C2D-BFE0-1A5AF343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B38CF-5E06-41EE-9122-16CAB1CD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73619-7C1E-42DC-ACA4-29D6A842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BE328-1D8D-4DFB-8682-A6220AFE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1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02BB2-AFFB-4AEE-9346-C2B56552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15934-08EF-4975-B4FA-B5CBB00B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58CEA-B0BD-48AB-AE28-14CDF956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0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B5D3-226F-4FDF-A510-8598DF36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A3ED-C9C8-4F43-AF19-0022BA38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2760D-466C-4F5A-81DC-B89589EEF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B7F4-A01F-4347-9489-86089857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A2537-9E9B-419B-8641-81123E83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C803-C1E8-4717-AF78-53C02B66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82AC-1AD0-4894-84E9-60D7BE10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8F8AB-1FD0-4437-808B-2C01147F0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D0FA6-E003-4F5B-99E8-FB14FF289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73831-1056-4602-9606-232B4F4B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528F8-154E-49B4-99B9-82180158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F7E08-3B34-40D2-8C54-60D761BD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0E052-8C75-4F30-9258-18B07B6C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4F6C0-087F-42F5-ACED-CE798A49D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2624-E7FB-4DD1-9BCC-88B940803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7A7A-9C74-41E6-8BBA-630E1D8C0A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6337E-5EA8-4BF3-89E4-5AB77DB61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BBD2-3BB2-4EE5-B325-D2BDCFB3E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1BD8-E3DD-4DFD-AFDB-1CDFBFAA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7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6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937928-5950-4A18-B179-A77EC848E6C8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5" rIns="68566" bIns="34285" rtlCol="0" anchor="ctr"/>
          <a:lstStyle/>
          <a:p>
            <a:pPr marL="0" marR="0" lvl="0" indent="0" algn="ctr" defTabSz="3427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449DC-249C-4DA3-9B8B-EDB069FDE512}"/>
              </a:ext>
            </a:extLst>
          </p:cNvPr>
          <p:cNvSpPr txBox="1"/>
          <p:nvPr userDrawn="1"/>
        </p:nvSpPr>
        <p:spPr>
          <a:xfrm>
            <a:off x="9601201" y="6541501"/>
            <a:ext cx="1988923" cy="226214"/>
          </a:xfrm>
          <a:prstGeom prst="rect">
            <a:avLst/>
          </a:prstGeom>
          <a:noFill/>
        </p:spPr>
        <p:txBody>
          <a:bodyPr wrap="square" lIns="68566" tIns="34285" rIns="68566" bIns="34285" rtlCol="0">
            <a:spAutoFit/>
          </a:bodyPr>
          <a:lstStyle/>
          <a:p>
            <a:pPr marL="0" marR="0" lvl="0" indent="0" algn="r" defTabSz="3427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0EDAD-27A0-9447-9004-E733B36B95C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alibri" panose="020F0502020204030204"/>
                <a:ea typeface="+mn-ea"/>
                <a:cs typeface="Trebuchet MS"/>
              </a:rPr>
              <a:pPr marL="0" marR="0" lvl="0" indent="0" algn="r" defTabSz="3427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alibri" panose="020F0502020204030204"/>
              <a:ea typeface="+mn-ea"/>
              <a:cs typeface="Trebuchet M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5121D-69C9-4F85-B22C-BB486D90E820}"/>
              </a:ext>
            </a:extLst>
          </p:cNvPr>
          <p:cNvCxnSpPr>
            <a:cxnSpLocks/>
          </p:cNvCxnSpPr>
          <p:nvPr userDrawn="1"/>
        </p:nvCxnSpPr>
        <p:spPr>
          <a:xfrm>
            <a:off x="990600" y="6520384"/>
            <a:ext cx="0" cy="189248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logo_footer.png">
            <a:extLst>
              <a:ext uri="{FF2B5EF4-FFF2-40B4-BE49-F238E27FC236}">
                <a16:creationId xmlns:a16="http://schemas.microsoft.com/office/drawing/2014/main" id="{F2B1811C-E8D3-4BC6-A948-05D528F3D18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75" y="6507818"/>
            <a:ext cx="730121" cy="2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9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179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5" indent="-228545" algn="l" defTabSz="914179" rtl="0" eaLnBrk="1" latinLnBrk="0" hangingPunct="1">
        <a:lnSpc>
          <a:spcPct val="9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35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6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2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§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12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90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9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0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9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5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ychevIgor/pronet_docker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namaker.a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22.svg"/><Relationship Id="rId5" Type="http://schemas.openxmlformats.org/officeDocument/2006/relationships/image" Target="../media/image6.sv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smarterwithgartner/chatbots-will-appeal-to-modern-worker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luis.ai/" TargetMode="Externa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github.com/microsoft/botbuilder-tools/tree/master/packages/Dispatch" TargetMode="Externa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22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11" Type="http://schemas.openxmlformats.org/officeDocument/2006/relationships/image" Target="../media/image13.sv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22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11" Type="http://schemas.openxmlformats.org/officeDocument/2006/relationships/image" Target="../media/image13.sv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22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11" Type="http://schemas.openxmlformats.org/officeDocument/2006/relationships/image" Target="../media/image13.sv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22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11" Type="http://schemas.openxmlformats.org/officeDocument/2006/relationships/image" Target="../media/image13.sv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botbuilder-tools/blob/master/packages/LUISGen/src/npm/readme.md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BotBuilder-Samples" TargetMode="External"/><Relationship Id="rId2" Type="http://schemas.openxmlformats.org/officeDocument/2006/relationships/hyperlink" Target="https://microsoft.github.io/botframework-solutions/tutorials/csharp/create-assistant/3_create_project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microsoft/botframework-solutions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chevIgor/pronet_docker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733A2C-CA01-4343-8B1E-8B06719F4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91436" rIns="91440" bIns="45720" rtlCol="0" anchor="t">
            <a:noAutofit/>
          </a:bodyPr>
          <a:lstStyle/>
          <a:p>
            <a:r>
              <a:rPr lang="en-US">
                <a:latin typeface="Trebuchet MS"/>
              </a:rPr>
              <a:t>Make your own bot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288F36-CB87-4FE3-B591-29058E8A19DE}"/>
              </a:ext>
            </a:extLst>
          </p:cNvPr>
          <p:cNvSpPr txBox="1">
            <a:spLocks/>
          </p:cNvSpPr>
          <p:nvPr/>
        </p:nvSpPr>
        <p:spPr>
          <a:xfrm>
            <a:off x="7736832" y="4551217"/>
            <a:ext cx="3655106" cy="750639"/>
          </a:xfrm>
          <a:prstGeom prst="rect">
            <a:avLst/>
          </a:prstGeom>
        </p:spPr>
        <p:txBody>
          <a:bodyPr/>
          <a:lstStyle>
            <a:lvl1pPr algn="l" defTabSz="9141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b="1"/>
              <a:t>Dzmitry Lapunou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2D7E0-CF22-4FE5-8B48-A437B330D7C2}"/>
              </a:ext>
            </a:extLst>
          </p:cNvPr>
          <p:cNvSpPr txBox="1">
            <a:spLocks/>
          </p:cNvSpPr>
          <p:nvPr/>
        </p:nvSpPr>
        <p:spPr>
          <a:xfrm>
            <a:off x="7564432" y="5307840"/>
            <a:ext cx="3996839" cy="491698"/>
          </a:xfrm>
          <a:prstGeom prst="rect">
            <a:avLst/>
          </a:prstGeom>
        </p:spPr>
        <p:txBody>
          <a:bodyPr/>
          <a:lstStyle>
            <a:lvl1pPr marL="228545" indent="-228545" algn="l" defTabSz="914179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35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6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72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599812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690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399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0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Senior Software Engineer in MSTD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6F152-5A34-43DC-A66E-ED2DC6879299}"/>
              </a:ext>
            </a:extLst>
          </p:cNvPr>
          <p:cNvSpPr/>
          <p:nvPr/>
        </p:nvSpPr>
        <p:spPr>
          <a:xfrm>
            <a:off x="3753892" y="5912427"/>
            <a:ext cx="6573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ighlight>
                  <a:srgbClr val="FFFF00"/>
                </a:highlight>
                <a:hlinkClick r:id="rId2"/>
              </a:rPr>
              <a:t>https://github.com/SychevIgor/pronet_docker</a:t>
            </a:r>
            <a:r>
              <a:rPr lang="en-US">
                <a:highlight>
                  <a:srgbClr val="FFFF00"/>
                </a:highlight>
              </a:rPr>
              <a:t> Content link. Replace</a:t>
            </a:r>
          </a:p>
        </p:txBody>
      </p:sp>
      <p:pic>
        <p:nvPicPr>
          <p:cNvPr id="8" name="Picture 8" descr="A person in a yellow shirt&#10;&#10;Description generated with very high confidence">
            <a:extLst>
              <a:ext uri="{FF2B5EF4-FFF2-40B4-BE49-F238E27FC236}">
                <a16:creationId xmlns:a16="http://schemas.microsoft.com/office/drawing/2014/main" id="{9CB909C2-AF60-4F92-A68D-803967C3C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549" y="798785"/>
            <a:ext cx="3364088" cy="34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A bot is a web service</a:t>
            </a:r>
            <a:endParaRPr lang="en-US"/>
          </a:p>
        </p:txBody>
      </p:sp>
      <p:pic>
        <p:nvPicPr>
          <p:cNvPr id="18" name="Graphic 18" descr="Server">
            <a:extLst>
              <a:ext uri="{FF2B5EF4-FFF2-40B4-BE49-F238E27FC236}">
                <a16:creationId xmlns:a16="http://schemas.microsoft.com/office/drawing/2014/main" id="{232B38CC-79AF-4C7E-BF49-0C12DAFE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6466" y="2369563"/>
            <a:ext cx="2688020" cy="2688020"/>
          </a:xfrm>
          <a:prstGeom prst="rect">
            <a:avLst/>
          </a:prstGeom>
        </p:spPr>
      </p:pic>
      <p:pic>
        <p:nvPicPr>
          <p:cNvPr id="457" name="Graphic 457" descr="Computer">
            <a:extLst>
              <a:ext uri="{FF2B5EF4-FFF2-40B4-BE49-F238E27FC236}">
                <a16:creationId xmlns:a16="http://schemas.microsoft.com/office/drawing/2014/main" id="{1CEC603C-D794-474D-9D6C-0E89A8FB7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83" y="2728504"/>
            <a:ext cx="1794642" cy="1781505"/>
          </a:xfrm>
          <a:prstGeom prst="rect">
            <a:avLst/>
          </a:prstGeom>
        </p:spPr>
      </p:pic>
      <p:pic>
        <p:nvPicPr>
          <p:cNvPr id="459" name="Graphic 457" descr="Computer">
            <a:extLst>
              <a:ext uri="{FF2B5EF4-FFF2-40B4-BE49-F238E27FC236}">
                <a16:creationId xmlns:a16="http://schemas.microsoft.com/office/drawing/2014/main" id="{ED59D441-3DAC-46EC-9795-8123F5B57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4081711"/>
            <a:ext cx="1794642" cy="1781505"/>
          </a:xfrm>
          <a:prstGeom prst="rect">
            <a:avLst/>
          </a:prstGeom>
        </p:spPr>
      </p:pic>
      <p:pic>
        <p:nvPicPr>
          <p:cNvPr id="460" name="Graphic 457" descr="Computer">
            <a:extLst>
              <a:ext uri="{FF2B5EF4-FFF2-40B4-BE49-F238E27FC236}">
                <a16:creationId xmlns:a16="http://schemas.microsoft.com/office/drawing/2014/main" id="{63D996F9-3E23-4B43-96FC-D2EEDE0D7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1388435"/>
            <a:ext cx="1794642" cy="1781505"/>
          </a:xfrm>
          <a:prstGeom prst="rect">
            <a:avLst/>
          </a:prstGeom>
        </p:spPr>
      </p:pic>
      <p:sp>
        <p:nvSpPr>
          <p:cNvPr id="471" name="Arrow: Right 470">
            <a:extLst>
              <a:ext uri="{FF2B5EF4-FFF2-40B4-BE49-F238E27FC236}">
                <a16:creationId xmlns:a16="http://schemas.microsoft.com/office/drawing/2014/main" id="{6B9F465C-E035-4B34-B7C3-CAD66104E90D}"/>
              </a:ext>
            </a:extLst>
          </p:cNvPr>
          <p:cNvSpPr/>
          <p:nvPr/>
        </p:nvSpPr>
        <p:spPr>
          <a:xfrm>
            <a:off x="4200247" y="3334125"/>
            <a:ext cx="2351889" cy="55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pic>
        <p:nvPicPr>
          <p:cNvPr id="4" name="Graphic 4" descr="Detective">
            <a:extLst>
              <a:ext uri="{FF2B5EF4-FFF2-40B4-BE49-F238E27FC236}">
                <a16:creationId xmlns:a16="http://schemas.microsoft.com/office/drawing/2014/main" id="{EC824AE3-CB4A-423A-A705-A38E82F47C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1541" y="2896541"/>
            <a:ext cx="1422399" cy="1431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92B41-898E-42FD-B9C6-2EBC9D58A298}"/>
              </a:ext>
            </a:extLst>
          </p:cNvPr>
          <p:cNvSpPr txBox="1"/>
          <p:nvPr/>
        </p:nvSpPr>
        <p:spPr>
          <a:xfrm>
            <a:off x="4235215" y="274884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cs typeface="Calibri"/>
              </a:rPr>
              <a:t>FREE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DBC43-633F-4635-9F4C-01431E9E1633}"/>
              </a:ext>
            </a:extLst>
          </p:cNvPr>
          <p:cNvSpPr txBox="1"/>
          <p:nvPr/>
        </p:nvSpPr>
        <p:spPr>
          <a:xfrm>
            <a:off x="7198548" y="199625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01C1B-548D-46C3-880E-F0F13A53893D}"/>
              </a:ext>
            </a:extLst>
          </p:cNvPr>
          <p:cNvSpPr txBox="1"/>
          <p:nvPr/>
        </p:nvSpPr>
        <p:spPr>
          <a:xfrm>
            <a:off x="7847658" y="15541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328040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Language Understanding Service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47615" y="3000022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What time in London?</a:t>
            </a:r>
            <a:endParaRPr lang="en-US"/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718769" y="952030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pic>
        <p:nvPicPr>
          <p:cNvPr id="22" name="Graphic 22" descr="Line arrow Straight">
            <a:extLst>
              <a:ext uri="{FF2B5EF4-FFF2-40B4-BE49-F238E27FC236}">
                <a16:creationId xmlns:a16="http://schemas.microsoft.com/office/drawing/2014/main" id="{BB9D4FBC-80FA-45FB-8EB5-DA80467F8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40000">
            <a:off x="8498652" y="1476022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43671D-8E22-463E-8CFA-14B511C77AEE}"/>
              </a:ext>
            </a:extLst>
          </p:cNvPr>
          <p:cNvSpPr/>
          <p:nvPr/>
        </p:nvSpPr>
        <p:spPr>
          <a:xfrm>
            <a:off x="8141169" y="1381947"/>
            <a:ext cx="2316105" cy="27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What time in London?</a:t>
            </a:r>
            <a:endParaRPr lang="en-US"/>
          </a:p>
        </p:txBody>
      </p:sp>
      <p:pic>
        <p:nvPicPr>
          <p:cNvPr id="16" name="Graphic 4" descr="Detective">
            <a:extLst>
              <a:ext uri="{FF2B5EF4-FFF2-40B4-BE49-F238E27FC236}">
                <a16:creationId xmlns:a16="http://schemas.microsoft.com/office/drawing/2014/main" id="{E330CB5E-FC81-439E-890D-7B977575E7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5689" y="1316096"/>
            <a:ext cx="1224843" cy="12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Language Understanding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718769" y="952030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pic>
        <p:nvPicPr>
          <p:cNvPr id="22" name="Graphic 22" descr="Line arrow Straight">
            <a:extLst>
              <a:ext uri="{FF2B5EF4-FFF2-40B4-BE49-F238E27FC236}">
                <a16:creationId xmlns:a16="http://schemas.microsoft.com/office/drawing/2014/main" id="{BB9D4FBC-80FA-45FB-8EB5-DA80467F8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40000">
            <a:off x="8498652" y="1476022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7F1AA-D27C-487D-9F43-CC720DE5A933}"/>
              </a:ext>
            </a:extLst>
          </p:cNvPr>
          <p:cNvSpPr txBox="1"/>
          <p:nvPr/>
        </p:nvSpPr>
        <p:spPr>
          <a:xfrm>
            <a:off x="8797808" y="2551289"/>
            <a:ext cx="312890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{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 "query"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"What time in London?"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 err="1">
                <a:solidFill>
                  <a:srgbClr val="0070C0"/>
                </a:solidFill>
                <a:ea typeface="+mn-lt"/>
                <a:cs typeface="+mn-lt"/>
              </a:rPr>
              <a:t>topScoringIntent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: {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"intent"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2"/>
                </a:solidFill>
                <a:ea typeface="+mn-lt"/>
                <a:cs typeface="+mn-lt"/>
              </a:rPr>
              <a:t>KnowTime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"score"</a:t>
            </a:r>
            <a:r>
              <a:rPr lang="en-US" sz="1600">
                <a:ea typeface="+mn-lt"/>
                <a:cs typeface="+mn-lt"/>
              </a:rPr>
              <a:t>: 0.9887482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 },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"entities"</a:t>
            </a:r>
            <a:r>
              <a:rPr lang="en-US" sz="1600">
                <a:ea typeface="+mn-lt"/>
                <a:cs typeface="+mn-lt"/>
              </a:rPr>
              <a:t>: [ {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"entity"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2"/>
                </a:solidFill>
                <a:ea typeface="+mn-lt"/>
                <a:cs typeface="+mn-lt"/>
              </a:rPr>
              <a:t>london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"type"</a:t>
            </a:r>
            <a:r>
              <a:rPr lang="en-US" sz="1600">
                <a:ea typeface="+mn-lt"/>
                <a:cs typeface="+mn-lt"/>
              </a:rPr>
              <a:t>: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 "Location"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           "score"</a:t>
            </a:r>
            <a:r>
              <a:rPr lang="en-US" sz="1600">
                <a:ea typeface="+mn-lt"/>
                <a:cs typeface="+mn-lt"/>
              </a:rPr>
              <a:t>: 0.956781447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    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 err="1">
                <a:solidFill>
                  <a:srgbClr val="0070C0"/>
                </a:solidFill>
                <a:ea typeface="+mn-lt"/>
                <a:cs typeface="+mn-lt"/>
              </a:rPr>
              <a:t>startIndex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: 13,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    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 "</a:t>
            </a:r>
            <a:r>
              <a:rPr lang="en-US" sz="1600" err="1">
                <a:solidFill>
                  <a:srgbClr val="0070C0"/>
                </a:solidFill>
                <a:ea typeface="+mn-lt"/>
                <a:cs typeface="+mn-lt"/>
              </a:rPr>
              <a:t>endIndex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: 16,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 }]</a:t>
            </a:r>
            <a:endParaRPr lang="en-US" sz="1600">
              <a:cs typeface="Calibri"/>
            </a:endParaRPr>
          </a:p>
          <a:p>
            <a:pPr algn="l"/>
            <a:r>
              <a:rPr lang="en-US" sz="1600">
                <a:ea typeface="+mn-lt"/>
                <a:cs typeface="+mn-lt"/>
              </a:rPr>
              <a:t>}</a:t>
            </a:r>
            <a:endParaRPr lang="en-US" sz="1600">
              <a:cs typeface="Calibri"/>
            </a:endParaRPr>
          </a:p>
        </p:txBody>
      </p:sp>
      <p:pic>
        <p:nvPicPr>
          <p:cNvPr id="9" name="Graphic 10" descr="Line arrow Clockwise curve">
            <a:extLst>
              <a:ext uri="{FF2B5EF4-FFF2-40B4-BE49-F238E27FC236}">
                <a16:creationId xmlns:a16="http://schemas.microsoft.com/office/drawing/2014/main" id="{12DE2897-5BB2-407F-9EA0-39395A064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0948" y="2774244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43671D-8E22-463E-8CFA-14B511C77AEE}"/>
              </a:ext>
            </a:extLst>
          </p:cNvPr>
          <p:cNvSpPr/>
          <p:nvPr/>
        </p:nvSpPr>
        <p:spPr>
          <a:xfrm>
            <a:off x="8141169" y="1381947"/>
            <a:ext cx="2316105" cy="27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What time in London?</a:t>
            </a:r>
            <a:endParaRPr lang="en-US"/>
          </a:p>
        </p:txBody>
      </p:sp>
      <p:pic>
        <p:nvPicPr>
          <p:cNvPr id="16" name="Graphic 4" descr="Detective">
            <a:extLst>
              <a:ext uri="{FF2B5EF4-FFF2-40B4-BE49-F238E27FC236}">
                <a16:creationId xmlns:a16="http://schemas.microsoft.com/office/drawing/2014/main" id="{E330CB5E-FC81-439E-890D-7B977575E7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15689" y="1316096"/>
            <a:ext cx="1224843" cy="1234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864226-34AA-49A1-8B75-358AE774DDCE}"/>
              </a:ext>
            </a:extLst>
          </p:cNvPr>
          <p:cNvSpPr/>
          <p:nvPr/>
        </p:nvSpPr>
        <p:spPr>
          <a:xfrm>
            <a:off x="1847615" y="3000022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What time in London?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7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Language Understanding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57022" y="2397948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What time in London?</a:t>
            </a:r>
            <a:endParaRPr lang="en-US"/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718769" y="952030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pic>
        <p:nvPicPr>
          <p:cNvPr id="22" name="Graphic 22" descr="Line arrow Straight">
            <a:extLst>
              <a:ext uri="{FF2B5EF4-FFF2-40B4-BE49-F238E27FC236}">
                <a16:creationId xmlns:a16="http://schemas.microsoft.com/office/drawing/2014/main" id="{BB9D4FBC-80FA-45FB-8EB5-DA80467F8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40000">
            <a:off x="8498652" y="1476022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7F1AA-D27C-487D-9F43-CC720DE5A933}"/>
              </a:ext>
            </a:extLst>
          </p:cNvPr>
          <p:cNvSpPr txBox="1"/>
          <p:nvPr/>
        </p:nvSpPr>
        <p:spPr>
          <a:xfrm>
            <a:off x="8797808" y="2551289"/>
            <a:ext cx="312890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{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 "query"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"What time in London?"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 err="1">
                <a:solidFill>
                  <a:srgbClr val="0070C0"/>
                </a:solidFill>
                <a:ea typeface="+mn-lt"/>
                <a:cs typeface="+mn-lt"/>
              </a:rPr>
              <a:t>topScoringIntent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: {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"intent"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2"/>
                </a:solidFill>
                <a:ea typeface="+mn-lt"/>
                <a:cs typeface="+mn-lt"/>
              </a:rPr>
              <a:t>KnowTime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"score"</a:t>
            </a:r>
            <a:r>
              <a:rPr lang="en-US" sz="1600">
                <a:ea typeface="+mn-lt"/>
                <a:cs typeface="+mn-lt"/>
              </a:rPr>
              <a:t>: 0.9887482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 },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"entities"</a:t>
            </a:r>
            <a:r>
              <a:rPr lang="en-US" sz="1600">
                <a:ea typeface="+mn-lt"/>
                <a:cs typeface="+mn-lt"/>
              </a:rPr>
              <a:t>: [ {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"entity"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2"/>
                </a:solidFill>
                <a:ea typeface="+mn-lt"/>
                <a:cs typeface="+mn-lt"/>
              </a:rPr>
              <a:t>london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"type"</a:t>
            </a:r>
            <a:r>
              <a:rPr lang="en-US" sz="1600">
                <a:ea typeface="+mn-lt"/>
                <a:cs typeface="+mn-lt"/>
              </a:rPr>
              <a:t>:</a:t>
            </a:r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 "Location"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           "score"</a:t>
            </a:r>
            <a:r>
              <a:rPr lang="en-US" sz="1600">
                <a:ea typeface="+mn-lt"/>
                <a:cs typeface="+mn-lt"/>
              </a:rPr>
              <a:t>: 0.956781447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           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 err="1">
                <a:solidFill>
                  <a:srgbClr val="0070C0"/>
                </a:solidFill>
                <a:ea typeface="+mn-lt"/>
                <a:cs typeface="+mn-lt"/>
              </a:rPr>
              <a:t>startIndex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: 13,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    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 "</a:t>
            </a:r>
            <a:r>
              <a:rPr lang="en-US" sz="1600" err="1">
                <a:solidFill>
                  <a:srgbClr val="0070C0"/>
                </a:solidFill>
                <a:ea typeface="+mn-lt"/>
                <a:cs typeface="+mn-lt"/>
              </a:rPr>
              <a:t>endIndex</a:t>
            </a:r>
            <a:r>
              <a:rPr lang="en-US" sz="16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1600">
                <a:ea typeface="+mn-lt"/>
                <a:cs typeface="+mn-lt"/>
              </a:rPr>
              <a:t>: 16,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       }]</a:t>
            </a:r>
            <a:endParaRPr lang="en-US" sz="1600">
              <a:cs typeface="Calibri"/>
            </a:endParaRPr>
          </a:p>
          <a:p>
            <a:pPr algn="l"/>
            <a:r>
              <a:rPr lang="en-US" sz="1600">
                <a:ea typeface="+mn-lt"/>
                <a:cs typeface="+mn-lt"/>
              </a:rPr>
              <a:t>}</a:t>
            </a:r>
            <a:endParaRPr lang="en-US" sz="1600">
              <a:cs typeface="Calibri"/>
            </a:endParaRPr>
          </a:p>
        </p:txBody>
      </p:sp>
      <p:pic>
        <p:nvPicPr>
          <p:cNvPr id="9" name="Graphic 10" descr="Line arrow Clockwise curve">
            <a:extLst>
              <a:ext uri="{FF2B5EF4-FFF2-40B4-BE49-F238E27FC236}">
                <a16:creationId xmlns:a16="http://schemas.microsoft.com/office/drawing/2014/main" id="{12DE2897-5BB2-407F-9EA0-39395A064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0948" y="2774244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978A601-8F02-46B8-A031-48924AD01897}"/>
              </a:ext>
            </a:extLst>
          </p:cNvPr>
          <p:cNvSpPr/>
          <p:nvPr/>
        </p:nvSpPr>
        <p:spPr>
          <a:xfrm>
            <a:off x="765763" y="3000022"/>
            <a:ext cx="3444993" cy="4628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London time is 5:32 p.m.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80C4E51-2B6B-47AE-B049-DF02C0EB43F4}"/>
              </a:ext>
            </a:extLst>
          </p:cNvPr>
          <p:cNvSpPr/>
          <p:nvPr/>
        </p:nvSpPr>
        <p:spPr>
          <a:xfrm>
            <a:off x="5616203" y="1916684"/>
            <a:ext cx="978408" cy="48463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200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3671D-8E22-463E-8CFA-14B511C77AEE}"/>
              </a:ext>
            </a:extLst>
          </p:cNvPr>
          <p:cNvSpPr/>
          <p:nvPr/>
        </p:nvSpPr>
        <p:spPr>
          <a:xfrm>
            <a:off x="8141169" y="1381947"/>
            <a:ext cx="2316105" cy="27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What time in London?</a:t>
            </a:r>
            <a:endParaRPr lang="en-US"/>
          </a:p>
        </p:txBody>
      </p:sp>
      <p:pic>
        <p:nvPicPr>
          <p:cNvPr id="16" name="Graphic 4" descr="Detective">
            <a:extLst>
              <a:ext uri="{FF2B5EF4-FFF2-40B4-BE49-F238E27FC236}">
                <a16:creationId xmlns:a16="http://schemas.microsoft.com/office/drawing/2014/main" id="{E330CB5E-FC81-439E-890D-7B977575E7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15689" y="1316096"/>
            <a:ext cx="1224843" cy="12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6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Language Understanding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pic>
        <p:nvPicPr>
          <p:cNvPr id="22" name="Graphic 22" descr="Line arrow Straight">
            <a:extLst>
              <a:ext uri="{FF2B5EF4-FFF2-40B4-BE49-F238E27FC236}">
                <a16:creationId xmlns:a16="http://schemas.microsoft.com/office/drawing/2014/main" id="{BB9D4FBC-80FA-45FB-8EB5-DA80467F8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740000">
            <a:off x="1179689" y="1476022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7F1AA-D27C-487D-9F43-CC720DE5A933}"/>
              </a:ext>
            </a:extLst>
          </p:cNvPr>
          <p:cNvSpPr txBox="1"/>
          <p:nvPr/>
        </p:nvSpPr>
        <p:spPr>
          <a:xfrm>
            <a:off x="6794030" y="1130770"/>
            <a:ext cx="4605865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{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 "query"</a:t>
            </a:r>
            <a:r>
              <a:rPr lang="en-US" sz="2400">
                <a:ea typeface="+mn-lt"/>
                <a:cs typeface="+mn-lt"/>
              </a:rPr>
              <a:t>: </a:t>
            </a:r>
            <a:r>
              <a:rPr lang="en-US" sz="2400">
                <a:solidFill>
                  <a:schemeClr val="accent2"/>
                </a:solidFill>
                <a:ea typeface="+mn-lt"/>
                <a:cs typeface="+mn-lt"/>
              </a:rPr>
              <a:t>"What time in London?"</a:t>
            </a:r>
            <a:r>
              <a:rPr lang="en-US" sz="2400">
                <a:ea typeface="+mn-lt"/>
                <a:cs typeface="+mn-lt"/>
              </a:rPr>
              <a:t>,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 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2400" err="1">
                <a:solidFill>
                  <a:srgbClr val="0070C0"/>
                </a:solidFill>
                <a:ea typeface="+mn-lt"/>
                <a:cs typeface="+mn-lt"/>
              </a:rPr>
              <a:t>topScoringIntent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2400">
                <a:ea typeface="+mn-lt"/>
                <a:cs typeface="+mn-lt"/>
              </a:rPr>
              <a:t>: {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     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"intent"</a:t>
            </a:r>
            <a:r>
              <a:rPr lang="en-US" sz="2400">
                <a:ea typeface="+mn-lt"/>
                <a:cs typeface="+mn-lt"/>
              </a:rPr>
              <a:t>: </a:t>
            </a:r>
            <a:r>
              <a:rPr lang="en-US" sz="24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2400" err="1">
                <a:solidFill>
                  <a:schemeClr val="accent2"/>
                </a:solidFill>
                <a:ea typeface="+mn-lt"/>
                <a:cs typeface="+mn-lt"/>
              </a:rPr>
              <a:t>KnowTime</a:t>
            </a:r>
            <a:r>
              <a:rPr lang="en-US" sz="24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2400">
                <a:ea typeface="+mn-lt"/>
                <a:cs typeface="+mn-lt"/>
              </a:rPr>
              <a:t>,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     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"score"</a:t>
            </a:r>
            <a:r>
              <a:rPr lang="en-US" sz="2400">
                <a:ea typeface="+mn-lt"/>
                <a:cs typeface="+mn-lt"/>
              </a:rPr>
              <a:t>: 0.9887482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 },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 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"entities"</a:t>
            </a:r>
            <a:r>
              <a:rPr lang="en-US" sz="2400">
                <a:ea typeface="+mn-lt"/>
                <a:cs typeface="+mn-lt"/>
              </a:rPr>
              <a:t>: [ {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         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"entity"</a:t>
            </a:r>
            <a:r>
              <a:rPr lang="en-US" sz="2400">
                <a:ea typeface="+mn-lt"/>
                <a:cs typeface="+mn-lt"/>
              </a:rPr>
              <a:t>: </a:t>
            </a:r>
            <a:r>
              <a:rPr lang="en-US" sz="24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2400" err="1">
                <a:solidFill>
                  <a:schemeClr val="accent2"/>
                </a:solidFill>
                <a:ea typeface="+mn-lt"/>
                <a:cs typeface="+mn-lt"/>
              </a:rPr>
              <a:t>london</a:t>
            </a:r>
            <a:r>
              <a:rPr lang="en-US" sz="240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en-US" sz="2400">
                <a:ea typeface="+mn-lt"/>
                <a:cs typeface="+mn-lt"/>
              </a:rPr>
              <a:t>,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         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"type"</a:t>
            </a:r>
            <a:r>
              <a:rPr lang="en-US" sz="2400">
                <a:ea typeface="+mn-lt"/>
                <a:cs typeface="+mn-lt"/>
              </a:rPr>
              <a:t>:</a:t>
            </a:r>
            <a:r>
              <a:rPr lang="en-US" sz="2400">
                <a:solidFill>
                  <a:schemeClr val="accent2"/>
                </a:solidFill>
                <a:ea typeface="+mn-lt"/>
                <a:cs typeface="+mn-lt"/>
              </a:rPr>
              <a:t> "Location"</a:t>
            </a:r>
            <a:r>
              <a:rPr lang="en-US" sz="2400">
                <a:ea typeface="+mn-lt"/>
                <a:cs typeface="+mn-lt"/>
              </a:rPr>
              <a:t>,</a:t>
            </a:r>
            <a:endParaRPr lang="en-US" sz="2400">
              <a:cs typeface="Calibri"/>
            </a:endParaRPr>
          </a:p>
          <a:p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           "score"</a:t>
            </a:r>
            <a:r>
              <a:rPr lang="en-US" sz="2400">
                <a:ea typeface="+mn-lt"/>
                <a:cs typeface="+mn-lt"/>
              </a:rPr>
              <a:t>: 0.956781447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         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2400" err="1">
                <a:solidFill>
                  <a:srgbClr val="0070C0"/>
                </a:solidFill>
                <a:ea typeface="+mn-lt"/>
                <a:cs typeface="+mn-lt"/>
              </a:rPr>
              <a:t>startIndex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2400">
                <a:ea typeface="+mn-lt"/>
                <a:cs typeface="+mn-lt"/>
              </a:rPr>
              <a:t>: 13,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        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 "</a:t>
            </a:r>
            <a:r>
              <a:rPr lang="en-US" sz="2400" err="1">
                <a:solidFill>
                  <a:srgbClr val="0070C0"/>
                </a:solidFill>
                <a:ea typeface="+mn-lt"/>
                <a:cs typeface="+mn-lt"/>
              </a:rPr>
              <a:t>endIndex</a:t>
            </a:r>
            <a:r>
              <a:rPr lang="en-US" sz="2400">
                <a:solidFill>
                  <a:srgbClr val="0070C0"/>
                </a:solidFill>
                <a:ea typeface="+mn-lt"/>
                <a:cs typeface="+mn-lt"/>
              </a:rPr>
              <a:t>"</a:t>
            </a:r>
            <a:r>
              <a:rPr lang="en-US" sz="2400">
                <a:ea typeface="+mn-lt"/>
                <a:cs typeface="+mn-lt"/>
              </a:rPr>
              <a:t>: 16,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       }]</a:t>
            </a:r>
            <a:endParaRPr lang="en-US" sz="2400">
              <a:cs typeface="Calibri"/>
            </a:endParaRPr>
          </a:p>
          <a:p>
            <a:pPr algn="l"/>
            <a:r>
              <a:rPr lang="en-US" sz="2400">
                <a:ea typeface="+mn-lt"/>
                <a:cs typeface="+mn-lt"/>
              </a:rPr>
              <a:t>}</a:t>
            </a:r>
            <a:endParaRPr lang="en-US" sz="240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3671D-8E22-463E-8CFA-14B511C77AEE}"/>
              </a:ext>
            </a:extLst>
          </p:cNvPr>
          <p:cNvSpPr/>
          <p:nvPr/>
        </p:nvSpPr>
        <p:spPr>
          <a:xfrm>
            <a:off x="831613" y="1381947"/>
            <a:ext cx="2316105" cy="27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What time in London?</a:t>
            </a:r>
            <a:endParaRPr lang="en-US"/>
          </a:p>
        </p:txBody>
      </p:sp>
      <p:pic>
        <p:nvPicPr>
          <p:cNvPr id="16" name="Graphic 4" descr="Detective">
            <a:extLst>
              <a:ext uri="{FF2B5EF4-FFF2-40B4-BE49-F238E27FC236}">
                <a16:creationId xmlns:a16="http://schemas.microsoft.com/office/drawing/2014/main" id="{E330CB5E-FC81-439E-890D-7B977575E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1763" y="1165577"/>
            <a:ext cx="1224843" cy="1234250"/>
          </a:xfrm>
          <a:prstGeom prst="rect">
            <a:avLst/>
          </a:prstGeom>
        </p:spPr>
      </p:pic>
      <p:pic>
        <p:nvPicPr>
          <p:cNvPr id="19" name="Graphic 22" descr="Line arrow Straight">
            <a:extLst>
              <a:ext uri="{FF2B5EF4-FFF2-40B4-BE49-F238E27FC236}">
                <a16:creationId xmlns:a16="http://schemas.microsoft.com/office/drawing/2014/main" id="{8312D105-C1FB-43A2-A192-CF3E97898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740000">
            <a:off x="5083763" y="14760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2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FB2B-A48C-4146-9876-79B5048E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rebuchet MS"/>
                <a:cs typeface="Segoe UI Light"/>
              </a:rPr>
              <a:t>Classification</a:t>
            </a:r>
            <a:endParaRPr lang="en-US">
              <a:latin typeface="Trebuchet MS"/>
              <a:cs typeface="Segoe U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D7C3-00B9-466B-A4D4-EBC58ABAC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27965" indent="-227965"/>
            <a:endParaRPr lang="en-US"/>
          </a:p>
        </p:txBody>
      </p:sp>
      <p:pic>
        <p:nvPicPr>
          <p:cNvPr id="4" name="Graphic 4" descr="Detective">
            <a:extLst>
              <a:ext uri="{FF2B5EF4-FFF2-40B4-BE49-F238E27FC236}">
                <a16:creationId xmlns:a16="http://schemas.microsoft.com/office/drawing/2014/main" id="{C0E5F4D8-9C4C-41A8-A6DF-3FF73759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11" y="2444985"/>
            <a:ext cx="1422399" cy="1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3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FB2B-A48C-4146-9876-79B5048E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rebuchet MS"/>
                <a:cs typeface="Segoe UI Light"/>
              </a:rPr>
              <a:t>Classification</a:t>
            </a:r>
            <a:endParaRPr lang="en-US">
              <a:latin typeface="Trebuchet MS"/>
              <a:cs typeface="Segoe U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D7C3-00B9-466B-A4D4-EBC58ABAC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27965" indent="-227965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76002F-9EC1-49CE-862B-72A088D90D32}"/>
              </a:ext>
            </a:extLst>
          </p:cNvPr>
          <p:cNvCxnSpPr/>
          <p:nvPr/>
        </p:nvCxnSpPr>
        <p:spPr>
          <a:xfrm>
            <a:off x="2743083" y="5052601"/>
            <a:ext cx="8308622" cy="58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1A9628-7745-401C-B718-185876C7CE21}"/>
              </a:ext>
            </a:extLst>
          </p:cNvPr>
          <p:cNvCxnSpPr>
            <a:cxnSpLocks/>
          </p:cNvCxnSpPr>
          <p:nvPr/>
        </p:nvCxnSpPr>
        <p:spPr>
          <a:xfrm flipV="1">
            <a:off x="2837002" y="1233193"/>
            <a:ext cx="1883" cy="3921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7FBB55-9694-4069-868D-02ABDC770A01}"/>
              </a:ext>
            </a:extLst>
          </p:cNvPr>
          <p:cNvSpPr txBox="1"/>
          <p:nvPr/>
        </p:nvSpPr>
        <p:spPr>
          <a:xfrm>
            <a:off x="1905706" y="12754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Color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5C5DE-682C-423D-BB33-401944C07BB1}"/>
              </a:ext>
            </a:extLst>
          </p:cNvPr>
          <p:cNvSpPr txBox="1"/>
          <p:nvPr/>
        </p:nvSpPr>
        <p:spPr>
          <a:xfrm>
            <a:off x="10287705" y="5311188"/>
            <a:ext cx="645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C79EE-BC70-4B5C-BC48-C9555ACAF1E3}"/>
              </a:ext>
            </a:extLst>
          </p:cNvPr>
          <p:cNvSpPr txBox="1"/>
          <p:nvPr/>
        </p:nvSpPr>
        <p:spPr>
          <a:xfrm>
            <a:off x="7358474" y="989659"/>
            <a:ext cx="3260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k nearest neighbors</a:t>
            </a:r>
            <a:endParaRPr lang="en-US" sz="2800"/>
          </a:p>
        </p:txBody>
      </p:sp>
      <p:pic>
        <p:nvPicPr>
          <p:cNvPr id="4" name="Graphic 4" descr="Detective">
            <a:extLst>
              <a:ext uri="{FF2B5EF4-FFF2-40B4-BE49-F238E27FC236}">
                <a16:creationId xmlns:a16="http://schemas.microsoft.com/office/drawing/2014/main" id="{C0E5F4D8-9C4C-41A8-A6DF-3FF73759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11" y="2444985"/>
            <a:ext cx="1422399" cy="1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50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FB2B-A48C-4146-9876-79B5048E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rebuchet MS"/>
                <a:cs typeface="Segoe UI Light"/>
              </a:rPr>
              <a:t>Classification</a:t>
            </a:r>
            <a:endParaRPr lang="en-US">
              <a:latin typeface="Trebuchet MS"/>
              <a:cs typeface="Segoe U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D7C3-00B9-466B-A4D4-EBC58ABAC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27965" indent="-227965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76002F-9EC1-49CE-862B-72A088D90D32}"/>
              </a:ext>
            </a:extLst>
          </p:cNvPr>
          <p:cNvCxnSpPr/>
          <p:nvPr/>
        </p:nvCxnSpPr>
        <p:spPr>
          <a:xfrm>
            <a:off x="2743083" y="5052601"/>
            <a:ext cx="8308622" cy="58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1A9628-7745-401C-B718-185876C7CE21}"/>
              </a:ext>
            </a:extLst>
          </p:cNvPr>
          <p:cNvCxnSpPr>
            <a:cxnSpLocks/>
          </p:cNvCxnSpPr>
          <p:nvPr/>
        </p:nvCxnSpPr>
        <p:spPr>
          <a:xfrm flipV="1">
            <a:off x="2837002" y="1233193"/>
            <a:ext cx="1883" cy="3921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7FBB55-9694-4069-868D-02ABDC770A01}"/>
              </a:ext>
            </a:extLst>
          </p:cNvPr>
          <p:cNvSpPr txBox="1"/>
          <p:nvPr/>
        </p:nvSpPr>
        <p:spPr>
          <a:xfrm>
            <a:off x="1905706" y="12754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Color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5C5DE-682C-423D-BB33-401944C07BB1}"/>
              </a:ext>
            </a:extLst>
          </p:cNvPr>
          <p:cNvSpPr txBox="1"/>
          <p:nvPr/>
        </p:nvSpPr>
        <p:spPr>
          <a:xfrm>
            <a:off x="10287705" y="5311188"/>
            <a:ext cx="645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Size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46EC7E-615A-429D-A141-A8FE2D4D3FB1}"/>
              </a:ext>
            </a:extLst>
          </p:cNvPr>
          <p:cNvSpPr/>
          <p:nvPr/>
        </p:nvSpPr>
        <p:spPr>
          <a:xfrm>
            <a:off x="3546240" y="4143609"/>
            <a:ext cx="368771" cy="3405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87004C-A5E9-436D-91A6-9802251DDA0F}"/>
              </a:ext>
            </a:extLst>
          </p:cNvPr>
          <p:cNvSpPr/>
          <p:nvPr/>
        </p:nvSpPr>
        <p:spPr>
          <a:xfrm>
            <a:off x="4712759" y="3645018"/>
            <a:ext cx="500474" cy="4440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78468E-9663-4FFF-9673-BF934AC65730}"/>
              </a:ext>
            </a:extLst>
          </p:cNvPr>
          <p:cNvSpPr/>
          <p:nvPr/>
        </p:nvSpPr>
        <p:spPr>
          <a:xfrm>
            <a:off x="3781425" y="2403239"/>
            <a:ext cx="368771" cy="3405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E5DE7B-3226-453B-874F-E9D2E784C351}"/>
              </a:ext>
            </a:extLst>
          </p:cNvPr>
          <p:cNvSpPr/>
          <p:nvPr/>
        </p:nvSpPr>
        <p:spPr>
          <a:xfrm>
            <a:off x="4712758" y="2986497"/>
            <a:ext cx="500475" cy="4064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1BD903-535C-4ACC-A45D-2CA975F9240F}"/>
              </a:ext>
            </a:extLst>
          </p:cNvPr>
          <p:cNvSpPr/>
          <p:nvPr/>
        </p:nvSpPr>
        <p:spPr>
          <a:xfrm>
            <a:off x="5023203" y="1396646"/>
            <a:ext cx="547512" cy="49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C79EE-BC70-4B5C-BC48-C9555ACAF1E3}"/>
              </a:ext>
            </a:extLst>
          </p:cNvPr>
          <p:cNvSpPr txBox="1"/>
          <p:nvPr/>
        </p:nvSpPr>
        <p:spPr>
          <a:xfrm>
            <a:off x="7358474" y="989659"/>
            <a:ext cx="3260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k nearest neighbors</a:t>
            </a:r>
            <a:endParaRPr lang="en-US" sz="2800"/>
          </a:p>
        </p:txBody>
      </p:sp>
      <p:pic>
        <p:nvPicPr>
          <p:cNvPr id="4" name="Graphic 4" descr="Detective">
            <a:extLst>
              <a:ext uri="{FF2B5EF4-FFF2-40B4-BE49-F238E27FC236}">
                <a16:creationId xmlns:a16="http://schemas.microsoft.com/office/drawing/2014/main" id="{C0E5F4D8-9C4C-41A8-A6DF-3FF73759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11" y="2444985"/>
            <a:ext cx="1422399" cy="1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FB2B-A48C-4146-9876-79B5048E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rebuchet MS"/>
                <a:cs typeface="Segoe UI Light"/>
              </a:rPr>
              <a:t>Classification</a:t>
            </a:r>
            <a:endParaRPr lang="en-US">
              <a:latin typeface="Trebuchet MS"/>
              <a:cs typeface="Segoe U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D7C3-00B9-466B-A4D4-EBC58ABAC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27965" indent="-227965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76002F-9EC1-49CE-862B-72A088D90D32}"/>
              </a:ext>
            </a:extLst>
          </p:cNvPr>
          <p:cNvCxnSpPr/>
          <p:nvPr/>
        </p:nvCxnSpPr>
        <p:spPr>
          <a:xfrm>
            <a:off x="2743083" y="5052601"/>
            <a:ext cx="8308622" cy="58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1A9628-7745-401C-B718-185876C7CE21}"/>
              </a:ext>
            </a:extLst>
          </p:cNvPr>
          <p:cNvCxnSpPr>
            <a:cxnSpLocks/>
          </p:cNvCxnSpPr>
          <p:nvPr/>
        </p:nvCxnSpPr>
        <p:spPr>
          <a:xfrm flipV="1">
            <a:off x="2837002" y="1233193"/>
            <a:ext cx="1883" cy="3921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7FBB55-9694-4069-868D-02ABDC770A01}"/>
              </a:ext>
            </a:extLst>
          </p:cNvPr>
          <p:cNvSpPr txBox="1"/>
          <p:nvPr/>
        </p:nvSpPr>
        <p:spPr>
          <a:xfrm>
            <a:off x="1905706" y="12754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Color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5C5DE-682C-423D-BB33-401944C07BB1}"/>
              </a:ext>
            </a:extLst>
          </p:cNvPr>
          <p:cNvSpPr txBox="1"/>
          <p:nvPr/>
        </p:nvSpPr>
        <p:spPr>
          <a:xfrm>
            <a:off x="10287705" y="5311188"/>
            <a:ext cx="645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Size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46EC7E-615A-429D-A141-A8FE2D4D3FB1}"/>
              </a:ext>
            </a:extLst>
          </p:cNvPr>
          <p:cNvSpPr/>
          <p:nvPr/>
        </p:nvSpPr>
        <p:spPr>
          <a:xfrm>
            <a:off x="3546240" y="4143609"/>
            <a:ext cx="368771" cy="3405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87004C-A5E9-436D-91A6-9802251DDA0F}"/>
              </a:ext>
            </a:extLst>
          </p:cNvPr>
          <p:cNvSpPr/>
          <p:nvPr/>
        </p:nvSpPr>
        <p:spPr>
          <a:xfrm>
            <a:off x="4712759" y="3645018"/>
            <a:ext cx="500474" cy="4440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78468E-9663-4FFF-9673-BF934AC65730}"/>
              </a:ext>
            </a:extLst>
          </p:cNvPr>
          <p:cNvSpPr/>
          <p:nvPr/>
        </p:nvSpPr>
        <p:spPr>
          <a:xfrm>
            <a:off x="3781425" y="2403239"/>
            <a:ext cx="368771" cy="3405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E5DE7B-3226-453B-874F-E9D2E784C351}"/>
              </a:ext>
            </a:extLst>
          </p:cNvPr>
          <p:cNvSpPr/>
          <p:nvPr/>
        </p:nvSpPr>
        <p:spPr>
          <a:xfrm>
            <a:off x="4712758" y="2986497"/>
            <a:ext cx="500475" cy="4064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1BD903-535C-4ACC-A45D-2CA975F9240F}"/>
              </a:ext>
            </a:extLst>
          </p:cNvPr>
          <p:cNvSpPr/>
          <p:nvPr/>
        </p:nvSpPr>
        <p:spPr>
          <a:xfrm>
            <a:off x="5023203" y="1396646"/>
            <a:ext cx="547512" cy="49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7B13287-ECB3-4186-8A88-76E014B503E9}"/>
              </a:ext>
            </a:extLst>
          </p:cNvPr>
          <p:cNvSpPr/>
          <p:nvPr/>
        </p:nvSpPr>
        <p:spPr>
          <a:xfrm>
            <a:off x="5497444" y="3919596"/>
            <a:ext cx="722038" cy="63217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6E79E9-2065-4B8E-9026-8DF2B536C30E}"/>
              </a:ext>
            </a:extLst>
          </p:cNvPr>
          <p:cNvSpPr/>
          <p:nvPr/>
        </p:nvSpPr>
        <p:spPr>
          <a:xfrm>
            <a:off x="6165370" y="3872559"/>
            <a:ext cx="1088926" cy="735659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F9CB57E-5D5B-4BC5-8764-A348A69670E2}"/>
              </a:ext>
            </a:extLst>
          </p:cNvPr>
          <p:cNvSpPr/>
          <p:nvPr/>
        </p:nvSpPr>
        <p:spPr>
          <a:xfrm>
            <a:off x="5892555" y="3458633"/>
            <a:ext cx="722038" cy="63217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C79EE-BC70-4B5C-BC48-C9555ACAF1E3}"/>
              </a:ext>
            </a:extLst>
          </p:cNvPr>
          <p:cNvSpPr txBox="1"/>
          <p:nvPr/>
        </p:nvSpPr>
        <p:spPr>
          <a:xfrm>
            <a:off x="7358474" y="989659"/>
            <a:ext cx="3260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k nearest neighbors</a:t>
            </a:r>
            <a:endParaRPr lang="en-US" sz="2800"/>
          </a:p>
        </p:txBody>
      </p:sp>
      <p:pic>
        <p:nvPicPr>
          <p:cNvPr id="4" name="Graphic 4" descr="Detective">
            <a:extLst>
              <a:ext uri="{FF2B5EF4-FFF2-40B4-BE49-F238E27FC236}">
                <a16:creationId xmlns:a16="http://schemas.microsoft.com/office/drawing/2014/main" id="{C0E5F4D8-9C4C-41A8-A6DF-3FF73759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11" y="2444985"/>
            <a:ext cx="1422399" cy="1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53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FB2B-A48C-4146-9876-79B5048E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rebuchet MS"/>
                <a:cs typeface="Segoe UI Light"/>
              </a:rPr>
              <a:t>Classification</a:t>
            </a:r>
            <a:endParaRPr lang="en-US">
              <a:latin typeface="Trebuchet MS"/>
              <a:cs typeface="Segoe U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D7C3-00B9-466B-A4D4-EBC58ABAC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27965" indent="-227965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76002F-9EC1-49CE-862B-72A088D90D32}"/>
              </a:ext>
            </a:extLst>
          </p:cNvPr>
          <p:cNvCxnSpPr/>
          <p:nvPr/>
        </p:nvCxnSpPr>
        <p:spPr>
          <a:xfrm>
            <a:off x="2743083" y="5052601"/>
            <a:ext cx="8308622" cy="58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1A9628-7745-401C-B718-185876C7CE21}"/>
              </a:ext>
            </a:extLst>
          </p:cNvPr>
          <p:cNvCxnSpPr>
            <a:cxnSpLocks/>
          </p:cNvCxnSpPr>
          <p:nvPr/>
        </p:nvCxnSpPr>
        <p:spPr>
          <a:xfrm flipV="1">
            <a:off x="2837002" y="1233193"/>
            <a:ext cx="1883" cy="3921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7FBB55-9694-4069-868D-02ABDC770A01}"/>
              </a:ext>
            </a:extLst>
          </p:cNvPr>
          <p:cNvSpPr txBox="1"/>
          <p:nvPr/>
        </p:nvSpPr>
        <p:spPr>
          <a:xfrm>
            <a:off x="1905706" y="12754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Color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5C5DE-682C-423D-BB33-401944C07BB1}"/>
              </a:ext>
            </a:extLst>
          </p:cNvPr>
          <p:cNvSpPr txBox="1"/>
          <p:nvPr/>
        </p:nvSpPr>
        <p:spPr>
          <a:xfrm>
            <a:off x="10287705" y="5311188"/>
            <a:ext cx="645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Size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46EC7E-615A-429D-A141-A8FE2D4D3FB1}"/>
              </a:ext>
            </a:extLst>
          </p:cNvPr>
          <p:cNvSpPr/>
          <p:nvPr/>
        </p:nvSpPr>
        <p:spPr>
          <a:xfrm>
            <a:off x="3546240" y="4143609"/>
            <a:ext cx="368771" cy="3405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87004C-A5E9-436D-91A6-9802251DDA0F}"/>
              </a:ext>
            </a:extLst>
          </p:cNvPr>
          <p:cNvSpPr/>
          <p:nvPr/>
        </p:nvSpPr>
        <p:spPr>
          <a:xfrm>
            <a:off x="4712759" y="3645018"/>
            <a:ext cx="500474" cy="4440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78468E-9663-4FFF-9673-BF934AC65730}"/>
              </a:ext>
            </a:extLst>
          </p:cNvPr>
          <p:cNvSpPr/>
          <p:nvPr/>
        </p:nvSpPr>
        <p:spPr>
          <a:xfrm>
            <a:off x="3781425" y="2403239"/>
            <a:ext cx="368771" cy="3405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E5DE7B-3226-453B-874F-E9D2E784C351}"/>
              </a:ext>
            </a:extLst>
          </p:cNvPr>
          <p:cNvSpPr/>
          <p:nvPr/>
        </p:nvSpPr>
        <p:spPr>
          <a:xfrm>
            <a:off x="4712758" y="2986497"/>
            <a:ext cx="500475" cy="4064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1BD903-535C-4ACC-A45D-2CA975F9240F}"/>
              </a:ext>
            </a:extLst>
          </p:cNvPr>
          <p:cNvSpPr/>
          <p:nvPr/>
        </p:nvSpPr>
        <p:spPr>
          <a:xfrm>
            <a:off x="5023203" y="1396646"/>
            <a:ext cx="547512" cy="49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7B13287-ECB3-4186-8A88-76E014B503E9}"/>
              </a:ext>
            </a:extLst>
          </p:cNvPr>
          <p:cNvSpPr/>
          <p:nvPr/>
        </p:nvSpPr>
        <p:spPr>
          <a:xfrm>
            <a:off x="5497444" y="3919596"/>
            <a:ext cx="722038" cy="63217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6E79E9-2065-4B8E-9026-8DF2B536C30E}"/>
              </a:ext>
            </a:extLst>
          </p:cNvPr>
          <p:cNvSpPr/>
          <p:nvPr/>
        </p:nvSpPr>
        <p:spPr>
          <a:xfrm>
            <a:off x="6165370" y="3872559"/>
            <a:ext cx="1088926" cy="735659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F9CB57E-5D5B-4BC5-8764-A348A69670E2}"/>
              </a:ext>
            </a:extLst>
          </p:cNvPr>
          <p:cNvSpPr/>
          <p:nvPr/>
        </p:nvSpPr>
        <p:spPr>
          <a:xfrm>
            <a:off x="5892555" y="3458633"/>
            <a:ext cx="722038" cy="63217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E202ED-8DD7-43D5-B051-43AF9804CA17}"/>
              </a:ext>
            </a:extLst>
          </p:cNvPr>
          <p:cNvSpPr/>
          <p:nvPr/>
        </p:nvSpPr>
        <p:spPr>
          <a:xfrm>
            <a:off x="8479249" y="1635360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859D5B-857A-45F2-815A-1BFD36053961}"/>
              </a:ext>
            </a:extLst>
          </p:cNvPr>
          <p:cNvSpPr/>
          <p:nvPr/>
        </p:nvSpPr>
        <p:spPr>
          <a:xfrm>
            <a:off x="9532878" y="1569508"/>
            <a:ext cx="1064918" cy="1046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C79EE-BC70-4B5C-BC48-C9555ACAF1E3}"/>
              </a:ext>
            </a:extLst>
          </p:cNvPr>
          <p:cNvSpPr txBox="1"/>
          <p:nvPr/>
        </p:nvSpPr>
        <p:spPr>
          <a:xfrm>
            <a:off x="7358474" y="989659"/>
            <a:ext cx="3260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k nearest neighbors</a:t>
            </a:r>
            <a:endParaRPr lang="en-US" sz="2800"/>
          </a:p>
        </p:txBody>
      </p:sp>
      <p:pic>
        <p:nvPicPr>
          <p:cNvPr id="4" name="Graphic 4" descr="Detective">
            <a:extLst>
              <a:ext uri="{FF2B5EF4-FFF2-40B4-BE49-F238E27FC236}">
                <a16:creationId xmlns:a16="http://schemas.microsoft.com/office/drawing/2014/main" id="{C0E5F4D8-9C4C-41A8-A6DF-3FF73759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11" y="2444985"/>
            <a:ext cx="1422399" cy="1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1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BD51BF-A537-4FF3-BDAE-82A8CBF2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D8FF-8018-44BA-A2C6-E29357F8D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27965" indent="-227965"/>
            <a:r>
              <a:rPr lang="en-US">
                <a:latin typeface="Trebuchet MS"/>
                <a:cs typeface="Segoe UI"/>
              </a:rPr>
              <a:t>Bots are coming</a:t>
            </a:r>
          </a:p>
          <a:p>
            <a:pPr marL="227965" indent="-227965"/>
            <a:r>
              <a:rPr lang="en-US">
                <a:latin typeface="Trebuchet MS"/>
                <a:cs typeface="Segoe UI"/>
              </a:rPr>
              <a:t>A bot is a web service</a:t>
            </a:r>
            <a:endParaRPr lang="en-US"/>
          </a:p>
          <a:p>
            <a:pPr marL="227965" indent="-227965"/>
            <a:r>
              <a:rPr lang="en-US">
                <a:latin typeface="Trebuchet MS"/>
                <a:cs typeface="Segoe UI"/>
              </a:rPr>
              <a:t>Language Understanding Service</a:t>
            </a:r>
          </a:p>
          <a:p>
            <a:pPr marL="227965" indent="-227965"/>
            <a:r>
              <a:rPr lang="en-US">
                <a:latin typeface="Trebuchet MS"/>
                <a:cs typeface="Segoe UI"/>
              </a:rPr>
              <a:t>Two types of queries</a:t>
            </a:r>
          </a:p>
          <a:p>
            <a:pPr marL="227965" indent="-227965"/>
            <a:r>
              <a:rPr lang="en-US">
                <a:latin typeface="Trebuchet MS"/>
                <a:cs typeface="Segoe UI"/>
              </a:rPr>
              <a:t>Virtual Assistant Template</a:t>
            </a:r>
          </a:p>
          <a:p>
            <a:pPr marL="227965" indent="-227965"/>
            <a:endParaRPr lang="en-US"/>
          </a:p>
          <a:p>
            <a:pPr marL="227965" indent="-227965"/>
            <a:endParaRPr lang="en-US"/>
          </a:p>
          <a:p>
            <a:pPr marL="227965" indent="-227965"/>
            <a:endParaRPr lang="en-US"/>
          </a:p>
          <a:p>
            <a:pPr marL="227965" indent="-227965"/>
            <a:endParaRPr lang="en-US"/>
          </a:p>
          <a:p>
            <a:pPr marL="342900" indent="-342900"/>
            <a:endParaRPr lang="ru-RU"/>
          </a:p>
          <a:p>
            <a:pPr marL="342900" indent="-34290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946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FB2B-A48C-4146-9876-79B5048E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rebuchet MS"/>
                <a:cs typeface="Segoe UI Light"/>
              </a:rPr>
              <a:t>Classification</a:t>
            </a:r>
            <a:endParaRPr lang="en-US">
              <a:latin typeface="Trebuchet MS"/>
              <a:cs typeface="Segoe U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D7C3-00B9-466B-A4D4-EBC58ABAC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27965" indent="-227965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76002F-9EC1-49CE-862B-72A088D90D32}"/>
              </a:ext>
            </a:extLst>
          </p:cNvPr>
          <p:cNvCxnSpPr/>
          <p:nvPr/>
        </p:nvCxnSpPr>
        <p:spPr>
          <a:xfrm>
            <a:off x="2743083" y="5052601"/>
            <a:ext cx="8308622" cy="58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1A9628-7745-401C-B718-185876C7CE21}"/>
              </a:ext>
            </a:extLst>
          </p:cNvPr>
          <p:cNvCxnSpPr>
            <a:cxnSpLocks/>
          </p:cNvCxnSpPr>
          <p:nvPr/>
        </p:nvCxnSpPr>
        <p:spPr>
          <a:xfrm flipV="1">
            <a:off x="2837002" y="1233193"/>
            <a:ext cx="1883" cy="3921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7FBB55-9694-4069-868D-02ABDC770A01}"/>
              </a:ext>
            </a:extLst>
          </p:cNvPr>
          <p:cNvSpPr txBox="1"/>
          <p:nvPr/>
        </p:nvSpPr>
        <p:spPr>
          <a:xfrm>
            <a:off x="1905706" y="12754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Color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5C5DE-682C-423D-BB33-401944C07BB1}"/>
              </a:ext>
            </a:extLst>
          </p:cNvPr>
          <p:cNvSpPr txBox="1"/>
          <p:nvPr/>
        </p:nvSpPr>
        <p:spPr>
          <a:xfrm>
            <a:off x="10287705" y="5311188"/>
            <a:ext cx="645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Size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46EC7E-615A-429D-A141-A8FE2D4D3FB1}"/>
              </a:ext>
            </a:extLst>
          </p:cNvPr>
          <p:cNvSpPr/>
          <p:nvPr/>
        </p:nvSpPr>
        <p:spPr>
          <a:xfrm>
            <a:off x="3546240" y="4143609"/>
            <a:ext cx="368771" cy="3405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87004C-A5E9-436D-91A6-9802251DDA0F}"/>
              </a:ext>
            </a:extLst>
          </p:cNvPr>
          <p:cNvSpPr/>
          <p:nvPr/>
        </p:nvSpPr>
        <p:spPr>
          <a:xfrm>
            <a:off x="4712759" y="3645018"/>
            <a:ext cx="500474" cy="4440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78468E-9663-4FFF-9673-BF934AC65730}"/>
              </a:ext>
            </a:extLst>
          </p:cNvPr>
          <p:cNvSpPr/>
          <p:nvPr/>
        </p:nvSpPr>
        <p:spPr>
          <a:xfrm>
            <a:off x="3781425" y="2403239"/>
            <a:ext cx="368771" cy="3405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E5DE7B-3226-453B-874F-E9D2E784C351}"/>
              </a:ext>
            </a:extLst>
          </p:cNvPr>
          <p:cNvSpPr/>
          <p:nvPr/>
        </p:nvSpPr>
        <p:spPr>
          <a:xfrm>
            <a:off x="4712758" y="2986497"/>
            <a:ext cx="500475" cy="4064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1BD903-535C-4ACC-A45D-2CA975F9240F}"/>
              </a:ext>
            </a:extLst>
          </p:cNvPr>
          <p:cNvSpPr/>
          <p:nvPr/>
        </p:nvSpPr>
        <p:spPr>
          <a:xfrm>
            <a:off x="5023203" y="1396646"/>
            <a:ext cx="547512" cy="49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7B13287-ECB3-4186-8A88-76E014B503E9}"/>
              </a:ext>
            </a:extLst>
          </p:cNvPr>
          <p:cNvSpPr/>
          <p:nvPr/>
        </p:nvSpPr>
        <p:spPr>
          <a:xfrm>
            <a:off x="5497444" y="3919596"/>
            <a:ext cx="722038" cy="63217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6E79E9-2065-4B8E-9026-8DF2B536C30E}"/>
              </a:ext>
            </a:extLst>
          </p:cNvPr>
          <p:cNvSpPr/>
          <p:nvPr/>
        </p:nvSpPr>
        <p:spPr>
          <a:xfrm>
            <a:off x="6165370" y="3872559"/>
            <a:ext cx="1088926" cy="735659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F9CB57E-5D5B-4BC5-8764-A348A69670E2}"/>
              </a:ext>
            </a:extLst>
          </p:cNvPr>
          <p:cNvSpPr/>
          <p:nvPr/>
        </p:nvSpPr>
        <p:spPr>
          <a:xfrm>
            <a:off x="5892555" y="3458633"/>
            <a:ext cx="722038" cy="63217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E202ED-8DD7-43D5-B051-43AF9804CA17}"/>
              </a:ext>
            </a:extLst>
          </p:cNvPr>
          <p:cNvSpPr/>
          <p:nvPr/>
        </p:nvSpPr>
        <p:spPr>
          <a:xfrm>
            <a:off x="8479249" y="1635360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859D5B-857A-45F2-815A-1BFD36053961}"/>
              </a:ext>
            </a:extLst>
          </p:cNvPr>
          <p:cNvSpPr/>
          <p:nvPr/>
        </p:nvSpPr>
        <p:spPr>
          <a:xfrm>
            <a:off x="9532878" y="1569508"/>
            <a:ext cx="1064918" cy="1046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5E0B7E16-FAB6-48B7-AF52-B52AAE9B54AD}"/>
              </a:ext>
            </a:extLst>
          </p:cNvPr>
          <p:cNvSpPr/>
          <p:nvPr/>
        </p:nvSpPr>
        <p:spPr>
          <a:xfrm>
            <a:off x="482445" y="2751458"/>
            <a:ext cx="574418" cy="491067"/>
          </a:xfrm>
          <a:prstGeom prst="pen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C79EE-BC70-4B5C-BC48-C9555ACAF1E3}"/>
              </a:ext>
            </a:extLst>
          </p:cNvPr>
          <p:cNvSpPr txBox="1"/>
          <p:nvPr/>
        </p:nvSpPr>
        <p:spPr>
          <a:xfrm>
            <a:off x="7358474" y="989659"/>
            <a:ext cx="3260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k nearest neighbors</a:t>
            </a:r>
            <a:endParaRPr lang="en-US" sz="2800"/>
          </a:p>
        </p:txBody>
      </p:sp>
      <p:pic>
        <p:nvPicPr>
          <p:cNvPr id="4" name="Graphic 4" descr="Detective">
            <a:extLst>
              <a:ext uri="{FF2B5EF4-FFF2-40B4-BE49-F238E27FC236}">
                <a16:creationId xmlns:a16="http://schemas.microsoft.com/office/drawing/2014/main" id="{C0E5F4D8-9C4C-41A8-A6DF-3FF73759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8137" y="2401853"/>
            <a:ext cx="1422399" cy="1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FB2B-A48C-4146-9876-79B5048E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rebuchet MS"/>
                <a:cs typeface="Segoe UI Light"/>
              </a:rPr>
              <a:t>Classification</a:t>
            </a:r>
            <a:endParaRPr lang="en-US">
              <a:latin typeface="Trebuchet MS"/>
              <a:cs typeface="Segoe U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D7C3-00B9-466B-A4D4-EBC58ABAC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27965" indent="-227965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76002F-9EC1-49CE-862B-72A088D90D32}"/>
              </a:ext>
            </a:extLst>
          </p:cNvPr>
          <p:cNvCxnSpPr/>
          <p:nvPr/>
        </p:nvCxnSpPr>
        <p:spPr>
          <a:xfrm>
            <a:off x="2743083" y="5052601"/>
            <a:ext cx="8308622" cy="58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1A9628-7745-401C-B718-185876C7CE21}"/>
              </a:ext>
            </a:extLst>
          </p:cNvPr>
          <p:cNvCxnSpPr>
            <a:cxnSpLocks/>
          </p:cNvCxnSpPr>
          <p:nvPr/>
        </p:nvCxnSpPr>
        <p:spPr>
          <a:xfrm flipV="1">
            <a:off x="2837002" y="1233193"/>
            <a:ext cx="1883" cy="3921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7FBB55-9694-4069-868D-02ABDC770A01}"/>
              </a:ext>
            </a:extLst>
          </p:cNvPr>
          <p:cNvSpPr txBox="1"/>
          <p:nvPr/>
        </p:nvSpPr>
        <p:spPr>
          <a:xfrm>
            <a:off x="1905706" y="12754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Color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5C5DE-682C-423D-BB33-401944C07BB1}"/>
              </a:ext>
            </a:extLst>
          </p:cNvPr>
          <p:cNvSpPr txBox="1"/>
          <p:nvPr/>
        </p:nvSpPr>
        <p:spPr>
          <a:xfrm>
            <a:off x="10287705" y="5311188"/>
            <a:ext cx="645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Size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46EC7E-615A-429D-A141-A8FE2D4D3FB1}"/>
              </a:ext>
            </a:extLst>
          </p:cNvPr>
          <p:cNvSpPr/>
          <p:nvPr/>
        </p:nvSpPr>
        <p:spPr>
          <a:xfrm>
            <a:off x="3546240" y="4143609"/>
            <a:ext cx="368771" cy="3405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87004C-A5E9-436D-91A6-9802251DDA0F}"/>
              </a:ext>
            </a:extLst>
          </p:cNvPr>
          <p:cNvSpPr/>
          <p:nvPr/>
        </p:nvSpPr>
        <p:spPr>
          <a:xfrm>
            <a:off x="4712759" y="3645018"/>
            <a:ext cx="500474" cy="4440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78468E-9663-4FFF-9673-BF934AC65730}"/>
              </a:ext>
            </a:extLst>
          </p:cNvPr>
          <p:cNvSpPr/>
          <p:nvPr/>
        </p:nvSpPr>
        <p:spPr>
          <a:xfrm>
            <a:off x="3781425" y="2403239"/>
            <a:ext cx="368771" cy="3405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E5DE7B-3226-453B-874F-E9D2E784C351}"/>
              </a:ext>
            </a:extLst>
          </p:cNvPr>
          <p:cNvSpPr/>
          <p:nvPr/>
        </p:nvSpPr>
        <p:spPr>
          <a:xfrm>
            <a:off x="4712758" y="2986497"/>
            <a:ext cx="500475" cy="4064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1BD903-535C-4ACC-A45D-2CA975F9240F}"/>
              </a:ext>
            </a:extLst>
          </p:cNvPr>
          <p:cNvSpPr/>
          <p:nvPr/>
        </p:nvSpPr>
        <p:spPr>
          <a:xfrm>
            <a:off x="5023203" y="1396646"/>
            <a:ext cx="547512" cy="49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7B13287-ECB3-4186-8A88-76E014B503E9}"/>
              </a:ext>
            </a:extLst>
          </p:cNvPr>
          <p:cNvSpPr/>
          <p:nvPr/>
        </p:nvSpPr>
        <p:spPr>
          <a:xfrm>
            <a:off x="5497444" y="3919596"/>
            <a:ext cx="722038" cy="63217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6E79E9-2065-4B8E-9026-8DF2B536C30E}"/>
              </a:ext>
            </a:extLst>
          </p:cNvPr>
          <p:cNvSpPr/>
          <p:nvPr/>
        </p:nvSpPr>
        <p:spPr>
          <a:xfrm>
            <a:off x="6165370" y="3872559"/>
            <a:ext cx="1088926" cy="735659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F9CB57E-5D5B-4BC5-8764-A348A69670E2}"/>
              </a:ext>
            </a:extLst>
          </p:cNvPr>
          <p:cNvSpPr/>
          <p:nvPr/>
        </p:nvSpPr>
        <p:spPr>
          <a:xfrm>
            <a:off x="5892555" y="3458633"/>
            <a:ext cx="722038" cy="63217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E202ED-8DD7-43D5-B051-43AF9804CA17}"/>
              </a:ext>
            </a:extLst>
          </p:cNvPr>
          <p:cNvSpPr/>
          <p:nvPr/>
        </p:nvSpPr>
        <p:spPr>
          <a:xfrm>
            <a:off x="8479249" y="1635360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859D5B-857A-45F2-815A-1BFD36053961}"/>
              </a:ext>
            </a:extLst>
          </p:cNvPr>
          <p:cNvSpPr/>
          <p:nvPr/>
        </p:nvSpPr>
        <p:spPr>
          <a:xfrm>
            <a:off x="9532878" y="1569508"/>
            <a:ext cx="1064918" cy="1046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5E0B7E16-FAB6-48B7-AF52-B52AAE9B54AD}"/>
              </a:ext>
            </a:extLst>
          </p:cNvPr>
          <p:cNvSpPr/>
          <p:nvPr/>
        </p:nvSpPr>
        <p:spPr>
          <a:xfrm>
            <a:off x="5212596" y="3283420"/>
            <a:ext cx="574418" cy="491067"/>
          </a:xfrm>
          <a:prstGeom prst="pen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C79EE-BC70-4B5C-BC48-C9555ACAF1E3}"/>
              </a:ext>
            </a:extLst>
          </p:cNvPr>
          <p:cNvSpPr txBox="1"/>
          <p:nvPr/>
        </p:nvSpPr>
        <p:spPr>
          <a:xfrm>
            <a:off x="7358474" y="989659"/>
            <a:ext cx="3260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k nearest neighbors</a:t>
            </a:r>
            <a:endParaRPr lang="en-US" sz="2800"/>
          </a:p>
        </p:txBody>
      </p:sp>
      <p:pic>
        <p:nvPicPr>
          <p:cNvPr id="4" name="Graphic 4" descr="Detective">
            <a:extLst>
              <a:ext uri="{FF2B5EF4-FFF2-40B4-BE49-F238E27FC236}">
                <a16:creationId xmlns:a16="http://schemas.microsoft.com/office/drawing/2014/main" id="{C0E5F4D8-9C4C-41A8-A6DF-3FF73759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11" y="2444985"/>
            <a:ext cx="1422399" cy="1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4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Two types of queries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2F7C6-DB9D-417C-8B4E-3EC55F3FF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227965" indent="-227965"/>
            <a:r>
              <a:rPr lang="en-US">
                <a:latin typeface="Trebuchet MS"/>
                <a:cs typeface="Segoe UI"/>
              </a:rPr>
              <a:t>Getting information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6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rebuchet MS"/>
                <a:cs typeface="Segoe UI Light"/>
              </a:rPr>
              <a:t>QnA</a:t>
            </a:r>
            <a:r>
              <a:rPr lang="en-US">
                <a:latin typeface="Trebuchet MS"/>
                <a:cs typeface="Segoe UI Light"/>
              </a:rPr>
              <a:t> Maker (</a:t>
            </a:r>
            <a:r>
              <a:rPr lang="en-US">
                <a:latin typeface="Trebuchet MS"/>
                <a:cs typeface="Segoe UI Light"/>
                <a:hlinkClick r:id="rId3"/>
              </a:rPr>
              <a:t>https://www.qnamaker.ai/</a:t>
            </a:r>
            <a:r>
              <a:rPr lang="en-US">
                <a:latin typeface="Trebuchet MS"/>
                <a:cs typeface="Segoe UI Light"/>
              </a:rPr>
              <a:t>) - Step 1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2F7C6-DB9D-417C-8B4E-3EC55F3FF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5BEAD7-5FFF-4E37-98E9-1611798AD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35" y="1817752"/>
            <a:ext cx="11335405" cy="34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83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AEF7-83FF-472E-8A02-CDDC5C1E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rebuchet MS"/>
                <a:cs typeface="Segoe UI Light"/>
              </a:rPr>
              <a:t>QnA</a:t>
            </a:r>
            <a:r>
              <a:rPr lang="en-US">
                <a:latin typeface="Trebuchet MS"/>
                <a:cs typeface="Segoe UI Light"/>
              </a:rPr>
              <a:t> Maker – Azure side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80B83-2EDC-4D16-A751-CCE6CD547F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C9A535-2F28-40F6-A943-E7F8AC626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31" y="1802206"/>
            <a:ext cx="9903371" cy="36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17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rebuchet MS"/>
                <a:cs typeface="Segoe UI Light"/>
              </a:rPr>
              <a:t>QnA</a:t>
            </a:r>
            <a:r>
              <a:rPr lang="en-US">
                <a:latin typeface="Trebuchet MS"/>
                <a:cs typeface="Segoe UI Light"/>
              </a:rPr>
              <a:t> Maker - Step 4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2F7C6-DB9D-417C-8B4E-3EC55F3FF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pic>
        <p:nvPicPr>
          <p:cNvPr id="4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5129284-81C7-4E17-BCE8-3B6CE0880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52" y="1297483"/>
            <a:ext cx="7735613" cy="490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27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rebuchet MS"/>
                <a:cs typeface="Segoe UI Light"/>
              </a:rPr>
              <a:t>QnA</a:t>
            </a:r>
            <a:r>
              <a:rPr lang="en-US">
                <a:latin typeface="Trebuchet MS"/>
                <a:cs typeface="Segoe UI Light"/>
              </a:rPr>
              <a:t> Maker - Step 4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2F7C6-DB9D-417C-8B4E-3EC55F3FF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pic>
        <p:nvPicPr>
          <p:cNvPr id="4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6A1D30A-3FDF-431E-BE43-4827B80E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66" y="1525741"/>
            <a:ext cx="10665371" cy="39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04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rebuchet MS"/>
                <a:cs typeface="Segoe UI Light"/>
              </a:rPr>
              <a:t>QnA</a:t>
            </a:r>
            <a:r>
              <a:rPr lang="en-US">
                <a:latin typeface="Trebuchet MS"/>
                <a:cs typeface="Segoe UI Light"/>
              </a:rPr>
              <a:t> Maker - KB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2F7C6-DB9D-417C-8B4E-3EC55F3FF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pic>
        <p:nvPicPr>
          <p:cNvPr id="3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A4B5B30-F959-441C-8C79-8DCA86491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93" y="1148250"/>
            <a:ext cx="9417268" cy="506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9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Bot with 1 KB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57022" y="2397948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812843" y="1055511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pic>
        <p:nvPicPr>
          <p:cNvPr id="22" name="Graphic 22" descr="Line arrow Straight">
            <a:extLst>
              <a:ext uri="{FF2B5EF4-FFF2-40B4-BE49-F238E27FC236}">
                <a16:creationId xmlns:a16="http://schemas.microsoft.com/office/drawing/2014/main" id="{BB9D4FBC-80FA-45FB-8EB5-DA80467F8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40000">
            <a:off x="8498652" y="1476022"/>
            <a:ext cx="914400" cy="914400"/>
          </a:xfrm>
          <a:prstGeom prst="rect">
            <a:avLst/>
          </a:prstGeom>
        </p:spPr>
      </p:pic>
      <p:pic>
        <p:nvPicPr>
          <p:cNvPr id="9" name="Graphic 10" descr="Line arrow Clockwise curve">
            <a:extLst>
              <a:ext uri="{FF2B5EF4-FFF2-40B4-BE49-F238E27FC236}">
                <a16:creationId xmlns:a16="http://schemas.microsoft.com/office/drawing/2014/main" id="{12DE2897-5BB2-407F-9EA0-39395A064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820000">
            <a:off x="8498652" y="2586096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978A601-8F02-46B8-A031-48924AD01897}"/>
              </a:ext>
            </a:extLst>
          </p:cNvPr>
          <p:cNvSpPr/>
          <p:nvPr/>
        </p:nvSpPr>
        <p:spPr>
          <a:xfrm>
            <a:off x="765763" y="3000022"/>
            <a:ext cx="3444993" cy="4628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Hi there!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80C4E51-2B6B-47AE-B049-DF02C0EB43F4}"/>
              </a:ext>
            </a:extLst>
          </p:cNvPr>
          <p:cNvSpPr/>
          <p:nvPr/>
        </p:nvSpPr>
        <p:spPr>
          <a:xfrm>
            <a:off x="5616203" y="1916684"/>
            <a:ext cx="978408" cy="48463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200</a:t>
            </a:r>
            <a:endParaRPr lang="en-US"/>
          </a:p>
        </p:txBody>
      </p:sp>
      <p:pic>
        <p:nvPicPr>
          <p:cNvPr id="5" name="Graphic 7" descr="Research">
            <a:extLst>
              <a:ext uri="{FF2B5EF4-FFF2-40B4-BE49-F238E27FC236}">
                <a16:creationId xmlns:a16="http://schemas.microsoft.com/office/drawing/2014/main" id="{B2E23456-A21E-4F3F-B2E0-B973FA4FF5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16726" y="1588911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9A79974-F01C-43DD-BFAC-8BB1F6DA19C3}"/>
              </a:ext>
            </a:extLst>
          </p:cNvPr>
          <p:cNvSpPr/>
          <p:nvPr/>
        </p:nvSpPr>
        <p:spPr>
          <a:xfrm>
            <a:off x="8602132" y="1381947"/>
            <a:ext cx="585142" cy="33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6C0CDB-059E-4B36-8EA4-65A6E04671A9}"/>
              </a:ext>
            </a:extLst>
          </p:cNvPr>
          <p:cNvSpPr txBox="1"/>
          <p:nvPr/>
        </p:nvSpPr>
        <p:spPr>
          <a:xfrm>
            <a:off x="9691510" y="1130770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Chit-chat KB</a:t>
            </a:r>
          </a:p>
        </p:txBody>
      </p:sp>
    </p:spTree>
    <p:extLst>
      <p:ext uri="{BB962C8B-B14F-4D97-AF65-F5344CB8AC3E}">
        <p14:creationId xmlns:p14="http://schemas.microsoft.com/office/powerpoint/2010/main" val="3174329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Bot with 2 KBs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47615" y="3000022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812843" y="1055511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pic>
        <p:nvPicPr>
          <p:cNvPr id="5" name="Graphic 7" descr="Research">
            <a:extLst>
              <a:ext uri="{FF2B5EF4-FFF2-40B4-BE49-F238E27FC236}">
                <a16:creationId xmlns:a16="http://schemas.microsoft.com/office/drawing/2014/main" id="{B2E23456-A21E-4F3F-B2E0-B973FA4FF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2874" y="5182541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6C0CDB-059E-4B36-8EA4-65A6E04671A9}"/>
              </a:ext>
            </a:extLst>
          </p:cNvPr>
          <p:cNvSpPr txBox="1"/>
          <p:nvPr/>
        </p:nvSpPr>
        <p:spPr>
          <a:xfrm>
            <a:off x="7847658" y="4724400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Chit-chat KB</a:t>
            </a:r>
          </a:p>
        </p:txBody>
      </p:sp>
      <p:pic>
        <p:nvPicPr>
          <p:cNvPr id="21" name="Graphic 7" descr="Research">
            <a:extLst>
              <a:ext uri="{FF2B5EF4-FFF2-40B4-BE49-F238E27FC236}">
                <a16:creationId xmlns:a16="http://schemas.microsoft.com/office/drawing/2014/main" id="{2B8EFC14-901C-4D0E-B2DC-BB21B0388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9541" y="516372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6377EA-8F77-47D7-A097-FDAC7DF41759}"/>
              </a:ext>
            </a:extLst>
          </p:cNvPr>
          <p:cNvSpPr txBox="1"/>
          <p:nvPr/>
        </p:nvSpPr>
        <p:spPr>
          <a:xfrm>
            <a:off x="9964325" y="4705585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99420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Bots are coming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Trebuchet MS"/>
                <a:cs typeface="Segoe UI"/>
              </a:rPr>
              <a:t>Gartner</a:t>
            </a:r>
            <a:endParaRPr lang="en-US"/>
          </a:p>
          <a:p>
            <a:pPr marL="342900" indent="-342900"/>
            <a:r>
              <a:rPr lang="en-US">
                <a:latin typeface="Trebuchet MS"/>
                <a:cs typeface="Segoe UI"/>
              </a:rPr>
              <a:t>Chatbots will power </a:t>
            </a:r>
            <a:r>
              <a:rPr lang="en-US" sz="2400" b="1">
                <a:latin typeface="Trebuchet MS"/>
                <a:cs typeface="Segoe UI"/>
              </a:rPr>
              <a:t>85%</a:t>
            </a:r>
            <a:r>
              <a:rPr lang="en-US">
                <a:latin typeface="Trebuchet MS"/>
                <a:cs typeface="Segoe UI"/>
              </a:rPr>
              <a:t> of all customer service interactions by the year </a:t>
            </a:r>
            <a:r>
              <a:rPr lang="en-US" sz="2400" b="1">
                <a:latin typeface="Trebuchet MS"/>
                <a:cs typeface="Segoe UI"/>
              </a:rPr>
              <a:t>2020</a:t>
            </a:r>
          </a:p>
          <a:p>
            <a:pPr marL="342900" indent="-342900"/>
            <a:r>
              <a:rPr lang="en-US">
                <a:latin typeface="Trebuchet MS"/>
                <a:cs typeface="Segoe UI"/>
              </a:rPr>
              <a:t>By </a:t>
            </a:r>
            <a:r>
              <a:rPr lang="en-US" sz="2400" b="1">
                <a:latin typeface="Trebuchet MS"/>
                <a:cs typeface="Segoe UI"/>
              </a:rPr>
              <a:t>2022</a:t>
            </a:r>
            <a:r>
              <a:rPr lang="en-US">
                <a:latin typeface="Trebuchet MS"/>
                <a:cs typeface="Segoe UI"/>
              </a:rPr>
              <a:t>, </a:t>
            </a:r>
            <a:r>
              <a:rPr lang="en-US" sz="2400" b="1">
                <a:latin typeface="Trebuchet MS"/>
                <a:cs typeface="Segoe UI"/>
              </a:rPr>
              <a:t>70%</a:t>
            </a:r>
            <a:r>
              <a:rPr lang="en-US">
                <a:latin typeface="Trebuchet MS"/>
                <a:cs typeface="Segoe UI"/>
              </a:rPr>
              <a:t> of white-collar workers will interact with conversational platforms on a daily basis.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1200">
              <a:latin typeface="Trebuchet MS"/>
              <a:cs typeface="Segoe UI"/>
            </a:endParaRPr>
          </a:p>
          <a:p>
            <a:pPr marL="0" indent="0">
              <a:buNone/>
            </a:pPr>
            <a:endParaRPr lang="en-US" sz="1200">
              <a:latin typeface="Trebuchet MS"/>
              <a:cs typeface="Segoe UI"/>
            </a:endParaRPr>
          </a:p>
          <a:p>
            <a:pPr marL="0" indent="0">
              <a:buNone/>
            </a:pPr>
            <a:endParaRPr lang="en-US" sz="1200">
              <a:latin typeface="Trebuchet MS"/>
              <a:cs typeface="Segoe UI"/>
            </a:endParaRPr>
          </a:p>
          <a:p>
            <a:pPr marL="0" indent="0">
              <a:buNone/>
            </a:pPr>
            <a:r>
              <a:rPr lang="en-US" sz="1200">
                <a:latin typeface="Trebuchet MS"/>
                <a:cs typeface="Segoe UI"/>
              </a:rPr>
              <a:t>Source: </a:t>
            </a:r>
            <a:r>
              <a:rPr lang="en-US" sz="1200">
                <a:latin typeface="Trebuchet MS"/>
                <a:cs typeface="Segoe UI"/>
                <a:hlinkClick r:id="rId3"/>
              </a:rPr>
              <a:t>https://www.gartner.com/smarterwithgartner/chatbots-will-appeal-to-modern-workers/</a:t>
            </a:r>
            <a:endParaRPr lang="en-US" sz="1200">
              <a:latin typeface="Trebuchet MS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73448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Bot with 2 KBs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85244" y="2962392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812843" y="1055511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pic>
        <p:nvPicPr>
          <p:cNvPr id="5" name="Graphic 7" descr="Research">
            <a:extLst>
              <a:ext uri="{FF2B5EF4-FFF2-40B4-BE49-F238E27FC236}">
                <a16:creationId xmlns:a16="http://schemas.microsoft.com/office/drawing/2014/main" id="{B2E23456-A21E-4F3F-B2E0-B973FA4FF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2874" y="5182541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6C0CDB-059E-4B36-8EA4-65A6E04671A9}"/>
              </a:ext>
            </a:extLst>
          </p:cNvPr>
          <p:cNvSpPr txBox="1"/>
          <p:nvPr/>
        </p:nvSpPr>
        <p:spPr>
          <a:xfrm>
            <a:off x="7847658" y="4724400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Chit-chat KB</a:t>
            </a:r>
          </a:p>
        </p:txBody>
      </p:sp>
      <p:pic>
        <p:nvPicPr>
          <p:cNvPr id="21" name="Graphic 7" descr="Research">
            <a:extLst>
              <a:ext uri="{FF2B5EF4-FFF2-40B4-BE49-F238E27FC236}">
                <a16:creationId xmlns:a16="http://schemas.microsoft.com/office/drawing/2014/main" id="{2B8EFC14-901C-4D0E-B2DC-BB21B0388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9541" y="516372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6377EA-8F77-47D7-A097-FDAC7DF41759}"/>
              </a:ext>
            </a:extLst>
          </p:cNvPr>
          <p:cNvSpPr txBox="1"/>
          <p:nvPr/>
        </p:nvSpPr>
        <p:spPr>
          <a:xfrm>
            <a:off x="9964325" y="4705585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FAQ</a:t>
            </a:r>
          </a:p>
        </p:txBody>
      </p:sp>
      <p:pic>
        <p:nvPicPr>
          <p:cNvPr id="11" name="Graphic 4" descr="Detective">
            <a:extLst>
              <a:ext uri="{FF2B5EF4-FFF2-40B4-BE49-F238E27FC236}">
                <a16:creationId xmlns:a16="http://schemas.microsoft.com/office/drawing/2014/main" id="{74622747-B547-4AC0-9AB9-51A24F6360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9466" y="1363134"/>
            <a:ext cx="1102548" cy="113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49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3B7A-B2C0-409C-965F-B9134C7E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LUIS (</a:t>
            </a:r>
            <a:r>
              <a:rPr lang="en-US">
                <a:latin typeface="Trebuchet MS"/>
                <a:cs typeface="Segoe UI Light"/>
                <a:hlinkClick r:id="rId2"/>
              </a:rPr>
              <a:t>https://www.luis.ai</a:t>
            </a:r>
            <a:r>
              <a:rPr lang="en-US">
                <a:latin typeface="Trebuchet MS"/>
                <a:cs typeface="Segoe UI Light"/>
              </a:rPr>
              <a:t>)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F0AD0A-1403-455E-95C9-ED6B434BC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09" y="1138613"/>
            <a:ext cx="10658167" cy="49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66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81BB-9B14-4733-9735-41839D4D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Dispatch Command Line tool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78F0-7FD5-4EDD-A19F-14EFFFAAE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Trebuchet MS"/>
                <a:cs typeface="Segoe UI"/>
                <a:hlinkClick r:id="rId2"/>
              </a:rPr>
              <a:t>https://github.com/microsoft/botbuilder-tools/tree/master/packages/Dispatch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Trebuchet MS"/>
                <a:cs typeface="Segoe UI"/>
                <a:hlinkClick r:id="rId3"/>
              </a:rPr>
              <a:t>Node.js</a:t>
            </a:r>
            <a:r>
              <a:rPr lang="en-US">
                <a:latin typeface="Trebuchet MS"/>
                <a:cs typeface="Segoe UI"/>
              </a:rPr>
              <a:t> version 8.5 or higher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227965" indent="-227965">
              <a:buNone/>
            </a:pPr>
            <a:r>
              <a:rPr lang="en-US" b="1">
                <a:solidFill>
                  <a:schemeClr val="tx1"/>
                </a:solidFill>
                <a:latin typeface="Trebuchet MS"/>
                <a:cs typeface="Segoe UI"/>
              </a:rPr>
              <a:t>dispatch </a:t>
            </a:r>
            <a:r>
              <a:rPr lang="en-US" b="1" err="1">
                <a:solidFill>
                  <a:schemeClr val="tx1"/>
                </a:solidFill>
                <a:latin typeface="Trebuchet MS"/>
                <a:cs typeface="Segoe UI"/>
              </a:rPr>
              <a:t>init</a:t>
            </a:r>
            <a:endParaRPr lang="en-US" b="1">
              <a:solidFill>
                <a:schemeClr val="tx1"/>
              </a:solidFill>
              <a:latin typeface="Trebuchet MS"/>
              <a:cs typeface="Segoe UI"/>
            </a:endParaRPr>
          </a:p>
          <a:p>
            <a:pPr marL="227965" indent="-227965">
              <a:buNone/>
            </a:pPr>
            <a:r>
              <a:rPr lang="en-US" b="1">
                <a:latin typeface="Trebuchet MS"/>
                <a:cs typeface="Segoe UI"/>
              </a:rPr>
              <a:t>dispatch add -t </a:t>
            </a:r>
            <a:r>
              <a:rPr lang="en-US" b="1" err="1">
                <a:solidFill>
                  <a:srgbClr val="FF0000"/>
                </a:solidFill>
                <a:latin typeface="Trebuchet MS"/>
                <a:cs typeface="Segoe UI"/>
              </a:rPr>
              <a:t>qna</a:t>
            </a:r>
            <a:r>
              <a:rPr lang="en-US" b="1">
                <a:solidFill>
                  <a:srgbClr val="FF0000"/>
                </a:solidFill>
                <a:latin typeface="Trebuchet MS"/>
                <a:cs typeface="Segoe UI"/>
              </a:rPr>
              <a:t> </a:t>
            </a:r>
            <a:r>
              <a:rPr lang="en-US" b="1">
                <a:latin typeface="Trebuchet MS"/>
                <a:cs typeface="Segoe UI"/>
              </a:rPr>
              <a:t>-</a:t>
            </a:r>
            <a:r>
              <a:rPr lang="en-US" b="1" err="1">
                <a:latin typeface="Trebuchet MS"/>
                <a:cs typeface="Segoe UI"/>
              </a:rPr>
              <a:t>i</a:t>
            </a:r>
            <a:r>
              <a:rPr lang="en-US" b="1">
                <a:latin typeface="Trebuchet MS"/>
                <a:cs typeface="Segoe UI"/>
              </a:rPr>
              <a:t> 3bcd1eb7-1354-4f0c-99d2-34f24910adee -n </a:t>
            </a:r>
            <a:r>
              <a:rPr lang="en-US" b="1" err="1">
                <a:solidFill>
                  <a:srgbClr val="FF0000"/>
                </a:solidFill>
                <a:latin typeface="Trebuchet MS"/>
                <a:cs typeface="Segoe UI"/>
              </a:rPr>
              <a:t>ChitChat</a:t>
            </a:r>
            <a:r>
              <a:rPr lang="en-US" b="1">
                <a:solidFill>
                  <a:srgbClr val="FF0000"/>
                </a:solidFill>
                <a:latin typeface="Trebuchet MS"/>
                <a:cs typeface="Segoe UI"/>
              </a:rPr>
              <a:t> </a:t>
            </a:r>
            <a:r>
              <a:rPr lang="en-US" b="1">
                <a:latin typeface="Trebuchet MS"/>
                <a:cs typeface="Segoe UI"/>
              </a:rPr>
              <a:t>-k e6e125c</a:t>
            </a:r>
            <a:endParaRPr lang="en-US">
              <a:latin typeface="Trebuchet MS"/>
              <a:cs typeface="Segoe UI"/>
            </a:endParaRPr>
          </a:p>
          <a:p>
            <a:pPr marL="227965" indent="-227965">
              <a:buNone/>
            </a:pPr>
            <a:r>
              <a:rPr lang="en-US" b="1">
                <a:latin typeface="Trebuchet MS"/>
                <a:cs typeface="Segoe UI"/>
              </a:rPr>
              <a:t>Cfc2640a0a64a2fbd4c09db6f</a:t>
            </a:r>
            <a:endParaRPr lang="en-US">
              <a:latin typeface="Trebuchet MS"/>
              <a:cs typeface="Segoe UI"/>
            </a:endParaRPr>
          </a:p>
          <a:p>
            <a:pPr marL="227965" indent="-227965">
              <a:buNone/>
            </a:pPr>
            <a:r>
              <a:rPr lang="en-US" b="1">
                <a:latin typeface="Trebuchet MS"/>
                <a:cs typeface="Segoe UI"/>
              </a:rPr>
              <a:t>dispatch add -t </a:t>
            </a:r>
            <a:r>
              <a:rPr lang="en-US" b="1" err="1">
                <a:solidFill>
                  <a:srgbClr val="FF0000"/>
                </a:solidFill>
                <a:latin typeface="Trebuchet MS"/>
                <a:cs typeface="Segoe UI"/>
              </a:rPr>
              <a:t>qna</a:t>
            </a:r>
            <a:r>
              <a:rPr lang="en-US" b="1">
                <a:solidFill>
                  <a:srgbClr val="FF0000"/>
                </a:solidFill>
                <a:latin typeface="Trebuchet MS"/>
                <a:cs typeface="Segoe UI"/>
              </a:rPr>
              <a:t> </a:t>
            </a:r>
            <a:r>
              <a:rPr lang="en-US" b="1">
                <a:latin typeface="Trebuchet MS"/>
                <a:cs typeface="Segoe UI"/>
              </a:rPr>
              <a:t>-</a:t>
            </a:r>
            <a:r>
              <a:rPr lang="en-US" b="1" err="1">
                <a:latin typeface="Trebuchet MS"/>
                <a:cs typeface="Segoe UI"/>
              </a:rPr>
              <a:t>i</a:t>
            </a:r>
            <a:r>
              <a:rPr lang="en-US" b="1">
                <a:latin typeface="Trebuchet MS"/>
                <a:cs typeface="Segoe UI"/>
              </a:rPr>
              <a:t> 0ded18ea-58fc-453c-ad94-5cd7654ad627 -n </a:t>
            </a:r>
            <a:r>
              <a:rPr lang="en-US" b="1" err="1">
                <a:solidFill>
                  <a:srgbClr val="FF0000"/>
                </a:solidFill>
                <a:latin typeface="Trebuchet MS"/>
                <a:cs typeface="Segoe UI"/>
              </a:rPr>
              <a:t>MicrosoftFAQ</a:t>
            </a:r>
            <a:r>
              <a:rPr lang="en-US" b="1">
                <a:solidFill>
                  <a:srgbClr val="FF0000"/>
                </a:solidFill>
                <a:latin typeface="Trebuchet MS"/>
                <a:cs typeface="Segoe UI"/>
              </a:rPr>
              <a:t> </a:t>
            </a:r>
            <a:r>
              <a:rPr lang="en-US" b="1">
                <a:latin typeface="Trebuchet MS"/>
                <a:cs typeface="Segoe UI"/>
              </a:rPr>
              <a:t>-k e6e</a:t>
            </a:r>
            <a:endParaRPr lang="en-US">
              <a:latin typeface="Trebuchet MS"/>
              <a:cs typeface="Segoe UI"/>
            </a:endParaRPr>
          </a:p>
          <a:p>
            <a:pPr marL="227965" indent="-227965">
              <a:buNone/>
            </a:pPr>
            <a:r>
              <a:rPr lang="en-US" b="1">
                <a:latin typeface="Trebuchet MS"/>
                <a:cs typeface="Segoe UI"/>
              </a:rPr>
              <a:t>125ccfc2640a0a64a2fbd4c09db6f</a:t>
            </a:r>
            <a:endParaRPr lang="en-US">
              <a:latin typeface="Trebuchet MS"/>
              <a:cs typeface="Segoe UI"/>
            </a:endParaRPr>
          </a:p>
          <a:p>
            <a:pPr marL="227965" indent="-227965">
              <a:buNone/>
            </a:pPr>
            <a:endParaRPr lang="en-US" b="1">
              <a:latin typeface="Trebuchet MS"/>
              <a:cs typeface="Segoe UI"/>
            </a:endParaRPr>
          </a:p>
          <a:p>
            <a:pPr marL="227965" indent="-227965">
              <a:buNone/>
            </a:pPr>
            <a:endParaRPr lang="en-US" b="1"/>
          </a:p>
          <a:p>
            <a:pPr marL="227965" indent="-227965">
              <a:buNone/>
            </a:pPr>
            <a:endParaRPr lang="en-US" b="1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0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81BB-9B14-4733-9735-41839D4D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rebuchet MS"/>
                <a:cs typeface="Segoe UI Light"/>
              </a:rPr>
              <a:t>Dispatch Command Line tool – {</a:t>
            </a:r>
            <a:r>
              <a:rPr lang="en-US" err="1">
                <a:latin typeface="Trebuchet MS"/>
                <a:cs typeface="Segoe UI Light"/>
              </a:rPr>
              <a:t>MyName</a:t>
            </a:r>
            <a:r>
              <a:rPr lang="en-US">
                <a:latin typeface="Trebuchet MS"/>
                <a:cs typeface="Segoe UI Light"/>
              </a:rPr>
              <a:t>}.dispatch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78F0-7FD5-4EDD-A19F-14EFFFAAE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4077885" cy="4956048"/>
          </a:xfrm>
        </p:spPr>
        <p:txBody>
          <a:bodyPr vert="horz" lIns="91436" tIns="45718" rIns="91436" bIns="45718" rtlCol="0" anchor="t">
            <a:normAutofit fontScale="85000" lnSpcReduction="20000"/>
          </a:bodyPr>
          <a:lstStyle/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{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</a:t>
            </a:r>
            <a:r>
              <a:rPr lang="en-US" err="1">
                <a:latin typeface="Trebuchet MS"/>
                <a:cs typeface="Segoe UI"/>
              </a:rPr>
              <a:t>authoringRegion</a:t>
            </a:r>
            <a:r>
              <a:rPr lang="en-US">
                <a:latin typeface="Trebuchet MS"/>
                <a:cs typeface="Segoe UI"/>
              </a:rPr>
              <a:t>": "</a:t>
            </a:r>
            <a:r>
              <a:rPr lang="en-US" err="1">
                <a:latin typeface="Trebuchet MS"/>
                <a:cs typeface="Segoe UI"/>
              </a:rPr>
              <a:t>westeurope</a:t>
            </a:r>
            <a:r>
              <a:rPr lang="en-US">
                <a:latin typeface="Trebuchet MS"/>
                <a:cs typeface="Segoe UI"/>
              </a:rPr>
              <a:t>",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"hierarchical": true,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</a:t>
            </a:r>
            <a:r>
              <a:rPr lang="en-US" err="1">
                <a:latin typeface="Trebuchet MS"/>
                <a:cs typeface="Segoe UI"/>
              </a:rPr>
              <a:t>useAllTrainingData</a:t>
            </a:r>
            <a:r>
              <a:rPr lang="en-US">
                <a:latin typeface="Trebuchet MS"/>
                <a:cs typeface="Segoe UI"/>
              </a:rPr>
              <a:t>": false,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</a:t>
            </a:r>
            <a:r>
              <a:rPr lang="en-US" err="1">
                <a:latin typeface="Trebuchet MS"/>
                <a:cs typeface="Segoe UI"/>
              </a:rPr>
              <a:t>dontReviseUtterance</a:t>
            </a:r>
            <a:r>
              <a:rPr lang="en-US">
                <a:latin typeface="Trebuchet MS"/>
                <a:cs typeface="Segoe UI"/>
              </a:rPr>
              <a:t>": false,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</a:t>
            </a:r>
            <a:r>
              <a:rPr lang="en-US" err="1">
                <a:latin typeface="Trebuchet MS"/>
                <a:cs typeface="Segoe UI"/>
              </a:rPr>
              <a:t>copyLuisData</a:t>
            </a:r>
            <a:r>
              <a:rPr lang="en-US">
                <a:latin typeface="Trebuchet MS"/>
                <a:cs typeface="Segoe UI"/>
              </a:rPr>
              <a:t>": true,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"services": ...</a:t>
            </a:r>
            <a:endParaRPr lang="en-US"/>
          </a:p>
          <a:p>
            <a:pPr marL="227965" indent="-227965"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</a:t>
            </a:r>
            <a:r>
              <a:rPr lang="en-US" err="1">
                <a:latin typeface="Trebuchet MS"/>
                <a:cs typeface="Segoe UI"/>
              </a:rPr>
              <a:t>authoringKey</a:t>
            </a:r>
            <a:r>
              <a:rPr lang="en-US">
                <a:latin typeface="Trebuchet MS"/>
                <a:cs typeface="Segoe UI"/>
              </a:rPr>
              <a:t>": "e6e125ccfc2640a0a64a2fbd4c09db6f",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"version": "Dispatch",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"region": "</a:t>
            </a:r>
            <a:r>
              <a:rPr lang="en-US" err="1">
                <a:latin typeface="Trebuchet MS"/>
                <a:cs typeface="Segoe UI"/>
              </a:rPr>
              <a:t>westeurope</a:t>
            </a:r>
            <a:r>
              <a:rPr lang="en-US">
                <a:latin typeface="Trebuchet MS"/>
                <a:cs typeface="Segoe UI"/>
              </a:rPr>
              <a:t>",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"type": "dispatch",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  "name": "</a:t>
            </a:r>
            <a:r>
              <a:rPr lang="en-US" err="1">
                <a:latin typeface="Trebuchet MS"/>
                <a:cs typeface="Segoe UI"/>
              </a:rPr>
              <a:t>PresentationDispatch</a:t>
            </a:r>
            <a:r>
              <a:rPr lang="en-US">
                <a:latin typeface="Trebuchet MS"/>
                <a:cs typeface="Segoe UI"/>
              </a:rPr>
              <a:t>"</a:t>
            </a:r>
            <a:endParaRPr lang="en-US"/>
          </a:p>
          <a:p>
            <a:pPr marL="227965" indent="-227965">
              <a:buNone/>
            </a:pPr>
            <a:r>
              <a:rPr lang="en-US">
                <a:latin typeface="Trebuchet MS"/>
                <a:cs typeface="Segoe UI"/>
              </a:rPr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CDE8B-C775-49BF-8859-76B5D246827D}"/>
              </a:ext>
            </a:extLst>
          </p:cNvPr>
          <p:cNvSpPr txBox="1"/>
          <p:nvPr/>
        </p:nvSpPr>
        <p:spPr>
          <a:xfrm>
            <a:off x="5495807" y="989660"/>
            <a:ext cx="571594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"services": [</a:t>
            </a:r>
          </a:p>
          <a:p>
            <a:r>
              <a:rPr lang="en-US"/>
              <a:t>    {</a:t>
            </a:r>
            <a:endParaRPr lang="en-US">
              <a:cs typeface="Calibri"/>
            </a:endParaRPr>
          </a:p>
          <a:p>
            <a:r>
              <a:rPr lang="en-US"/>
              <a:t>      "</a:t>
            </a:r>
            <a:r>
              <a:rPr lang="en-US" err="1"/>
              <a:t>kbId</a:t>
            </a:r>
            <a:r>
              <a:rPr lang="en-US"/>
              <a:t>": "3bcd1eb7-1354-4f0c-99d2-34f24910adee",</a:t>
            </a:r>
            <a:endParaRPr lang="en-US">
              <a:cs typeface="Calibri"/>
            </a:endParaRPr>
          </a:p>
          <a:p>
            <a:r>
              <a:rPr lang="en-US"/>
              <a:t>      "</a:t>
            </a:r>
            <a:r>
              <a:rPr lang="en-US" err="1"/>
              <a:t>subscriptionKey</a:t>
            </a:r>
            <a:r>
              <a:rPr lang="en-US"/>
              <a:t>": "e6e125ccfc2640a0a64a2fbd4c09db6f",</a:t>
            </a:r>
            <a:endParaRPr lang="en-US">
              <a:cs typeface="Calibri"/>
            </a:endParaRPr>
          </a:p>
          <a:p>
            <a:r>
              <a:rPr lang="en-US"/>
              <a:t>      "type": "</a:t>
            </a:r>
            <a:r>
              <a:rPr lang="en-US" err="1">
                <a:solidFill>
                  <a:srgbClr val="FF0000"/>
                </a:solidFill>
              </a:rPr>
              <a:t>qna</a:t>
            </a:r>
            <a:r>
              <a:rPr lang="en-US"/>
              <a:t>",</a:t>
            </a:r>
            <a:endParaRPr lang="en-US">
              <a:cs typeface="Calibri"/>
            </a:endParaRPr>
          </a:p>
          <a:p>
            <a:r>
              <a:rPr lang="en-US"/>
              <a:t>      "name": "</a:t>
            </a:r>
            <a:r>
              <a:rPr lang="en-US" err="1">
                <a:solidFill>
                  <a:srgbClr val="FF0000"/>
                </a:solidFill>
              </a:rPr>
              <a:t>ChitChat</a:t>
            </a:r>
            <a:r>
              <a:rPr lang="en-US"/>
              <a:t>",</a:t>
            </a:r>
            <a:endParaRPr lang="en-US">
              <a:cs typeface="Calibri"/>
            </a:endParaRPr>
          </a:p>
          <a:p>
            <a:r>
              <a:rPr lang="en-US"/>
              <a:t>      "id": "1"</a:t>
            </a:r>
            <a:endParaRPr lang="en-US">
              <a:cs typeface="Calibri"/>
            </a:endParaRPr>
          </a:p>
          <a:p>
            <a:r>
              <a:rPr lang="en-US"/>
              <a:t>    },</a:t>
            </a:r>
            <a:endParaRPr lang="en-US">
              <a:cs typeface="Calibri"/>
            </a:endParaRPr>
          </a:p>
          <a:p>
            <a:r>
              <a:rPr lang="en-US"/>
              <a:t>    {</a:t>
            </a:r>
            <a:endParaRPr lang="en-US">
              <a:cs typeface="Calibri"/>
            </a:endParaRPr>
          </a:p>
          <a:p>
            <a:r>
              <a:rPr lang="en-US"/>
              <a:t>      "</a:t>
            </a:r>
            <a:r>
              <a:rPr lang="en-US" err="1"/>
              <a:t>kbId</a:t>
            </a:r>
            <a:r>
              <a:rPr lang="en-US"/>
              <a:t>": "0ded18ea-58fc-453c-ad94-5cd7654ad627",</a:t>
            </a:r>
            <a:endParaRPr lang="en-US">
              <a:cs typeface="Calibri"/>
            </a:endParaRPr>
          </a:p>
          <a:p>
            <a:r>
              <a:rPr lang="en-US"/>
              <a:t>      "</a:t>
            </a:r>
            <a:r>
              <a:rPr lang="en-US" err="1"/>
              <a:t>subscriptionKey</a:t>
            </a:r>
            <a:r>
              <a:rPr lang="en-US"/>
              <a:t>": "e6e125ccfc2640a0a64a2fbd4c09db6f",</a:t>
            </a:r>
            <a:endParaRPr lang="en-US">
              <a:cs typeface="Calibri"/>
            </a:endParaRPr>
          </a:p>
          <a:p>
            <a:r>
              <a:rPr lang="en-US"/>
              <a:t>      "type": "</a:t>
            </a:r>
            <a:r>
              <a:rPr lang="en-US" err="1">
                <a:solidFill>
                  <a:srgbClr val="FF0000"/>
                </a:solidFill>
              </a:rPr>
              <a:t>qna</a:t>
            </a:r>
            <a:r>
              <a:rPr lang="en-US"/>
              <a:t>",</a:t>
            </a:r>
            <a:endParaRPr lang="en-US">
              <a:cs typeface="Calibri"/>
            </a:endParaRPr>
          </a:p>
          <a:p>
            <a:r>
              <a:rPr lang="en-US"/>
              <a:t>      "name": "</a:t>
            </a:r>
            <a:r>
              <a:rPr lang="en-US" err="1">
                <a:solidFill>
                  <a:srgbClr val="FF0000"/>
                </a:solidFill>
              </a:rPr>
              <a:t>MicrosoftFAQ</a:t>
            </a:r>
            <a:r>
              <a:rPr lang="en-US"/>
              <a:t>",</a:t>
            </a:r>
            <a:endParaRPr lang="en-US">
              <a:cs typeface="Calibri"/>
            </a:endParaRPr>
          </a:p>
          <a:p>
            <a:r>
              <a:rPr lang="en-US"/>
              <a:t>      "id": "2"</a:t>
            </a:r>
            <a:endParaRPr lang="en-US">
              <a:cs typeface="Calibri"/>
            </a:endParaRPr>
          </a:p>
          <a:p>
            <a:r>
              <a:rPr lang="en-US"/>
              <a:t>    }</a:t>
            </a:r>
            <a:endParaRPr lang="en-US">
              <a:cs typeface="Calibri"/>
            </a:endParaRPr>
          </a:p>
          <a:p>
            <a:r>
              <a:rPr lang="en-US"/>
              <a:t>  ],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6" name="Graphic 22" descr="Line arrow Straight">
            <a:extLst>
              <a:ext uri="{FF2B5EF4-FFF2-40B4-BE49-F238E27FC236}">
                <a16:creationId xmlns:a16="http://schemas.microsoft.com/office/drawing/2014/main" id="{9C3ABF23-BD72-424B-835C-7C92200A0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740000">
            <a:off x="2534356" y="26331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34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81BB-9B14-4733-9735-41839D4D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rebuchet MS"/>
                <a:cs typeface="Segoe UI Light"/>
              </a:rPr>
              <a:t>Dispatch Command Line tool – Summary.html (</a:t>
            </a:r>
            <a:r>
              <a:rPr lang="en-US" b="1">
                <a:latin typeface="Trebuchet MS"/>
                <a:cs typeface="Segoe UI Light"/>
              </a:rPr>
              <a:t>dispatch create</a:t>
            </a:r>
            <a:r>
              <a:rPr lang="en-US">
                <a:latin typeface="Trebuchet MS"/>
                <a:cs typeface="Segoe UI Light"/>
              </a:rPr>
              <a:t>)</a:t>
            </a:r>
            <a:endParaRPr lang="en-US" err="1">
              <a:latin typeface="Trebuchet MS"/>
              <a:cs typeface="Segoe UI Light"/>
            </a:endParaRPr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9A0A186-E371-4E35-8388-330C9148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84" y="976450"/>
            <a:ext cx="8101779" cy="527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11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81BB-9B14-4733-9735-41839D4D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rebuchet MS"/>
                <a:cs typeface="Segoe UI Light"/>
              </a:rPr>
              <a:t>Luis.ai</a:t>
            </a:r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DC1FBA-2086-4349-B518-979B7741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1091707"/>
            <a:ext cx="11444747" cy="33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56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81BB-9B14-4733-9735-41839D4D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rebuchet MS"/>
                <a:cs typeface="Segoe UI Light"/>
              </a:rPr>
              <a:t>Luis.ai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7BDA22-93AC-4DD7-850B-E0DBE40E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4" y="775931"/>
            <a:ext cx="11272683" cy="517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44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Bot with 2 KBs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93893" y="3000174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812843" y="1055511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pic>
        <p:nvPicPr>
          <p:cNvPr id="5" name="Graphic 7" descr="Research">
            <a:extLst>
              <a:ext uri="{FF2B5EF4-FFF2-40B4-BE49-F238E27FC236}">
                <a16:creationId xmlns:a16="http://schemas.microsoft.com/office/drawing/2014/main" id="{B2E23456-A21E-4F3F-B2E0-B973FA4FF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133" y="516372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6C0CDB-059E-4B36-8EA4-65A6E04671A9}"/>
              </a:ext>
            </a:extLst>
          </p:cNvPr>
          <p:cNvSpPr txBox="1"/>
          <p:nvPr/>
        </p:nvSpPr>
        <p:spPr>
          <a:xfrm>
            <a:off x="7847658" y="4724400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Chit-chat KB</a:t>
            </a:r>
          </a:p>
        </p:txBody>
      </p:sp>
      <p:pic>
        <p:nvPicPr>
          <p:cNvPr id="21" name="Graphic 7" descr="Research">
            <a:extLst>
              <a:ext uri="{FF2B5EF4-FFF2-40B4-BE49-F238E27FC236}">
                <a16:creationId xmlns:a16="http://schemas.microsoft.com/office/drawing/2014/main" id="{2B8EFC14-901C-4D0E-B2DC-BB21B0388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9541" y="516372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6377EA-8F77-47D7-A097-FDAC7DF41759}"/>
              </a:ext>
            </a:extLst>
          </p:cNvPr>
          <p:cNvSpPr txBox="1"/>
          <p:nvPr/>
        </p:nvSpPr>
        <p:spPr>
          <a:xfrm>
            <a:off x="9964325" y="4705585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FAQ</a:t>
            </a:r>
          </a:p>
        </p:txBody>
      </p:sp>
      <p:pic>
        <p:nvPicPr>
          <p:cNvPr id="11" name="Graphic 4" descr="Detective">
            <a:extLst>
              <a:ext uri="{FF2B5EF4-FFF2-40B4-BE49-F238E27FC236}">
                <a16:creationId xmlns:a16="http://schemas.microsoft.com/office/drawing/2014/main" id="{74622747-B547-4AC0-9AB9-51A24F6360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9466" y="1363134"/>
            <a:ext cx="1102548" cy="1130769"/>
          </a:xfrm>
          <a:prstGeom prst="rect">
            <a:avLst/>
          </a:prstGeom>
        </p:spPr>
      </p:pic>
      <p:pic>
        <p:nvPicPr>
          <p:cNvPr id="4" name="Graphic 22" descr="Line arrow Straight">
            <a:extLst>
              <a:ext uri="{FF2B5EF4-FFF2-40B4-BE49-F238E27FC236}">
                <a16:creationId xmlns:a16="http://schemas.microsoft.com/office/drawing/2014/main" id="{14AB1219-05BE-433A-84D8-43B3A9F21D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740000">
            <a:off x="8498652" y="1476022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1FB497-CFFC-4F62-82D9-168A0A00AEEB}"/>
              </a:ext>
            </a:extLst>
          </p:cNvPr>
          <p:cNvSpPr/>
          <p:nvPr/>
        </p:nvSpPr>
        <p:spPr>
          <a:xfrm>
            <a:off x="8602132" y="1381947"/>
            <a:ext cx="585142" cy="33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9" name="Graphic 10" descr="Line arrow Clockwise curve">
            <a:extLst>
              <a:ext uri="{FF2B5EF4-FFF2-40B4-BE49-F238E27FC236}">
                <a16:creationId xmlns:a16="http://schemas.microsoft.com/office/drawing/2014/main" id="{8F0B3285-3DB7-47AB-94DA-A5C0D233B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820000">
            <a:off x="8479837" y="2313281"/>
            <a:ext cx="914400" cy="914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37880B-EF5A-4C5C-85C8-6A96EE975918}"/>
              </a:ext>
            </a:extLst>
          </p:cNvPr>
          <p:cNvSpPr/>
          <p:nvPr/>
        </p:nvSpPr>
        <p:spPr>
          <a:xfrm>
            <a:off x="9147762" y="2905947"/>
            <a:ext cx="1158993" cy="25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Chit-Chat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815749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Bot with 2 KBs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69312" y="3000174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812843" y="1055511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pic>
        <p:nvPicPr>
          <p:cNvPr id="5" name="Graphic 7" descr="Research">
            <a:extLst>
              <a:ext uri="{FF2B5EF4-FFF2-40B4-BE49-F238E27FC236}">
                <a16:creationId xmlns:a16="http://schemas.microsoft.com/office/drawing/2014/main" id="{B2E23456-A21E-4F3F-B2E0-B973FA4FF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133" y="516372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6C0CDB-059E-4B36-8EA4-65A6E04671A9}"/>
              </a:ext>
            </a:extLst>
          </p:cNvPr>
          <p:cNvSpPr txBox="1"/>
          <p:nvPr/>
        </p:nvSpPr>
        <p:spPr>
          <a:xfrm>
            <a:off x="7847658" y="4724400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Chit-chat KB</a:t>
            </a:r>
          </a:p>
        </p:txBody>
      </p:sp>
      <p:pic>
        <p:nvPicPr>
          <p:cNvPr id="21" name="Graphic 7" descr="Research">
            <a:extLst>
              <a:ext uri="{FF2B5EF4-FFF2-40B4-BE49-F238E27FC236}">
                <a16:creationId xmlns:a16="http://schemas.microsoft.com/office/drawing/2014/main" id="{2B8EFC14-901C-4D0E-B2DC-BB21B0388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9541" y="516372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6377EA-8F77-47D7-A097-FDAC7DF41759}"/>
              </a:ext>
            </a:extLst>
          </p:cNvPr>
          <p:cNvSpPr txBox="1"/>
          <p:nvPr/>
        </p:nvSpPr>
        <p:spPr>
          <a:xfrm>
            <a:off x="9964325" y="4705585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FAQ</a:t>
            </a:r>
          </a:p>
        </p:txBody>
      </p:sp>
      <p:pic>
        <p:nvPicPr>
          <p:cNvPr id="11" name="Graphic 4" descr="Detective">
            <a:extLst>
              <a:ext uri="{FF2B5EF4-FFF2-40B4-BE49-F238E27FC236}">
                <a16:creationId xmlns:a16="http://schemas.microsoft.com/office/drawing/2014/main" id="{74622747-B547-4AC0-9AB9-51A24F6360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9466" y="1363134"/>
            <a:ext cx="1102548" cy="1130769"/>
          </a:xfrm>
          <a:prstGeom prst="rect">
            <a:avLst/>
          </a:prstGeom>
        </p:spPr>
      </p:pic>
      <p:pic>
        <p:nvPicPr>
          <p:cNvPr id="4" name="Graphic 22" descr="Line arrow Straight">
            <a:extLst>
              <a:ext uri="{FF2B5EF4-FFF2-40B4-BE49-F238E27FC236}">
                <a16:creationId xmlns:a16="http://schemas.microsoft.com/office/drawing/2014/main" id="{14AB1219-05BE-433A-84D8-43B3A9F21D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740000">
            <a:off x="8498652" y="1476022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1FB497-CFFC-4F62-82D9-168A0A00AEEB}"/>
              </a:ext>
            </a:extLst>
          </p:cNvPr>
          <p:cNvSpPr/>
          <p:nvPr/>
        </p:nvSpPr>
        <p:spPr>
          <a:xfrm>
            <a:off x="8602132" y="1381947"/>
            <a:ext cx="585142" cy="33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9" name="Graphic 10" descr="Line arrow Clockwise curve">
            <a:extLst>
              <a:ext uri="{FF2B5EF4-FFF2-40B4-BE49-F238E27FC236}">
                <a16:creationId xmlns:a16="http://schemas.microsoft.com/office/drawing/2014/main" id="{8F0B3285-3DB7-47AB-94DA-A5C0D233B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820000">
            <a:off x="8479837" y="2313281"/>
            <a:ext cx="914400" cy="914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37880B-EF5A-4C5C-85C8-6A96EE975918}"/>
              </a:ext>
            </a:extLst>
          </p:cNvPr>
          <p:cNvSpPr/>
          <p:nvPr/>
        </p:nvSpPr>
        <p:spPr>
          <a:xfrm>
            <a:off x="9147762" y="2905947"/>
            <a:ext cx="1158993" cy="25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Chit-Chat</a:t>
            </a:r>
            <a:endParaRPr lang="en-US" err="1"/>
          </a:p>
        </p:txBody>
      </p:sp>
      <p:pic>
        <p:nvPicPr>
          <p:cNvPr id="27" name="Graphic 22" descr="Line arrow Straight">
            <a:extLst>
              <a:ext uri="{FF2B5EF4-FFF2-40B4-BE49-F238E27FC236}">
                <a16:creationId xmlns:a16="http://schemas.microsoft.com/office/drawing/2014/main" id="{FE8D1C51-B2AC-4ECF-8857-9C66792D7D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5120000">
            <a:off x="7567318" y="3065874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EF7AC5-28D5-4B1D-B63B-0B6E3E18DEC0}"/>
              </a:ext>
            </a:extLst>
          </p:cNvPr>
          <p:cNvSpPr/>
          <p:nvPr/>
        </p:nvSpPr>
        <p:spPr>
          <a:xfrm>
            <a:off x="8216429" y="3235206"/>
            <a:ext cx="585142" cy="33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C30AE7-8835-4ECE-A76E-996DDC1CBD0E}"/>
              </a:ext>
            </a:extLst>
          </p:cNvPr>
          <p:cNvSpPr/>
          <p:nvPr/>
        </p:nvSpPr>
        <p:spPr>
          <a:xfrm>
            <a:off x="6203244" y="3884319"/>
            <a:ext cx="1036697" cy="3499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Hi there!</a:t>
            </a:r>
          </a:p>
        </p:txBody>
      </p:sp>
      <p:pic>
        <p:nvPicPr>
          <p:cNvPr id="31" name="Graphic 22" descr="Line arrow Straight">
            <a:extLst>
              <a:ext uri="{FF2B5EF4-FFF2-40B4-BE49-F238E27FC236}">
                <a16:creationId xmlns:a16="http://schemas.microsoft.com/office/drawing/2014/main" id="{2569805F-0A7A-4614-82D5-2A0F7C3CFE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500000">
            <a:off x="7078133" y="32822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72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Bot with 2 KBs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57022" y="2397948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812843" y="1055511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8A601-8F02-46B8-A031-48924AD01897}"/>
              </a:ext>
            </a:extLst>
          </p:cNvPr>
          <p:cNvSpPr/>
          <p:nvPr/>
        </p:nvSpPr>
        <p:spPr>
          <a:xfrm>
            <a:off x="765763" y="3000022"/>
            <a:ext cx="3444993" cy="4628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Hi there!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80C4E51-2B6B-47AE-B049-DF02C0EB43F4}"/>
              </a:ext>
            </a:extLst>
          </p:cNvPr>
          <p:cNvSpPr/>
          <p:nvPr/>
        </p:nvSpPr>
        <p:spPr>
          <a:xfrm>
            <a:off x="5616203" y="1916684"/>
            <a:ext cx="978408" cy="48463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200</a:t>
            </a:r>
            <a:endParaRPr lang="en-US"/>
          </a:p>
        </p:txBody>
      </p:sp>
      <p:pic>
        <p:nvPicPr>
          <p:cNvPr id="5" name="Graphic 7" descr="Research">
            <a:extLst>
              <a:ext uri="{FF2B5EF4-FFF2-40B4-BE49-F238E27FC236}">
                <a16:creationId xmlns:a16="http://schemas.microsoft.com/office/drawing/2014/main" id="{B2E23456-A21E-4F3F-B2E0-B973FA4FF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133" y="516372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6C0CDB-059E-4B36-8EA4-65A6E04671A9}"/>
              </a:ext>
            </a:extLst>
          </p:cNvPr>
          <p:cNvSpPr txBox="1"/>
          <p:nvPr/>
        </p:nvSpPr>
        <p:spPr>
          <a:xfrm>
            <a:off x="7847658" y="4724400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Chit-chat KB</a:t>
            </a:r>
          </a:p>
        </p:txBody>
      </p:sp>
      <p:pic>
        <p:nvPicPr>
          <p:cNvPr id="21" name="Graphic 7" descr="Research">
            <a:extLst>
              <a:ext uri="{FF2B5EF4-FFF2-40B4-BE49-F238E27FC236}">
                <a16:creationId xmlns:a16="http://schemas.microsoft.com/office/drawing/2014/main" id="{2B8EFC14-901C-4D0E-B2DC-BB21B0388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9541" y="516372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6377EA-8F77-47D7-A097-FDAC7DF41759}"/>
              </a:ext>
            </a:extLst>
          </p:cNvPr>
          <p:cNvSpPr txBox="1"/>
          <p:nvPr/>
        </p:nvSpPr>
        <p:spPr>
          <a:xfrm>
            <a:off x="9964325" y="4705585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FAQ</a:t>
            </a:r>
          </a:p>
        </p:txBody>
      </p:sp>
      <p:pic>
        <p:nvPicPr>
          <p:cNvPr id="11" name="Graphic 4" descr="Detective">
            <a:extLst>
              <a:ext uri="{FF2B5EF4-FFF2-40B4-BE49-F238E27FC236}">
                <a16:creationId xmlns:a16="http://schemas.microsoft.com/office/drawing/2014/main" id="{74622747-B547-4AC0-9AB9-51A24F6360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9466" y="1363134"/>
            <a:ext cx="1102548" cy="1130769"/>
          </a:xfrm>
          <a:prstGeom prst="rect">
            <a:avLst/>
          </a:prstGeom>
        </p:spPr>
      </p:pic>
      <p:pic>
        <p:nvPicPr>
          <p:cNvPr id="4" name="Graphic 22" descr="Line arrow Straight">
            <a:extLst>
              <a:ext uri="{FF2B5EF4-FFF2-40B4-BE49-F238E27FC236}">
                <a16:creationId xmlns:a16="http://schemas.microsoft.com/office/drawing/2014/main" id="{14AB1219-05BE-433A-84D8-43B3A9F21D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740000">
            <a:off x="8498652" y="1476022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1FB497-CFFC-4F62-82D9-168A0A00AEEB}"/>
              </a:ext>
            </a:extLst>
          </p:cNvPr>
          <p:cNvSpPr/>
          <p:nvPr/>
        </p:nvSpPr>
        <p:spPr>
          <a:xfrm>
            <a:off x="8602132" y="1381947"/>
            <a:ext cx="585142" cy="33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9" name="Graphic 10" descr="Line arrow Clockwise curve">
            <a:extLst>
              <a:ext uri="{FF2B5EF4-FFF2-40B4-BE49-F238E27FC236}">
                <a16:creationId xmlns:a16="http://schemas.microsoft.com/office/drawing/2014/main" id="{8F0B3285-3DB7-47AB-94DA-A5C0D233B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820000">
            <a:off x="8479837" y="2313281"/>
            <a:ext cx="914400" cy="914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37880B-EF5A-4C5C-85C8-6A96EE975918}"/>
              </a:ext>
            </a:extLst>
          </p:cNvPr>
          <p:cNvSpPr/>
          <p:nvPr/>
        </p:nvSpPr>
        <p:spPr>
          <a:xfrm>
            <a:off x="9147762" y="2905947"/>
            <a:ext cx="1158993" cy="25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Chit-Chat</a:t>
            </a:r>
            <a:endParaRPr lang="en-US" err="1"/>
          </a:p>
        </p:txBody>
      </p:sp>
      <p:pic>
        <p:nvPicPr>
          <p:cNvPr id="27" name="Graphic 22" descr="Line arrow Straight">
            <a:extLst>
              <a:ext uri="{FF2B5EF4-FFF2-40B4-BE49-F238E27FC236}">
                <a16:creationId xmlns:a16="http://schemas.microsoft.com/office/drawing/2014/main" id="{FE8D1C51-B2AC-4ECF-8857-9C66792D7D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5120000">
            <a:off x="7567318" y="3065874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EF7AC5-28D5-4B1D-B63B-0B6E3E18DEC0}"/>
              </a:ext>
            </a:extLst>
          </p:cNvPr>
          <p:cNvSpPr/>
          <p:nvPr/>
        </p:nvSpPr>
        <p:spPr>
          <a:xfrm>
            <a:off x="8216429" y="3235206"/>
            <a:ext cx="585142" cy="33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C30AE7-8835-4ECE-A76E-996DDC1CBD0E}"/>
              </a:ext>
            </a:extLst>
          </p:cNvPr>
          <p:cNvSpPr/>
          <p:nvPr/>
        </p:nvSpPr>
        <p:spPr>
          <a:xfrm>
            <a:off x="6203244" y="3884319"/>
            <a:ext cx="1036697" cy="3499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Hi there!</a:t>
            </a:r>
          </a:p>
        </p:txBody>
      </p:sp>
      <p:pic>
        <p:nvPicPr>
          <p:cNvPr id="31" name="Graphic 22" descr="Line arrow Straight">
            <a:extLst>
              <a:ext uri="{FF2B5EF4-FFF2-40B4-BE49-F238E27FC236}">
                <a16:creationId xmlns:a16="http://schemas.microsoft.com/office/drawing/2014/main" id="{2569805F-0A7A-4614-82D5-2A0F7C3CFE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500000">
            <a:off x="7078133" y="32822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9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blurry image of a person&#10;&#10;Description generated with very high confidence">
            <a:extLst>
              <a:ext uri="{FF2B5EF4-FFF2-40B4-BE49-F238E27FC236}">
                <a16:creationId xmlns:a16="http://schemas.microsoft.com/office/drawing/2014/main" id="{14342F11-A9AE-4D20-BD14-B7C1BD8FEE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23" b="3323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val 10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8406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i="1" err="1">
                <a:latin typeface="Trebuchet MS"/>
                <a:cs typeface="+mj-cs"/>
              </a:rPr>
              <a:t>Xiaoice</a:t>
            </a:r>
            <a:endParaRPr lang="en-US" err="1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7497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065495-432E-4A15-9E54-45994BEEAF10}"/>
              </a:ext>
            </a:extLst>
          </p:cNvPr>
          <p:cNvSpPr/>
          <p:nvPr/>
        </p:nvSpPr>
        <p:spPr>
          <a:xfrm>
            <a:off x="728135" y="1316097"/>
            <a:ext cx="4705584" cy="2918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Bot with N KBs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  <a:p>
            <a:pPr marL="227965" indent="-227965">
              <a:lnSpc>
                <a:spcPct val="100000"/>
              </a:lnSpc>
              <a:spcAft>
                <a:spcPts val="0"/>
              </a:spcAft>
            </a:pPr>
            <a:endParaRPr lang="en-US">
              <a:latin typeface="Trebuchet MS"/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6275-E4C0-4D9E-B6CD-BD4B756EB7DD}"/>
              </a:ext>
            </a:extLst>
          </p:cNvPr>
          <p:cNvSpPr/>
          <p:nvPr/>
        </p:nvSpPr>
        <p:spPr>
          <a:xfrm>
            <a:off x="1857022" y="2397948"/>
            <a:ext cx="3444993" cy="4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10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2F8CB8-0FFF-4DD0-B669-59FD3CB2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t="64488" r="51315" b="24017"/>
          <a:stretch/>
        </p:blipFill>
        <p:spPr>
          <a:xfrm>
            <a:off x="767612" y="3648183"/>
            <a:ext cx="4627784" cy="496277"/>
          </a:xfrm>
          <a:prstGeom prst="rect">
            <a:avLst/>
          </a:prstGeom>
        </p:spPr>
      </p:pic>
      <p:pic>
        <p:nvPicPr>
          <p:cNvPr id="12" name="Graphic 18" descr="Server">
            <a:extLst>
              <a:ext uri="{FF2B5EF4-FFF2-40B4-BE49-F238E27FC236}">
                <a16:creationId xmlns:a16="http://schemas.microsoft.com/office/drawing/2014/main" id="{FC688B96-02B7-4626-A584-48A2FB9F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133" y="1306524"/>
            <a:ext cx="1258095" cy="12392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D822D7-A27D-4384-B2FF-E74EA90170DD}"/>
              </a:ext>
            </a:extLst>
          </p:cNvPr>
          <p:cNvSpPr/>
          <p:nvPr/>
        </p:nvSpPr>
        <p:spPr>
          <a:xfrm>
            <a:off x="5583135" y="1424420"/>
            <a:ext cx="1138335" cy="44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F7758-B084-4CEF-AB2C-02E51F8F6E8E}"/>
              </a:ext>
            </a:extLst>
          </p:cNvPr>
          <p:cNvSpPr txBox="1"/>
          <p:nvPr/>
        </p:nvSpPr>
        <p:spPr>
          <a:xfrm>
            <a:off x="6812843" y="1055511"/>
            <a:ext cx="188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8A601-8F02-46B8-A031-48924AD01897}"/>
              </a:ext>
            </a:extLst>
          </p:cNvPr>
          <p:cNvSpPr/>
          <p:nvPr/>
        </p:nvSpPr>
        <p:spPr>
          <a:xfrm>
            <a:off x="765763" y="3000022"/>
            <a:ext cx="3444993" cy="4628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Hi there!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80C4E51-2B6B-47AE-B049-DF02C0EB43F4}"/>
              </a:ext>
            </a:extLst>
          </p:cNvPr>
          <p:cNvSpPr/>
          <p:nvPr/>
        </p:nvSpPr>
        <p:spPr>
          <a:xfrm>
            <a:off x="5616203" y="1916684"/>
            <a:ext cx="978408" cy="48463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200</a:t>
            </a:r>
            <a:endParaRPr lang="en-US"/>
          </a:p>
        </p:txBody>
      </p:sp>
      <p:pic>
        <p:nvPicPr>
          <p:cNvPr id="5" name="Graphic 7" descr="Research">
            <a:extLst>
              <a:ext uri="{FF2B5EF4-FFF2-40B4-BE49-F238E27FC236}">
                <a16:creationId xmlns:a16="http://schemas.microsoft.com/office/drawing/2014/main" id="{B2E23456-A21E-4F3F-B2E0-B973FA4FF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133" y="516372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6C0CDB-059E-4B36-8EA4-65A6E04671A9}"/>
              </a:ext>
            </a:extLst>
          </p:cNvPr>
          <p:cNvSpPr txBox="1"/>
          <p:nvPr/>
        </p:nvSpPr>
        <p:spPr>
          <a:xfrm>
            <a:off x="7847658" y="4724400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Chit-chat KB</a:t>
            </a:r>
          </a:p>
        </p:txBody>
      </p:sp>
      <p:pic>
        <p:nvPicPr>
          <p:cNvPr id="21" name="Graphic 7" descr="Research">
            <a:extLst>
              <a:ext uri="{FF2B5EF4-FFF2-40B4-BE49-F238E27FC236}">
                <a16:creationId xmlns:a16="http://schemas.microsoft.com/office/drawing/2014/main" id="{2B8EFC14-901C-4D0E-B2DC-BB21B0388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9541" y="516372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6377EA-8F77-47D7-A097-FDAC7DF41759}"/>
              </a:ext>
            </a:extLst>
          </p:cNvPr>
          <p:cNvSpPr txBox="1"/>
          <p:nvPr/>
        </p:nvSpPr>
        <p:spPr>
          <a:xfrm>
            <a:off x="9964325" y="4705585"/>
            <a:ext cx="216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FAQ</a:t>
            </a:r>
          </a:p>
        </p:txBody>
      </p:sp>
      <p:pic>
        <p:nvPicPr>
          <p:cNvPr id="11" name="Graphic 4" descr="Detective">
            <a:extLst>
              <a:ext uri="{FF2B5EF4-FFF2-40B4-BE49-F238E27FC236}">
                <a16:creationId xmlns:a16="http://schemas.microsoft.com/office/drawing/2014/main" id="{74622747-B547-4AC0-9AB9-51A24F6360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9466" y="1363134"/>
            <a:ext cx="1102548" cy="1130769"/>
          </a:xfrm>
          <a:prstGeom prst="rect">
            <a:avLst/>
          </a:prstGeom>
        </p:spPr>
      </p:pic>
      <p:pic>
        <p:nvPicPr>
          <p:cNvPr id="4" name="Graphic 22" descr="Line arrow Straight">
            <a:extLst>
              <a:ext uri="{FF2B5EF4-FFF2-40B4-BE49-F238E27FC236}">
                <a16:creationId xmlns:a16="http://schemas.microsoft.com/office/drawing/2014/main" id="{14AB1219-05BE-433A-84D8-43B3A9F21D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740000">
            <a:off x="8498652" y="1476022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1FB497-CFFC-4F62-82D9-168A0A00AEEB}"/>
              </a:ext>
            </a:extLst>
          </p:cNvPr>
          <p:cNvSpPr/>
          <p:nvPr/>
        </p:nvSpPr>
        <p:spPr>
          <a:xfrm>
            <a:off x="8602132" y="1381947"/>
            <a:ext cx="585142" cy="33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pic>
        <p:nvPicPr>
          <p:cNvPr id="9" name="Graphic 10" descr="Line arrow Clockwise curve">
            <a:extLst>
              <a:ext uri="{FF2B5EF4-FFF2-40B4-BE49-F238E27FC236}">
                <a16:creationId xmlns:a16="http://schemas.microsoft.com/office/drawing/2014/main" id="{8F0B3285-3DB7-47AB-94DA-A5C0D233B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820000">
            <a:off x="8479837" y="2313281"/>
            <a:ext cx="914400" cy="914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37880B-EF5A-4C5C-85C8-6A96EE975918}"/>
              </a:ext>
            </a:extLst>
          </p:cNvPr>
          <p:cNvSpPr/>
          <p:nvPr/>
        </p:nvSpPr>
        <p:spPr>
          <a:xfrm>
            <a:off x="9147762" y="2905947"/>
            <a:ext cx="1158993" cy="25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Chit-Chat</a:t>
            </a:r>
            <a:endParaRPr lang="en-US" err="1"/>
          </a:p>
        </p:txBody>
      </p:sp>
      <p:pic>
        <p:nvPicPr>
          <p:cNvPr id="27" name="Graphic 22" descr="Line arrow Straight">
            <a:extLst>
              <a:ext uri="{FF2B5EF4-FFF2-40B4-BE49-F238E27FC236}">
                <a16:creationId xmlns:a16="http://schemas.microsoft.com/office/drawing/2014/main" id="{FE8D1C51-B2AC-4ECF-8857-9C66792D7D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5120000">
            <a:off x="7567318" y="3065874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EF7AC5-28D5-4B1D-B63B-0B6E3E18DEC0}"/>
              </a:ext>
            </a:extLst>
          </p:cNvPr>
          <p:cNvSpPr/>
          <p:nvPr/>
        </p:nvSpPr>
        <p:spPr>
          <a:xfrm>
            <a:off x="8216429" y="3235206"/>
            <a:ext cx="585142" cy="33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Hi!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C30AE7-8835-4ECE-A76E-996DDC1CBD0E}"/>
              </a:ext>
            </a:extLst>
          </p:cNvPr>
          <p:cNvSpPr/>
          <p:nvPr/>
        </p:nvSpPr>
        <p:spPr>
          <a:xfrm>
            <a:off x="6203244" y="3884319"/>
            <a:ext cx="1036697" cy="3499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Hi there!</a:t>
            </a:r>
          </a:p>
        </p:txBody>
      </p:sp>
      <p:pic>
        <p:nvPicPr>
          <p:cNvPr id="31" name="Graphic 22" descr="Line arrow Straight">
            <a:extLst>
              <a:ext uri="{FF2B5EF4-FFF2-40B4-BE49-F238E27FC236}">
                <a16:creationId xmlns:a16="http://schemas.microsoft.com/office/drawing/2014/main" id="{2569805F-0A7A-4614-82D5-2A0F7C3CFE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500000">
            <a:off x="7078133" y="3282244"/>
            <a:ext cx="914400" cy="914400"/>
          </a:xfrm>
          <a:prstGeom prst="rect">
            <a:avLst/>
          </a:prstGeom>
        </p:spPr>
      </p:pic>
      <p:pic>
        <p:nvPicPr>
          <p:cNvPr id="25" name="Graphic 7" descr="Research">
            <a:extLst>
              <a:ext uri="{FF2B5EF4-FFF2-40B4-BE49-F238E27FC236}">
                <a16:creationId xmlns:a16="http://schemas.microsoft.com/office/drawing/2014/main" id="{80F5C1F6-3824-406C-9567-BCB77BFA8C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4551" y="5176015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395796-6105-43C0-AD84-EEFFAF81D0AC}"/>
              </a:ext>
            </a:extLst>
          </p:cNvPr>
          <p:cNvSpPr txBox="1"/>
          <p:nvPr/>
        </p:nvSpPr>
        <p:spPr>
          <a:xfrm>
            <a:off x="6163882" y="4736689"/>
            <a:ext cx="6699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KB 1</a:t>
            </a:r>
            <a:endParaRPr lang="en-US"/>
          </a:p>
        </p:txBody>
      </p:sp>
      <p:pic>
        <p:nvPicPr>
          <p:cNvPr id="33" name="Graphic 7" descr="Research">
            <a:extLst>
              <a:ext uri="{FF2B5EF4-FFF2-40B4-BE49-F238E27FC236}">
                <a16:creationId xmlns:a16="http://schemas.microsoft.com/office/drawing/2014/main" id="{E6000DDF-25ED-439D-A49E-781C987B36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4905" y="5188304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F662C12-06C9-4A78-A375-2ED10153E8B5}"/>
              </a:ext>
            </a:extLst>
          </p:cNvPr>
          <p:cNvSpPr txBox="1"/>
          <p:nvPr/>
        </p:nvSpPr>
        <p:spPr>
          <a:xfrm>
            <a:off x="4787366" y="4736688"/>
            <a:ext cx="731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KB 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3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Two types of queries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2F7C6-DB9D-417C-8B4E-3EC55F3FF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227965" indent="-227965"/>
            <a:r>
              <a:rPr lang="en-US">
                <a:latin typeface="Trebuchet MS"/>
                <a:cs typeface="Segoe UI"/>
              </a:rPr>
              <a:t>Getting information</a:t>
            </a:r>
            <a:endParaRPr lang="en-US"/>
          </a:p>
          <a:p>
            <a:pPr marL="227965" indent="-227965"/>
            <a:r>
              <a:rPr lang="en-US">
                <a:latin typeface="Trebuchet MS"/>
                <a:cs typeface="Segoe UI"/>
              </a:rPr>
              <a:t>Doing something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1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Doing something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227965" indent="-227965"/>
            <a:endParaRPr lang="en-US"/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C18B9-3E81-463B-868D-28D5F8FABAD2}"/>
              </a:ext>
            </a:extLst>
          </p:cNvPr>
          <p:cNvSpPr/>
          <p:nvPr/>
        </p:nvSpPr>
        <p:spPr>
          <a:xfrm>
            <a:off x="718728" y="920985"/>
            <a:ext cx="4705584" cy="5034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32FC1E-F9F2-4312-ACC9-F2AE70F4A57A}"/>
              </a:ext>
            </a:extLst>
          </p:cNvPr>
          <p:cNvSpPr/>
          <p:nvPr/>
        </p:nvSpPr>
        <p:spPr>
          <a:xfrm>
            <a:off x="1875837" y="2143948"/>
            <a:ext cx="3444993" cy="50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Order taxi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64267-E0D8-4A7C-A650-CC66004C79CB}"/>
              </a:ext>
            </a:extLst>
          </p:cNvPr>
          <p:cNvSpPr/>
          <p:nvPr/>
        </p:nvSpPr>
        <p:spPr>
          <a:xfrm>
            <a:off x="784577" y="2746023"/>
            <a:ext cx="3444993" cy="500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Where from?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38E7F0-60ED-489A-BE01-986D2B03F7A8}"/>
              </a:ext>
            </a:extLst>
          </p:cNvPr>
          <p:cNvSpPr/>
          <p:nvPr/>
        </p:nvSpPr>
        <p:spPr>
          <a:xfrm>
            <a:off x="1922874" y="3395133"/>
            <a:ext cx="3444993" cy="50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My current location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47BAE-7AA1-4A2D-8B73-9F700EE113F9}"/>
              </a:ext>
            </a:extLst>
          </p:cNvPr>
          <p:cNvSpPr/>
          <p:nvPr/>
        </p:nvSpPr>
        <p:spPr>
          <a:xfrm>
            <a:off x="831614" y="3997208"/>
            <a:ext cx="3444993" cy="500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Where to?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29B34-ACC0-46D6-A702-F3AA9DFCC5C6}"/>
              </a:ext>
            </a:extLst>
          </p:cNvPr>
          <p:cNvSpPr/>
          <p:nvPr/>
        </p:nvSpPr>
        <p:spPr>
          <a:xfrm>
            <a:off x="1913466" y="4646318"/>
            <a:ext cx="3444993" cy="50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Airport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EC1D1E-556F-41E9-9371-9C6F3B9868BF}"/>
              </a:ext>
            </a:extLst>
          </p:cNvPr>
          <p:cNvSpPr/>
          <p:nvPr/>
        </p:nvSpPr>
        <p:spPr>
          <a:xfrm>
            <a:off x="822206" y="5248393"/>
            <a:ext cx="3444993" cy="500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Your taxi will arrive in 5 mins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7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Doing something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227965" indent="-227965"/>
            <a:endParaRPr lang="en-US"/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C18B9-3E81-463B-868D-28D5F8FABAD2}"/>
              </a:ext>
            </a:extLst>
          </p:cNvPr>
          <p:cNvSpPr/>
          <p:nvPr/>
        </p:nvSpPr>
        <p:spPr>
          <a:xfrm>
            <a:off x="718728" y="920985"/>
            <a:ext cx="4705584" cy="5034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32FC1E-F9F2-4312-ACC9-F2AE70F4A57A}"/>
              </a:ext>
            </a:extLst>
          </p:cNvPr>
          <p:cNvSpPr/>
          <p:nvPr/>
        </p:nvSpPr>
        <p:spPr>
          <a:xfrm>
            <a:off x="1875837" y="2143948"/>
            <a:ext cx="3444993" cy="50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Order taxi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64267-E0D8-4A7C-A650-CC66004C79CB}"/>
              </a:ext>
            </a:extLst>
          </p:cNvPr>
          <p:cNvSpPr/>
          <p:nvPr/>
        </p:nvSpPr>
        <p:spPr>
          <a:xfrm>
            <a:off x="784577" y="2746023"/>
            <a:ext cx="3444993" cy="500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Where from?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38E7F0-60ED-489A-BE01-986D2B03F7A8}"/>
              </a:ext>
            </a:extLst>
          </p:cNvPr>
          <p:cNvSpPr/>
          <p:nvPr/>
        </p:nvSpPr>
        <p:spPr>
          <a:xfrm>
            <a:off x="1922874" y="3395133"/>
            <a:ext cx="3444993" cy="50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My current location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47BAE-7AA1-4A2D-8B73-9F700EE113F9}"/>
              </a:ext>
            </a:extLst>
          </p:cNvPr>
          <p:cNvSpPr/>
          <p:nvPr/>
        </p:nvSpPr>
        <p:spPr>
          <a:xfrm>
            <a:off x="831614" y="3997208"/>
            <a:ext cx="3444993" cy="500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ea typeface="+mn-lt"/>
                <a:cs typeface="+mn-lt"/>
              </a:rPr>
              <a:t>Where to?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29B34-ACC0-46D6-A702-F3AA9DFCC5C6}"/>
              </a:ext>
            </a:extLst>
          </p:cNvPr>
          <p:cNvSpPr/>
          <p:nvPr/>
        </p:nvSpPr>
        <p:spPr>
          <a:xfrm>
            <a:off x="1913466" y="4646318"/>
            <a:ext cx="3444993" cy="50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Airport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EC1D1E-556F-41E9-9371-9C6F3B9868BF}"/>
              </a:ext>
            </a:extLst>
          </p:cNvPr>
          <p:cNvSpPr/>
          <p:nvPr/>
        </p:nvSpPr>
        <p:spPr>
          <a:xfrm>
            <a:off x="822206" y="5248393"/>
            <a:ext cx="3444993" cy="5004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>
                <a:cs typeface="Calibri"/>
              </a:rPr>
              <a:t>Your taxi will arrive in 5 mins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E06AB-F5A5-45C3-8F8B-4E0901302973}"/>
              </a:ext>
            </a:extLst>
          </p:cNvPr>
          <p:cNvSpPr txBox="1"/>
          <p:nvPr/>
        </p:nvSpPr>
        <p:spPr>
          <a:xfrm>
            <a:off x="6433059" y="884508"/>
            <a:ext cx="5504274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/>
              <a:t>Dialogs:</a:t>
            </a:r>
          </a:p>
          <a:p>
            <a:r>
              <a:rPr lang="en-US" sz="2000">
                <a:cs typeface="Calibri"/>
              </a:rPr>
              <a:t>Bot framework</a:t>
            </a:r>
          </a:p>
          <a:p>
            <a:r>
              <a:rPr lang="en-US" sz="2000">
                <a:cs typeface="Calibri"/>
              </a:rPr>
              <a:t>Class</a:t>
            </a:r>
            <a:endParaRPr lang="en-US"/>
          </a:p>
          <a:p>
            <a:r>
              <a:rPr lang="en-US" sz="2000">
                <a:cs typeface="Calibri"/>
              </a:rPr>
              <a:t>Inherit form base dialog (Component)</a:t>
            </a:r>
          </a:p>
          <a:p>
            <a:r>
              <a:rPr lang="en-US" sz="2000">
                <a:cs typeface="Calibri"/>
              </a:rPr>
              <a:t>Steps</a:t>
            </a:r>
          </a:p>
          <a:p>
            <a:r>
              <a:rPr lang="en-US" sz="2000">
                <a:cs typeface="Calibri"/>
              </a:rPr>
              <a:t>A dialog can call another dialog</a:t>
            </a:r>
          </a:p>
          <a:p>
            <a:r>
              <a:rPr lang="en-US" sz="2000">
                <a:cs typeface="Calibri"/>
              </a:rPr>
              <a:t>Stack</a:t>
            </a:r>
          </a:p>
          <a:p>
            <a:r>
              <a:rPr lang="en-US" sz="2000">
                <a:cs typeface="Calibri"/>
              </a:rPr>
              <a:t>Activity (do not go to </a:t>
            </a:r>
            <a:r>
              <a:rPr lang="en-US" sz="2000" err="1">
                <a:cs typeface="Calibri"/>
              </a:rPr>
              <a:t>luis</a:t>
            </a:r>
            <a:r>
              <a:rPr lang="en-US" sz="2000">
                <a:cs typeface="Calibri"/>
              </a:rPr>
              <a:t> every time)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Add to LUIS a new app with your Intents</a:t>
            </a:r>
          </a:p>
        </p:txBody>
      </p:sp>
    </p:spTree>
    <p:extLst>
      <p:ext uri="{BB962C8B-B14F-4D97-AF65-F5344CB8AC3E}">
        <p14:creationId xmlns:p14="http://schemas.microsoft.com/office/powerpoint/2010/main" val="742497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Doing something - </a:t>
            </a:r>
            <a:r>
              <a:rPr lang="en-US" err="1">
                <a:latin typeface="Trebuchet MS"/>
                <a:cs typeface="Segoe UI Light"/>
              </a:rPr>
              <a:t>MyApp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227965" indent="-227965"/>
            <a:endParaRPr lang="en-US"/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14011D-4D8F-49E7-A13F-5B89FC7D3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078" y="1705878"/>
            <a:ext cx="8224683" cy="36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23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Doing something - </a:t>
            </a:r>
            <a:r>
              <a:rPr lang="en-US" err="1">
                <a:latin typeface="Trebuchet MS"/>
                <a:cs typeface="Segoe UI Light"/>
              </a:rPr>
              <a:t>MyApp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227965" indent="-227965"/>
            <a:endParaRPr lang="en-US"/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74C01D-7797-468E-97A7-1BE0CB68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20" y="1880387"/>
            <a:ext cx="9416844" cy="404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710A9-C27D-4628-961E-7A738E5A6300}"/>
              </a:ext>
            </a:extLst>
          </p:cNvPr>
          <p:cNvSpPr txBox="1"/>
          <p:nvPr/>
        </p:nvSpPr>
        <p:spPr>
          <a:xfrm>
            <a:off x="894608" y="13696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Add utterances</a:t>
            </a:r>
          </a:p>
        </p:txBody>
      </p:sp>
    </p:spTree>
    <p:extLst>
      <p:ext uri="{BB962C8B-B14F-4D97-AF65-F5344CB8AC3E}">
        <p14:creationId xmlns:p14="http://schemas.microsoft.com/office/powerpoint/2010/main" val="2408538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Doing something – Dispatch (after 'dispatch refresh')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6126-698E-4A8D-8E64-5E1EFA01C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227965" indent="-227965"/>
            <a:endParaRPr lang="en-US"/>
          </a:p>
          <a:p>
            <a:pPr marL="227965" indent="-227965"/>
            <a:endParaRPr lang="en-US"/>
          </a:p>
          <a:p>
            <a:pPr marL="227965" indent="-227965"/>
            <a:endParaRPr lang="en-US"/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1B00CD-C5CB-4332-B262-D089C10CF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88" y="1500718"/>
            <a:ext cx="11248102" cy="38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88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B570-1F81-48FF-9C89-F0CE3CAF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Virtual Assistant Template - Code</a:t>
            </a:r>
            <a:endParaRPr lang="en-US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D360EA88-9B58-4BFB-920B-C1DD65E1F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336" y="1191609"/>
            <a:ext cx="3357716" cy="490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54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B570-1F81-48FF-9C89-F0CE3CAF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Virtual Assistant Template - Code</a:t>
            </a:r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EA10F3-417B-4D85-B0A9-50D4B584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10" y="972869"/>
            <a:ext cx="10940843" cy="51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6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B570-1F81-48FF-9C89-F0CE3CAF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Virtual Assistant Template - Code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BC1A8F-5C28-460B-8B70-FD51B96C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1" y="2073081"/>
            <a:ext cx="11788877" cy="322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C514F9-4190-48E2-855A-10352FD50C2B}"/>
              </a:ext>
            </a:extLst>
          </p:cNvPr>
          <p:cNvSpPr txBox="1"/>
          <p:nvPr/>
        </p:nvSpPr>
        <p:spPr>
          <a:xfrm>
            <a:off x="568036" y="1280555"/>
            <a:ext cx="4227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namespace Microsoft.Bot.Builder.Dialogs</a:t>
            </a:r>
          </a:p>
        </p:txBody>
      </p:sp>
    </p:spTree>
    <p:extLst>
      <p:ext uri="{BB962C8B-B14F-4D97-AF65-F5344CB8AC3E}">
        <p14:creationId xmlns:p14="http://schemas.microsoft.com/office/powerpoint/2010/main" val="349446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A bot is a web service</a:t>
            </a:r>
            <a:endParaRPr lang="en-US"/>
          </a:p>
        </p:txBody>
      </p:sp>
      <p:pic>
        <p:nvPicPr>
          <p:cNvPr id="18" name="Graphic 18" descr="Server">
            <a:extLst>
              <a:ext uri="{FF2B5EF4-FFF2-40B4-BE49-F238E27FC236}">
                <a16:creationId xmlns:a16="http://schemas.microsoft.com/office/drawing/2014/main" id="{232B38CC-79AF-4C7E-BF49-0C12DAFE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5948" y="2275489"/>
            <a:ext cx="2688020" cy="2688020"/>
          </a:xfrm>
          <a:prstGeom prst="rect">
            <a:avLst/>
          </a:prstGeom>
        </p:spPr>
      </p:pic>
      <p:pic>
        <p:nvPicPr>
          <p:cNvPr id="457" name="Graphic 457" descr="Computer">
            <a:extLst>
              <a:ext uri="{FF2B5EF4-FFF2-40B4-BE49-F238E27FC236}">
                <a16:creationId xmlns:a16="http://schemas.microsoft.com/office/drawing/2014/main" id="{1CEC603C-D794-474D-9D6C-0E89A8FB7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83" y="2728504"/>
            <a:ext cx="1794642" cy="1781505"/>
          </a:xfrm>
          <a:prstGeom prst="rect">
            <a:avLst/>
          </a:prstGeom>
        </p:spPr>
      </p:pic>
      <p:pic>
        <p:nvPicPr>
          <p:cNvPr id="459" name="Graphic 457" descr="Computer">
            <a:extLst>
              <a:ext uri="{FF2B5EF4-FFF2-40B4-BE49-F238E27FC236}">
                <a16:creationId xmlns:a16="http://schemas.microsoft.com/office/drawing/2014/main" id="{ED59D441-3DAC-46EC-9795-8123F5B57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4081711"/>
            <a:ext cx="1794642" cy="1781505"/>
          </a:xfrm>
          <a:prstGeom prst="rect">
            <a:avLst/>
          </a:prstGeom>
        </p:spPr>
      </p:pic>
      <p:pic>
        <p:nvPicPr>
          <p:cNvPr id="460" name="Graphic 457" descr="Computer">
            <a:extLst>
              <a:ext uri="{FF2B5EF4-FFF2-40B4-BE49-F238E27FC236}">
                <a16:creationId xmlns:a16="http://schemas.microsoft.com/office/drawing/2014/main" id="{63D996F9-3E23-4B43-96FC-D2EEDE0D7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1388435"/>
            <a:ext cx="1794642" cy="1781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91BEF-BAEA-4EBC-9D4B-4DE1777E13DD}"/>
              </a:ext>
            </a:extLst>
          </p:cNvPr>
          <p:cNvSpPr txBox="1"/>
          <p:nvPr/>
        </p:nvSpPr>
        <p:spPr>
          <a:xfrm>
            <a:off x="8553215" y="21561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Web service</a:t>
            </a:r>
          </a:p>
        </p:txBody>
      </p:sp>
    </p:spTree>
    <p:extLst>
      <p:ext uri="{BB962C8B-B14F-4D97-AF65-F5344CB8AC3E}">
        <p14:creationId xmlns:p14="http://schemas.microsoft.com/office/powerpoint/2010/main" val="32641495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B570-1F81-48FF-9C89-F0CE3CAF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Virtual Assistant Template - Code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514F9-4190-48E2-855A-10352FD50C2B}"/>
              </a:ext>
            </a:extLst>
          </p:cNvPr>
          <p:cNvSpPr txBox="1"/>
          <p:nvPr/>
        </p:nvSpPr>
        <p:spPr>
          <a:xfrm>
            <a:off x="568036" y="1280555"/>
            <a:ext cx="4227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Main - routing</a:t>
            </a:r>
            <a:endParaRPr lang="en-US">
              <a:cs typeface="Calibri"/>
            </a:endParaRP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875004B-3E2F-496A-AA82-28B0F038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26" y="2011813"/>
            <a:ext cx="11204369" cy="1082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3EB592-90BA-43F3-A578-78E4CB510DA3}"/>
              </a:ext>
            </a:extLst>
          </p:cNvPr>
          <p:cNvSpPr txBox="1"/>
          <p:nvPr/>
        </p:nvSpPr>
        <p:spPr>
          <a:xfrm>
            <a:off x="676894" y="3823854"/>
            <a:ext cx="97793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https://github.com/microsoft/botbuilder-tools/blob/master/packages/LUISGen/src/npm/readme.md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JSON -&gt; CS</a:t>
            </a:r>
          </a:p>
        </p:txBody>
      </p:sp>
    </p:spTree>
    <p:extLst>
      <p:ext uri="{BB962C8B-B14F-4D97-AF65-F5344CB8AC3E}">
        <p14:creationId xmlns:p14="http://schemas.microsoft.com/office/powerpoint/2010/main" val="852214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B570-1F81-48FF-9C89-F0CE3CAF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Virtual Assistant Template - Code</a:t>
            </a:r>
            <a:endParaRPr lang="en-US"/>
          </a:p>
        </p:txBody>
      </p:sp>
      <p:pic>
        <p:nvPicPr>
          <p:cNvPr id="4" name="Picture 5" descr="A picture containing indoor, table, sitting, bird&#10;&#10;Description generated with very high confidence">
            <a:extLst>
              <a:ext uri="{FF2B5EF4-FFF2-40B4-BE49-F238E27FC236}">
                <a16:creationId xmlns:a16="http://schemas.microsoft.com/office/drawing/2014/main" id="{193C5D61-3BBF-46DF-9343-1572D437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1" y="1695813"/>
            <a:ext cx="11149779" cy="349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58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B570-1F81-48FF-9C89-F0CE3CAF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Virtual Assistant Template - Code</a:t>
            </a:r>
            <a:endParaRPr lang="en-US"/>
          </a:p>
        </p:txBody>
      </p:sp>
      <p:pic>
        <p:nvPicPr>
          <p:cNvPr id="3" name="Picture 4" descr="A picture containing sitting, table&#10;&#10;Description generated with very high confidence">
            <a:extLst>
              <a:ext uri="{FF2B5EF4-FFF2-40B4-BE49-F238E27FC236}">
                <a16:creationId xmlns:a16="http://schemas.microsoft.com/office/drawing/2014/main" id="{DB47FC51-66D6-47A4-9ACC-FF61D932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12" y="1607442"/>
            <a:ext cx="9898082" cy="458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40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/>
          <a:lstStyle/>
          <a:p>
            <a:r>
              <a:rPr lang="en-US"/>
              <a:t>Virtual Assistant template</a:t>
            </a: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F55FBE54-D175-4CE3-BBAF-C01241D7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18" y="1089730"/>
            <a:ext cx="9999508" cy="52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09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C4AB-9597-4EB6-BF36-94E00A7B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Useful links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DCD63-CB24-439D-8D86-3D48D3103A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36" tIns="45718" rIns="91436" bIns="45718" rtlCol="0" anchor="t">
            <a:normAutofit/>
          </a:bodyPr>
          <a:lstStyle/>
          <a:p>
            <a:pPr marL="227965" indent="-227965"/>
            <a:r>
              <a:rPr lang="en-US">
                <a:hlinkClick r:id="rId2"/>
              </a:rPr>
              <a:t>https://microsoft.github.io/botframework-solutions/tutorials/csharp/create-assistant/3_create_project/</a:t>
            </a:r>
          </a:p>
          <a:p>
            <a:pPr marL="227965" indent="-227965"/>
            <a:r>
              <a:rPr lang="en-US">
                <a:hlinkClick r:id="rId3"/>
              </a:rPr>
              <a:t>https://github.com/microsoft/BotBuilder-Samples</a:t>
            </a:r>
          </a:p>
          <a:p>
            <a:pPr marL="227965" indent="-227965"/>
            <a:r>
              <a:rPr lang="en-US">
                <a:latin typeface="Trebuchet MS"/>
                <a:hlinkClick r:id="rId4"/>
              </a:rPr>
              <a:t>https://github.com/microsoft/botframework-solutions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81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9B2B8-0CAB-4128-8523-2F24C53D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  <a:br>
              <a:rPr lang="en-US"/>
            </a:br>
            <a:r>
              <a:rPr lang="en-US"/>
              <a:t>Questions!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05FCB-E243-4C2A-9E31-EE08114A4913}"/>
              </a:ext>
            </a:extLst>
          </p:cNvPr>
          <p:cNvSpPr/>
          <p:nvPr/>
        </p:nvSpPr>
        <p:spPr>
          <a:xfrm>
            <a:off x="3826628" y="5332907"/>
            <a:ext cx="6573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ighlight>
                  <a:srgbClr val="FFFF00"/>
                </a:highlight>
                <a:hlinkClick r:id="rId2"/>
              </a:rPr>
              <a:t>https://github.com/SychevIgor/pronet_docker</a:t>
            </a:r>
            <a:r>
              <a:rPr lang="en-US">
                <a:highlight>
                  <a:srgbClr val="FFFF00"/>
                </a:highlight>
              </a:rPr>
              <a:t> Content link. Replace</a:t>
            </a:r>
          </a:p>
        </p:txBody>
      </p:sp>
    </p:spTree>
    <p:extLst>
      <p:ext uri="{BB962C8B-B14F-4D97-AF65-F5344CB8AC3E}">
        <p14:creationId xmlns:p14="http://schemas.microsoft.com/office/powerpoint/2010/main" val="35003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A bot is a web service</a:t>
            </a:r>
            <a:endParaRPr lang="en-US"/>
          </a:p>
        </p:txBody>
      </p:sp>
      <p:pic>
        <p:nvPicPr>
          <p:cNvPr id="18" name="Graphic 18" descr="Server">
            <a:extLst>
              <a:ext uri="{FF2B5EF4-FFF2-40B4-BE49-F238E27FC236}">
                <a16:creationId xmlns:a16="http://schemas.microsoft.com/office/drawing/2014/main" id="{232B38CC-79AF-4C7E-BF49-0C12DAFE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5948" y="2275489"/>
            <a:ext cx="2688020" cy="2688020"/>
          </a:xfrm>
          <a:prstGeom prst="rect">
            <a:avLst/>
          </a:prstGeom>
        </p:spPr>
      </p:pic>
      <p:pic>
        <p:nvPicPr>
          <p:cNvPr id="457" name="Graphic 457" descr="Computer">
            <a:extLst>
              <a:ext uri="{FF2B5EF4-FFF2-40B4-BE49-F238E27FC236}">
                <a16:creationId xmlns:a16="http://schemas.microsoft.com/office/drawing/2014/main" id="{1CEC603C-D794-474D-9D6C-0E89A8FB7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83" y="2728504"/>
            <a:ext cx="1794642" cy="1781505"/>
          </a:xfrm>
          <a:prstGeom prst="rect">
            <a:avLst/>
          </a:prstGeom>
        </p:spPr>
      </p:pic>
      <p:pic>
        <p:nvPicPr>
          <p:cNvPr id="459" name="Graphic 457" descr="Computer">
            <a:extLst>
              <a:ext uri="{FF2B5EF4-FFF2-40B4-BE49-F238E27FC236}">
                <a16:creationId xmlns:a16="http://schemas.microsoft.com/office/drawing/2014/main" id="{ED59D441-3DAC-46EC-9795-8123F5B57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4081711"/>
            <a:ext cx="1794642" cy="1781505"/>
          </a:xfrm>
          <a:prstGeom prst="rect">
            <a:avLst/>
          </a:prstGeom>
        </p:spPr>
      </p:pic>
      <p:pic>
        <p:nvPicPr>
          <p:cNvPr id="460" name="Graphic 457" descr="Computer">
            <a:extLst>
              <a:ext uri="{FF2B5EF4-FFF2-40B4-BE49-F238E27FC236}">
                <a16:creationId xmlns:a16="http://schemas.microsoft.com/office/drawing/2014/main" id="{63D996F9-3E23-4B43-96FC-D2EEDE0D7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1388435"/>
            <a:ext cx="1794642" cy="1781505"/>
          </a:xfrm>
          <a:prstGeom prst="rect">
            <a:avLst/>
          </a:prstGeom>
        </p:spPr>
      </p:pic>
      <p:sp>
        <p:nvSpPr>
          <p:cNvPr id="471" name="Arrow: Right 470">
            <a:extLst>
              <a:ext uri="{FF2B5EF4-FFF2-40B4-BE49-F238E27FC236}">
                <a16:creationId xmlns:a16="http://schemas.microsoft.com/office/drawing/2014/main" id="{6B9F465C-E035-4B34-B7C3-CAD66104E90D}"/>
              </a:ext>
            </a:extLst>
          </p:cNvPr>
          <p:cNvSpPr/>
          <p:nvPr/>
        </p:nvSpPr>
        <p:spPr>
          <a:xfrm rot="600000">
            <a:off x="4247284" y="2167606"/>
            <a:ext cx="2351889" cy="55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472" name="Arrow: Right 471">
            <a:extLst>
              <a:ext uri="{FF2B5EF4-FFF2-40B4-BE49-F238E27FC236}">
                <a16:creationId xmlns:a16="http://schemas.microsoft.com/office/drawing/2014/main" id="{FE15506A-2685-445C-9E36-F8F147FA8F5B}"/>
              </a:ext>
            </a:extLst>
          </p:cNvPr>
          <p:cNvSpPr/>
          <p:nvPr/>
        </p:nvSpPr>
        <p:spPr>
          <a:xfrm>
            <a:off x="4303869" y="3426572"/>
            <a:ext cx="987815" cy="4658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DELETE</a:t>
            </a:r>
            <a:endParaRPr lang="en-US"/>
          </a:p>
        </p:txBody>
      </p:sp>
      <p:sp>
        <p:nvSpPr>
          <p:cNvPr id="474" name="Arrow: Right 473">
            <a:extLst>
              <a:ext uri="{FF2B5EF4-FFF2-40B4-BE49-F238E27FC236}">
                <a16:creationId xmlns:a16="http://schemas.microsoft.com/office/drawing/2014/main" id="{BF5201A3-C042-4BD6-88A4-FC1F5F2041BF}"/>
              </a:ext>
            </a:extLst>
          </p:cNvPr>
          <p:cNvSpPr/>
          <p:nvPr/>
        </p:nvSpPr>
        <p:spPr>
          <a:xfrm rot="21180000">
            <a:off x="4415636" y="4490081"/>
            <a:ext cx="1279445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GET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AFEB1-F4DE-4457-818D-93FE281B04C4}"/>
              </a:ext>
            </a:extLst>
          </p:cNvPr>
          <p:cNvSpPr txBox="1"/>
          <p:nvPr/>
        </p:nvSpPr>
        <p:spPr>
          <a:xfrm>
            <a:off x="8412104" y="2015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Web service</a:t>
            </a:r>
          </a:p>
        </p:txBody>
      </p:sp>
    </p:spTree>
    <p:extLst>
      <p:ext uri="{BB962C8B-B14F-4D97-AF65-F5344CB8AC3E}">
        <p14:creationId xmlns:p14="http://schemas.microsoft.com/office/powerpoint/2010/main" val="128656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A bot is a web service</a:t>
            </a:r>
            <a:endParaRPr lang="en-US"/>
          </a:p>
        </p:txBody>
      </p:sp>
      <p:pic>
        <p:nvPicPr>
          <p:cNvPr id="18" name="Graphic 18" descr="Server">
            <a:extLst>
              <a:ext uri="{FF2B5EF4-FFF2-40B4-BE49-F238E27FC236}">
                <a16:creationId xmlns:a16="http://schemas.microsoft.com/office/drawing/2014/main" id="{232B38CC-79AF-4C7E-BF49-0C12DAFE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6466" y="2369563"/>
            <a:ext cx="2688020" cy="2688020"/>
          </a:xfrm>
          <a:prstGeom prst="rect">
            <a:avLst/>
          </a:prstGeom>
        </p:spPr>
      </p:pic>
      <p:pic>
        <p:nvPicPr>
          <p:cNvPr id="457" name="Graphic 457" descr="Computer">
            <a:extLst>
              <a:ext uri="{FF2B5EF4-FFF2-40B4-BE49-F238E27FC236}">
                <a16:creationId xmlns:a16="http://schemas.microsoft.com/office/drawing/2014/main" id="{1CEC603C-D794-474D-9D6C-0E89A8FB7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83" y="2728504"/>
            <a:ext cx="1794642" cy="1781505"/>
          </a:xfrm>
          <a:prstGeom prst="rect">
            <a:avLst/>
          </a:prstGeom>
        </p:spPr>
      </p:pic>
      <p:pic>
        <p:nvPicPr>
          <p:cNvPr id="459" name="Graphic 457" descr="Computer">
            <a:extLst>
              <a:ext uri="{FF2B5EF4-FFF2-40B4-BE49-F238E27FC236}">
                <a16:creationId xmlns:a16="http://schemas.microsoft.com/office/drawing/2014/main" id="{ED59D441-3DAC-46EC-9795-8123F5B57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4081711"/>
            <a:ext cx="1794642" cy="1781505"/>
          </a:xfrm>
          <a:prstGeom prst="rect">
            <a:avLst/>
          </a:prstGeom>
        </p:spPr>
      </p:pic>
      <p:pic>
        <p:nvPicPr>
          <p:cNvPr id="460" name="Graphic 457" descr="Computer">
            <a:extLst>
              <a:ext uri="{FF2B5EF4-FFF2-40B4-BE49-F238E27FC236}">
                <a16:creationId xmlns:a16="http://schemas.microsoft.com/office/drawing/2014/main" id="{63D996F9-3E23-4B43-96FC-D2EEDE0D7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1388435"/>
            <a:ext cx="1794642" cy="1781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5CB065-AE64-42C8-8CEE-43DF035B67D2}"/>
              </a:ext>
            </a:extLst>
          </p:cNvPr>
          <p:cNvSpPr txBox="1"/>
          <p:nvPr/>
        </p:nvSpPr>
        <p:spPr>
          <a:xfrm>
            <a:off x="7847659" y="15541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213645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A bot is a web service</a:t>
            </a:r>
            <a:endParaRPr lang="en-US"/>
          </a:p>
        </p:txBody>
      </p:sp>
      <p:pic>
        <p:nvPicPr>
          <p:cNvPr id="18" name="Graphic 18" descr="Server">
            <a:extLst>
              <a:ext uri="{FF2B5EF4-FFF2-40B4-BE49-F238E27FC236}">
                <a16:creationId xmlns:a16="http://schemas.microsoft.com/office/drawing/2014/main" id="{232B38CC-79AF-4C7E-BF49-0C12DAFE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6466" y="2369563"/>
            <a:ext cx="2688020" cy="2688020"/>
          </a:xfrm>
          <a:prstGeom prst="rect">
            <a:avLst/>
          </a:prstGeom>
        </p:spPr>
      </p:pic>
      <p:pic>
        <p:nvPicPr>
          <p:cNvPr id="457" name="Graphic 457" descr="Computer">
            <a:extLst>
              <a:ext uri="{FF2B5EF4-FFF2-40B4-BE49-F238E27FC236}">
                <a16:creationId xmlns:a16="http://schemas.microsoft.com/office/drawing/2014/main" id="{1CEC603C-D794-474D-9D6C-0E89A8FB7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83" y="2728504"/>
            <a:ext cx="1794642" cy="1781505"/>
          </a:xfrm>
          <a:prstGeom prst="rect">
            <a:avLst/>
          </a:prstGeom>
        </p:spPr>
      </p:pic>
      <p:pic>
        <p:nvPicPr>
          <p:cNvPr id="459" name="Graphic 457" descr="Computer">
            <a:extLst>
              <a:ext uri="{FF2B5EF4-FFF2-40B4-BE49-F238E27FC236}">
                <a16:creationId xmlns:a16="http://schemas.microsoft.com/office/drawing/2014/main" id="{ED59D441-3DAC-46EC-9795-8123F5B57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4081711"/>
            <a:ext cx="1794642" cy="1781505"/>
          </a:xfrm>
          <a:prstGeom prst="rect">
            <a:avLst/>
          </a:prstGeom>
        </p:spPr>
      </p:pic>
      <p:pic>
        <p:nvPicPr>
          <p:cNvPr id="460" name="Graphic 457" descr="Computer">
            <a:extLst>
              <a:ext uri="{FF2B5EF4-FFF2-40B4-BE49-F238E27FC236}">
                <a16:creationId xmlns:a16="http://schemas.microsoft.com/office/drawing/2014/main" id="{63D996F9-3E23-4B43-96FC-D2EEDE0D7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1388435"/>
            <a:ext cx="1794642" cy="1781505"/>
          </a:xfrm>
          <a:prstGeom prst="rect">
            <a:avLst/>
          </a:prstGeom>
        </p:spPr>
      </p:pic>
      <p:sp>
        <p:nvSpPr>
          <p:cNvPr id="471" name="Arrow: Right 470">
            <a:extLst>
              <a:ext uri="{FF2B5EF4-FFF2-40B4-BE49-F238E27FC236}">
                <a16:creationId xmlns:a16="http://schemas.microsoft.com/office/drawing/2014/main" id="{6B9F465C-E035-4B34-B7C3-CAD66104E90D}"/>
              </a:ext>
            </a:extLst>
          </p:cNvPr>
          <p:cNvSpPr/>
          <p:nvPr/>
        </p:nvSpPr>
        <p:spPr>
          <a:xfrm>
            <a:off x="4200247" y="3334125"/>
            <a:ext cx="2351889" cy="55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DBC43-633F-4635-9F4C-01431E9E1633}"/>
              </a:ext>
            </a:extLst>
          </p:cNvPr>
          <p:cNvSpPr txBox="1"/>
          <p:nvPr/>
        </p:nvSpPr>
        <p:spPr>
          <a:xfrm>
            <a:off x="7198548" y="199625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01C1B-548D-46C3-880E-F0F13A53893D}"/>
              </a:ext>
            </a:extLst>
          </p:cNvPr>
          <p:cNvSpPr txBox="1"/>
          <p:nvPr/>
        </p:nvSpPr>
        <p:spPr>
          <a:xfrm>
            <a:off x="7847658" y="15541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283498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83-D699-4E6F-84FA-0B1366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cs typeface="Segoe UI Light"/>
              </a:rPr>
              <a:t>A bot is a web service</a:t>
            </a:r>
            <a:endParaRPr lang="en-US"/>
          </a:p>
        </p:txBody>
      </p:sp>
      <p:pic>
        <p:nvPicPr>
          <p:cNvPr id="18" name="Graphic 18" descr="Server">
            <a:extLst>
              <a:ext uri="{FF2B5EF4-FFF2-40B4-BE49-F238E27FC236}">
                <a16:creationId xmlns:a16="http://schemas.microsoft.com/office/drawing/2014/main" id="{232B38CC-79AF-4C7E-BF49-0C12DAFE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6466" y="2369563"/>
            <a:ext cx="2688020" cy="2688020"/>
          </a:xfrm>
          <a:prstGeom prst="rect">
            <a:avLst/>
          </a:prstGeom>
        </p:spPr>
      </p:pic>
      <p:pic>
        <p:nvPicPr>
          <p:cNvPr id="457" name="Graphic 457" descr="Computer">
            <a:extLst>
              <a:ext uri="{FF2B5EF4-FFF2-40B4-BE49-F238E27FC236}">
                <a16:creationId xmlns:a16="http://schemas.microsoft.com/office/drawing/2014/main" id="{1CEC603C-D794-474D-9D6C-0E89A8FB7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83" y="2728504"/>
            <a:ext cx="1794642" cy="1781505"/>
          </a:xfrm>
          <a:prstGeom prst="rect">
            <a:avLst/>
          </a:prstGeom>
        </p:spPr>
      </p:pic>
      <p:pic>
        <p:nvPicPr>
          <p:cNvPr id="459" name="Graphic 457" descr="Computer">
            <a:extLst>
              <a:ext uri="{FF2B5EF4-FFF2-40B4-BE49-F238E27FC236}">
                <a16:creationId xmlns:a16="http://schemas.microsoft.com/office/drawing/2014/main" id="{ED59D441-3DAC-46EC-9795-8123F5B57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4081711"/>
            <a:ext cx="1794642" cy="1781505"/>
          </a:xfrm>
          <a:prstGeom prst="rect">
            <a:avLst/>
          </a:prstGeom>
        </p:spPr>
      </p:pic>
      <p:pic>
        <p:nvPicPr>
          <p:cNvPr id="460" name="Graphic 457" descr="Computer">
            <a:extLst>
              <a:ext uri="{FF2B5EF4-FFF2-40B4-BE49-F238E27FC236}">
                <a16:creationId xmlns:a16="http://schemas.microsoft.com/office/drawing/2014/main" id="{63D996F9-3E23-4B43-96FC-D2EEDE0D7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679" y="1388435"/>
            <a:ext cx="1794642" cy="1781505"/>
          </a:xfrm>
          <a:prstGeom prst="rect">
            <a:avLst/>
          </a:prstGeom>
        </p:spPr>
      </p:pic>
      <p:sp>
        <p:nvSpPr>
          <p:cNvPr id="471" name="Arrow: Right 470">
            <a:extLst>
              <a:ext uri="{FF2B5EF4-FFF2-40B4-BE49-F238E27FC236}">
                <a16:creationId xmlns:a16="http://schemas.microsoft.com/office/drawing/2014/main" id="{6B9F465C-E035-4B34-B7C3-CAD66104E90D}"/>
              </a:ext>
            </a:extLst>
          </p:cNvPr>
          <p:cNvSpPr/>
          <p:nvPr/>
        </p:nvSpPr>
        <p:spPr>
          <a:xfrm>
            <a:off x="4200247" y="3334125"/>
            <a:ext cx="2351889" cy="55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92B41-898E-42FD-B9C6-2EBC9D58A298}"/>
              </a:ext>
            </a:extLst>
          </p:cNvPr>
          <p:cNvSpPr txBox="1"/>
          <p:nvPr/>
        </p:nvSpPr>
        <p:spPr>
          <a:xfrm>
            <a:off x="4235215" y="274884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cs typeface="Calibri"/>
              </a:rPr>
              <a:t>FREE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DBC43-633F-4635-9F4C-01431E9E1633}"/>
              </a:ext>
            </a:extLst>
          </p:cNvPr>
          <p:cNvSpPr txBox="1"/>
          <p:nvPr/>
        </p:nvSpPr>
        <p:spPr>
          <a:xfrm>
            <a:off x="7198548" y="199625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cs typeface="Calibri"/>
              </a:rPr>
              <a:t>One end point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01C1B-548D-46C3-880E-F0F13A53893D}"/>
              </a:ext>
            </a:extLst>
          </p:cNvPr>
          <p:cNvSpPr txBox="1"/>
          <p:nvPr/>
        </p:nvSpPr>
        <p:spPr>
          <a:xfrm>
            <a:off x="7847658" y="15541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208584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 Use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67C3648F4FC4409823F901DC49F6F5" ma:contentTypeVersion="5" ma:contentTypeDescription="Create a new document." ma:contentTypeScope="" ma:versionID="4610b2a379c813efb9cf08a6d113dd26">
  <xsd:schema xmlns:xsd="http://www.w3.org/2001/XMLSchema" xmlns:xs="http://www.w3.org/2001/XMLSchema" xmlns:p="http://schemas.microsoft.com/office/2006/metadata/properties" xmlns:ns3="624c9a36-d5b6-4061-a0a8-0081c7ddb448" xmlns:ns4="7ee00718-b727-4988-bb53-d4281ae570cc" targetNamespace="http://schemas.microsoft.com/office/2006/metadata/properties" ma:root="true" ma:fieldsID="185dfdb067dfdc6141c373a780969617" ns3:_="" ns4:_="">
    <xsd:import namespace="624c9a36-d5b6-4061-a0a8-0081c7ddb448"/>
    <xsd:import namespace="7ee00718-b727-4988-bb53-d4281ae570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c9a36-d5b6-4061-a0a8-0081c7ddb4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00718-b727-4988-bb53-d4281ae570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2BBFCF-0C40-4A07-8E2C-E3BED5A20F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EA07DB-35AF-475D-BEFD-74502B398086}">
  <ds:schemaRefs>
    <ds:schemaRef ds:uri="624c9a36-d5b6-4061-a0a8-0081c7ddb448"/>
    <ds:schemaRef ds:uri="7ee00718-b727-4988-bb53-d4281ae570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AFDE4F9-8FE5-47A8-8B7B-9CEEA137045D}">
  <ds:schemaRefs>
    <ds:schemaRef ds:uri="624c9a36-d5b6-4061-a0a8-0081c7ddb448"/>
    <ds:schemaRef ds:uri="7ee00718-b727-4988-bb53-d4281ae570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55</Slides>
  <Notes>32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In Use_Office Theme</vt:lpstr>
      <vt:lpstr>PowerPoint Presentation</vt:lpstr>
      <vt:lpstr>Agenda:</vt:lpstr>
      <vt:lpstr>Bots are coming</vt:lpstr>
      <vt:lpstr>Xiaoice</vt:lpstr>
      <vt:lpstr>A bot is a web service</vt:lpstr>
      <vt:lpstr>A bot is a web service</vt:lpstr>
      <vt:lpstr>A bot is a web service</vt:lpstr>
      <vt:lpstr>A bot is a web service</vt:lpstr>
      <vt:lpstr>A bot is a web service</vt:lpstr>
      <vt:lpstr>A bot is a web service</vt:lpstr>
      <vt:lpstr>Language Understanding Service</vt:lpstr>
      <vt:lpstr>Language Understanding Service</vt:lpstr>
      <vt:lpstr>Language Understanding Service</vt:lpstr>
      <vt:lpstr>Language Understanding Service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Two types of queries</vt:lpstr>
      <vt:lpstr>QnA Maker (https://www.qnamaker.ai/) - Step 1</vt:lpstr>
      <vt:lpstr>QnA Maker – Azure side</vt:lpstr>
      <vt:lpstr>QnA Maker - Step 4</vt:lpstr>
      <vt:lpstr>QnA Maker - Step 4</vt:lpstr>
      <vt:lpstr>QnA Maker - KB</vt:lpstr>
      <vt:lpstr>Bot with 1 KB</vt:lpstr>
      <vt:lpstr>Bot with 2 KBs</vt:lpstr>
      <vt:lpstr>Bot with 2 KBs</vt:lpstr>
      <vt:lpstr>LUIS (https://www.luis.ai)</vt:lpstr>
      <vt:lpstr>Dispatch Command Line tool</vt:lpstr>
      <vt:lpstr>Dispatch Command Line tool – {MyName}.dispatch</vt:lpstr>
      <vt:lpstr>Dispatch Command Line tool – Summary.html (dispatch create)</vt:lpstr>
      <vt:lpstr>Luis.ai</vt:lpstr>
      <vt:lpstr>Luis.ai</vt:lpstr>
      <vt:lpstr>Bot with 2 KBs</vt:lpstr>
      <vt:lpstr>Bot with 2 KBs</vt:lpstr>
      <vt:lpstr>Bot with 2 KBs</vt:lpstr>
      <vt:lpstr>Bot with N KBs</vt:lpstr>
      <vt:lpstr>Two types of queries</vt:lpstr>
      <vt:lpstr>Doing something</vt:lpstr>
      <vt:lpstr>Doing something</vt:lpstr>
      <vt:lpstr>Doing something - MyApp</vt:lpstr>
      <vt:lpstr>Doing something - MyApp</vt:lpstr>
      <vt:lpstr>Doing something – Dispatch (after 'dispatch refresh')</vt:lpstr>
      <vt:lpstr>Virtual Assistant Template - Code</vt:lpstr>
      <vt:lpstr>Virtual Assistant Template - Code</vt:lpstr>
      <vt:lpstr>Virtual Assistant Template - Code</vt:lpstr>
      <vt:lpstr>Virtual Assistant Template - Code</vt:lpstr>
      <vt:lpstr>Virtual Assistant Template - Code</vt:lpstr>
      <vt:lpstr>Virtual Assistant Template - Code</vt:lpstr>
      <vt:lpstr>Virtual Assistant template</vt:lpstr>
      <vt:lpstr>Useful links</vt:lpstr>
      <vt:lpstr>Thank you!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Lapunou</dc:creator>
  <cp:revision>1</cp:revision>
  <dcterms:created xsi:type="dcterms:W3CDTF">2019-10-11T08:05:41Z</dcterms:created>
  <dcterms:modified xsi:type="dcterms:W3CDTF">2019-10-24T13:31:20Z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0x0101007167C3648F4FC4409823F901DC49F6F5</vt:lpwstr>
  </property>
</Properties>
</file>