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Quantum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By: </a:t>
            </a:r>
            <a:r>
              <a:rPr lang="en-GB" dirty="0" err="1" smtClean="0"/>
              <a:t>Cojocari</a:t>
            </a:r>
            <a:r>
              <a:rPr lang="en-GB" dirty="0" smtClean="0"/>
              <a:t> Dmitri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qubits</a:t>
            </a:r>
            <a:r>
              <a:rPr lang="en-GB" dirty="0" smtClean="0"/>
              <a:t>;</a:t>
            </a:r>
          </a:p>
          <a:p>
            <a:r>
              <a:rPr lang="en-GB" dirty="0" smtClean="0"/>
              <a:t>Use quantum logic gates to perform the calculations.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3531040"/>
            <a:ext cx="3825832" cy="25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vs </a:t>
            </a:r>
            <a:r>
              <a:rPr lang="en-GB" dirty="0" err="1" smtClean="0"/>
              <a:t>Qubit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510" y="2582325"/>
            <a:ext cx="4998980" cy="3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QC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Cryptography (safer protocols);</a:t>
            </a:r>
          </a:p>
          <a:p>
            <a:r>
              <a:rPr lang="en-GB" dirty="0" smtClean="0"/>
              <a:t>Faster search in big sets of data;</a:t>
            </a:r>
          </a:p>
          <a:p>
            <a:r>
              <a:rPr lang="en-GB" dirty="0" smtClean="0"/>
              <a:t>Machine Learning;</a:t>
            </a:r>
          </a:p>
          <a:p>
            <a:r>
              <a:rPr lang="en-GB" dirty="0" smtClean="0"/>
              <a:t>Medicine.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programming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Quantum Computation Language (QCL);</a:t>
            </a:r>
          </a:p>
          <a:p>
            <a:r>
              <a:rPr lang="en-GB" dirty="0" smtClean="0"/>
              <a:t>Q</a:t>
            </a:r>
            <a:r>
              <a:rPr lang="ro-RO" dirty="0" smtClean="0"/>
              <a:t># - used to simulate quantum algorithms, created by Microsoftș</a:t>
            </a:r>
          </a:p>
          <a:p>
            <a:r>
              <a:rPr lang="ro-RO" dirty="0" smtClean="0"/>
              <a:t>Qiskit – open source SDK. The circuits are created and manipulated in Python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Quipper</a:t>
            </a:r>
            <a:r>
              <a:rPr lang="en-US" dirty="0" smtClean="0"/>
              <a:t> – Haskell library;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QLib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1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QC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solve difficult problems;</a:t>
            </a:r>
          </a:p>
          <a:p>
            <a:r>
              <a:rPr lang="en-GB" dirty="0" smtClean="0"/>
              <a:t>The power of quantum computers grows exponentially with more </a:t>
            </a:r>
            <a:r>
              <a:rPr lang="en-GB" dirty="0" err="1" smtClean="0"/>
              <a:t>qubits</a:t>
            </a:r>
            <a:r>
              <a:rPr lang="en-GB" dirty="0" smtClean="0"/>
              <a:t>;</a:t>
            </a:r>
          </a:p>
          <a:p>
            <a:r>
              <a:rPr lang="en-GB" dirty="0" smtClean="0"/>
              <a:t>Big sets of data can be evaluated faster (parallel calculations);</a:t>
            </a:r>
          </a:p>
          <a:p>
            <a:r>
              <a:rPr lang="en-GB" dirty="0" smtClean="0"/>
              <a:t>Quantum-safe Cryptography.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8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QC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new algorithms in order to perform difficult calculations;</a:t>
            </a:r>
          </a:p>
          <a:p>
            <a:r>
              <a:rPr lang="en-GB" dirty="0" smtClean="0"/>
              <a:t>It’s a new area, which is constantly evolving;</a:t>
            </a:r>
          </a:p>
          <a:p>
            <a:r>
              <a:rPr lang="en-GB" dirty="0" smtClean="0"/>
              <a:t>Requires both programming and quantum mechanics knowledge;</a:t>
            </a:r>
          </a:p>
          <a:p>
            <a:r>
              <a:rPr lang="en-GB" dirty="0" smtClean="0"/>
              <a:t>Fragile – vibrations lead to errors;</a:t>
            </a:r>
          </a:p>
          <a:p>
            <a:r>
              <a:rPr lang="en-GB" dirty="0" smtClean="0"/>
              <a:t>Quantum computers operate in extremely cold environments (about -273°C)</a:t>
            </a:r>
          </a:p>
          <a:p>
            <a:r>
              <a:rPr lang="en-GB" dirty="0" smtClean="0"/>
              <a:t>Expensive.</a:t>
            </a:r>
          </a:p>
        </p:txBody>
      </p:sp>
    </p:spTree>
    <p:extLst>
      <p:ext uri="{BB962C8B-B14F-4D97-AF65-F5344CB8AC3E}">
        <p14:creationId xmlns:p14="http://schemas.microsoft.com/office/powerpoint/2010/main" val="29096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QC is a relatively new paradigm, that emerged about 25-30 years ago. There’s still a lot to learn about Quantum Computers and, even </a:t>
            </a:r>
            <a:r>
              <a:rPr lang="en-US" dirty="0"/>
              <a:t>though </a:t>
            </a:r>
            <a:r>
              <a:rPr lang="en-US" dirty="0" smtClean="0"/>
              <a:t>they </a:t>
            </a:r>
            <a:r>
              <a:rPr lang="en-US" dirty="0"/>
              <a:t>are expensive to keep and </a:t>
            </a:r>
            <a:r>
              <a:rPr lang="en-US" dirty="0" smtClean="0"/>
              <a:t>run, they will have a significant impact on our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1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624297"/>
            <a:ext cx="8923565" cy="5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Key concepts and principles of quantum mechanics</a:t>
            </a:r>
          </a:p>
          <a:p>
            <a:r>
              <a:rPr lang="en-GB" dirty="0" smtClean="0"/>
              <a:t>Why do we need quantum computing?</a:t>
            </a:r>
          </a:p>
          <a:p>
            <a:r>
              <a:rPr lang="en-GB" dirty="0" smtClean="0"/>
              <a:t>Quantum computers</a:t>
            </a:r>
          </a:p>
          <a:p>
            <a:r>
              <a:rPr lang="en-GB" dirty="0"/>
              <a:t>Practical </a:t>
            </a:r>
            <a:r>
              <a:rPr lang="en-GB" dirty="0" smtClean="0"/>
              <a:t>applications</a:t>
            </a:r>
          </a:p>
          <a:p>
            <a:r>
              <a:rPr lang="en-GB" dirty="0"/>
              <a:t>Quantum programming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Advantages </a:t>
            </a:r>
          </a:p>
          <a:p>
            <a:r>
              <a:rPr lang="en-GB" dirty="0" smtClean="0"/>
              <a:t>Disadvantages</a:t>
            </a:r>
          </a:p>
          <a:p>
            <a:r>
              <a:rPr lang="en-GB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197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GB" dirty="0" smtClean="0"/>
              <a:t>Quantum computing represents a new paradigm that utilizes the fundamental principles of quantum mechanics to perform calculations.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4" y="3380014"/>
            <a:ext cx="4064456" cy="27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Qubit</a:t>
            </a:r>
            <a:r>
              <a:rPr lang="en-GB" dirty="0" smtClean="0"/>
              <a:t> – basic unit of information in quantum computing;</a:t>
            </a:r>
          </a:p>
          <a:p>
            <a:r>
              <a:rPr lang="en-GB" b="1" dirty="0" smtClean="0"/>
              <a:t>Entanglement</a:t>
            </a:r>
            <a:r>
              <a:rPr lang="en-GB" dirty="0" smtClean="0"/>
              <a:t> – the ability of quantum particles to correlate their measurements results with each other;</a:t>
            </a:r>
          </a:p>
          <a:p>
            <a:r>
              <a:rPr lang="en-GB" b="1" dirty="0" smtClean="0"/>
              <a:t>Superposition</a:t>
            </a:r>
            <a:r>
              <a:rPr lang="en-GB" dirty="0" smtClean="0"/>
              <a:t> – the ability of a quantum system to be in multiple states at the same time (until it is measured).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Experiment: </a:t>
            </a:r>
            <a:r>
              <a:rPr lang="en-GB" dirty="0"/>
              <a:t>Schrödinger's </a:t>
            </a:r>
            <a:r>
              <a:rPr lang="en-GB" dirty="0" smtClean="0"/>
              <a:t>cat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112" y="2873829"/>
            <a:ext cx="5623501" cy="27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Schrödinger's </a:t>
            </a:r>
            <a:r>
              <a:rPr lang="en-GB" dirty="0" smtClean="0"/>
              <a:t>cat (continuation)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As long as the cat stays in the box, we can say that it is in a </a:t>
            </a:r>
            <a:r>
              <a:rPr lang="en-GB" b="1" dirty="0" smtClean="0"/>
              <a:t>superposition</a:t>
            </a:r>
            <a:r>
              <a:rPr lang="en-GB" dirty="0" smtClean="0"/>
              <a:t> of states.</a:t>
            </a:r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438828"/>
            <a:ext cx="3257550" cy="24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Schrödinger's </a:t>
            </a:r>
            <a:r>
              <a:rPr lang="en-GB" dirty="0" smtClean="0"/>
              <a:t>cat (continuation)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601197" cy="3362175"/>
          </a:xfrm>
        </p:spPr>
        <p:txBody>
          <a:bodyPr/>
          <a:lstStyle/>
          <a:p>
            <a:r>
              <a:rPr lang="en-GB" dirty="0" smtClean="0"/>
              <a:t>If we open the box and try to observe the cat’s state (we </a:t>
            </a:r>
            <a:r>
              <a:rPr lang="en-GB" b="1" dirty="0" smtClean="0"/>
              <a:t>measure</a:t>
            </a:r>
            <a:r>
              <a:rPr lang="en-GB" dirty="0" smtClean="0"/>
              <a:t> it), then the state of superposition will collapse. Therefore, we will have only one of the states (it is alive or it is dead).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6" y="3795712"/>
            <a:ext cx="5076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Principles of quantum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quantum system can have multiple states at the same time;</a:t>
            </a:r>
          </a:p>
          <a:p>
            <a:r>
              <a:rPr lang="en-GB" dirty="0" smtClean="0"/>
              <a:t>A quantum state is continuously evolving;</a:t>
            </a:r>
          </a:p>
          <a:p>
            <a:r>
              <a:rPr lang="en-GB" dirty="0" smtClean="0"/>
              <a:t>If we measure a quantum superposition state, it can change and become a classical state.</a:t>
            </a:r>
          </a:p>
          <a:p>
            <a:r>
              <a:rPr lang="en-GB" dirty="0" smtClean="0"/>
              <a:t>Neither the position nor the impulse can be known precisely.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2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quantum computing?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problems that can’t be solved with classic computers;</a:t>
            </a:r>
          </a:p>
          <a:p>
            <a:r>
              <a:rPr lang="en-GB" dirty="0" smtClean="0"/>
              <a:t>Faster calculation speed;</a:t>
            </a:r>
          </a:p>
          <a:p>
            <a:r>
              <a:rPr lang="en-GB" dirty="0" smtClean="0"/>
              <a:t>Quantum computers are getting smaller and smaller.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6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476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Quantum computing</vt:lpstr>
      <vt:lpstr>Contents</vt:lpstr>
      <vt:lpstr>Introduction</vt:lpstr>
      <vt:lpstr>Key concepts</vt:lpstr>
      <vt:lpstr>Experiment: Schrödinger's cat</vt:lpstr>
      <vt:lpstr>Schrödinger's cat (continuation)</vt:lpstr>
      <vt:lpstr>Schrödinger's cat (continuation)</vt:lpstr>
      <vt:lpstr>Principles of quantum mechanics</vt:lpstr>
      <vt:lpstr>Why do we need quantum computing?</vt:lpstr>
      <vt:lpstr>Quantum computers</vt:lpstr>
      <vt:lpstr>Bit vs Qubit</vt:lpstr>
      <vt:lpstr>QC applications</vt:lpstr>
      <vt:lpstr>Quantum programming languages</vt:lpstr>
      <vt:lpstr>Advantages of QC</vt:lpstr>
      <vt:lpstr>Disadvantages of QC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DmYtrium</dc:creator>
  <cp:lastModifiedBy>DmYtrium</cp:lastModifiedBy>
  <cp:revision>15</cp:revision>
  <dcterms:created xsi:type="dcterms:W3CDTF">2022-03-28T13:40:52Z</dcterms:created>
  <dcterms:modified xsi:type="dcterms:W3CDTF">2022-03-28T14:58:20Z</dcterms:modified>
</cp:coreProperties>
</file>