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onomie-politica.blogspot.com/2008/12/modele-contemporane-ale-sistemel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Modele</a:t>
            </a:r>
            <a:r>
              <a:rPr lang="en-GB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contemporane</a:t>
            </a:r>
            <a:endParaRPr lang="en-GB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Realizat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de: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Cojocari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Dmitri,</a:t>
            </a:r>
          </a:p>
          <a:p>
            <a:pPr algn="r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Gr. IS11Z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japonez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continuare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Particularit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modelului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japonez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mbinarea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tradi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iilor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ionale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realiz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economiei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mondiale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nalt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constiin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ionale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Combinarea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principiilor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economiei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pia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social-economic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arteneriatul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bancă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-business“.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german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Particularit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i: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asigur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egalitatea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protejeaz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mpotriva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abuzurilor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nedrept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stat are o 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nsemn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tate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sporit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deosebit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l are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bancar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suedez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Particularit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i: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Accentul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echitatea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social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Rata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ridicat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impozitelor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stat are un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nsemnat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francez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Particularit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i:</a:t>
            </a:r>
          </a:p>
          <a:p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mbinarea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sectorului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privat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puternic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sector public;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trăsături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celorlalte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tendin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dirijiste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Principalele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institu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ii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ncile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fiscal.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avantajele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dezavantajele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sale.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urmare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dificil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identificat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model. Din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punct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vedere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economic,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duce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la o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puternic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diferen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iere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social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Bibliografie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economie-politica.blogspot.com/2008/12/modele-contemporane-ale-sistemelor.html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https://conspecte.com/teoria-economica/modelele-economice.html</a:t>
            </a:r>
          </a:p>
        </p:txBody>
      </p:sp>
    </p:spTree>
    <p:extLst>
      <p:ext uri="{BB962C8B-B14F-4D97-AF65-F5344CB8AC3E}">
        <p14:creationId xmlns:p14="http://schemas.microsoft.com/office/powerpoint/2010/main" val="1625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624297"/>
            <a:ext cx="8923565" cy="5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Cuprins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contemporane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japonez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german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suedez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francez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Bibliografie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economic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înţelegem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ansamblul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relaţiilor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instituţiilor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organismelor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altor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elemente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suprastructurii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politice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juridice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ideologice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cu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economic,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mijloacelor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mecanismelor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cărora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derulează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viaţa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economică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0" y="3812721"/>
            <a:ext cx="2063147" cy="20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economic (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anchor="ctr"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economic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mod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organizare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activității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țări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economic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iile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social-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Formele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organizare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activit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ii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Modurile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coordonare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social-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Noua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afl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revolu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ional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avut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datorit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apari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iei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calculatorului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tehnologiei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ionale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Internetului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3699970"/>
            <a:ext cx="3702048" cy="21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nostru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economic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mixt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întreprinzătorului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liber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controlului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economic din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partea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societăţii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partea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institute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particulare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cu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tendinţe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monopoliste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P. Samuelson).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8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continuare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Particularit</a:t>
            </a:r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orientarea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masă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succesului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personal;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încurajarea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multilaterală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activităţii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antreprenoriale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 stat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destul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limitată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decent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înlesniri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subsidii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acordate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păturilor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venit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redus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ignorarea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problemei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echităţii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sociale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96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japonez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modelului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economic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japonez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ţine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seama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factorul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corporativ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/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factorul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paternalist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factorul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reglator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stat;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factorul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bancar</a:t>
            </a:r>
            <a:r>
              <a:rPr lang="ro-RO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479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Modele economice contemporane</vt:lpstr>
      <vt:lpstr>Cuprins</vt:lpstr>
      <vt:lpstr>Introducere</vt:lpstr>
      <vt:lpstr>Sistem economic (alternativă)</vt:lpstr>
      <vt:lpstr>Elementele unui sistem economic</vt:lpstr>
      <vt:lpstr>“Noua economie”</vt:lpstr>
      <vt:lpstr>Modelul american</vt:lpstr>
      <vt:lpstr>Modelul american (continuare)</vt:lpstr>
      <vt:lpstr>Modelul japonez</vt:lpstr>
      <vt:lpstr>Modelul japonez (continuare)</vt:lpstr>
      <vt:lpstr>Modelul german</vt:lpstr>
      <vt:lpstr>Modelul suedez</vt:lpstr>
      <vt:lpstr>Modelul francez</vt:lpstr>
      <vt:lpstr>Concluzii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 economice contemporane</dc:title>
  <dc:creator>DmYtrium</dc:creator>
  <cp:lastModifiedBy>DmYtrium</cp:lastModifiedBy>
  <cp:revision>11</cp:revision>
  <dcterms:created xsi:type="dcterms:W3CDTF">2022-03-13T16:06:07Z</dcterms:created>
  <dcterms:modified xsi:type="dcterms:W3CDTF">2022-03-17T17:11:42Z</dcterms:modified>
</cp:coreProperties>
</file>