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58cd4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58cd4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58cd4df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58cd4df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58cd4dfc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58cd4df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58cd4df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58cd4df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ae61d95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ae61d95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ae61d95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ae61d95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758cd4d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758cd4d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ae61d95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ae61d95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Board games data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t" sz="2440">
                <a:solidFill>
                  <a:schemeClr val="dk1"/>
                </a:solidFill>
              </a:rPr>
              <a:t>Dmitri Sajutinski, Taavi Aru, Elis Teemus</a:t>
            </a:r>
            <a:endParaRPr sz="7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Motivation and goals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t"/>
              <a:t>Our main interests: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t" sz="1600"/>
              <a:t>What makes a board game good?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t" sz="1600"/>
              <a:t>What parameters influence the success of a board game the most?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t" sz="1600"/>
              <a:t>Our dataset consists of many attributes that define a board game - min and max amount of players, average playtime, min age of players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t" sz="1600"/>
              <a:t>We wanted to see how these attributes affect the average rating of a board game as well as how well we would be able to predict the rating based on these values.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Our Database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Our database: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t"/>
              <a:t>19546 unique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t"/>
              <a:t>52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t"/>
              <a:t>1 data.csv file 32.78 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t"/>
              <a:t>is from boardgamegeek.com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t"/>
              <a:t>You can download our database from: </a:t>
            </a:r>
            <a:r>
              <a:rPr lang="et" sz="1000"/>
              <a:t>https://www.kaggle.com/extralime/20000-boardgames-dataset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Database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25"/>
            <a:ext cx="37563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BAD COLUMNS</a:t>
            </a:r>
            <a:endParaRPr b="1" sz="12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‘sortindex’</a:t>
            </a:r>
            <a:r>
              <a:rPr lang="et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'min_community'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'max_community'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'totalvotes'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'playerage'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'label'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'gamelink'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'objectid'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'numplays'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'numplays_month’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'boardgamedesigner_cnt'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'boardgameartist_cnt'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●"/>
            </a:pPr>
            <a:r>
              <a:rPr lang="et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'boardgamepublisher_cnt'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625" y="728600"/>
            <a:ext cx="3361883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208" y="1665650"/>
            <a:ext cx="2650692" cy="212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973350" y="445025"/>
            <a:ext cx="385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C</a:t>
            </a:r>
            <a:r>
              <a:rPr lang="et"/>
              <a:t>orrelation example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082075" y="1266325"/>
            <a:ext cx="375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minplayer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minumum number of players per the publishers</a:t>
            </a: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maxplaytime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maximum playtime per the publishers</a:t>
            </a: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user average rating from 1-10</a:t>
            </a: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baverage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from the site, determined to be an anti-skewing effort by bgg with system added mid range ratings (from 1-10)</a:t>
            </a: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avgweight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a complexity rating from 1-5 Weight</a:t>
            </a: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news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number news articles on game</a:t>
            </a: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blogs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number of blogs regarding game</a:t>
            </a: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siteviews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number of views on the site</a:t>
            </a: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boardgamemechanic_cnt</a:t>
            </a:r>
            <a:r>
              <a:rPr lang="et" sz="105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- game mechanics count</a:t>
            </a:r>
            <a:endParaRPr sz="105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287"/>
            <a:ext cx="4661650" cy="46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34300" y="324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Things that surprise us…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00" y="1110675"/>
            <a:ext cx="2716375" cy="1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725" y="537600"/>
            <a:ext cx="2973875" cy="20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725" y="2766325"/>
            <a:ext cx="2832225" cy="19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275" y="3082050"/>
            <a:ext cx="2706026" cy="1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740825" y="183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Things that surprised us…but sadly..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0" y="834850"/>
            <a:ext cx="3028000" cy="21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32" y="2889000"/>
            <a:ext cx="3027968" cy="21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322" y="890650"/>
            <a:ext cx="2867853" cy="19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Main Goal Results Using Neural Net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0" y="1266325"/>
            <a:ext cx="8618099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>
            <a:off x="3546825" y="1363850"/>
            <a:ext cx="4895449" cy="21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Prediction Results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25" y="1103700"/>
            <a:ext cx="2956575" cy="37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725" y="1152425"/>
            <a:ext cx="2615675" cy="37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