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0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7312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&lt;</a:t>
            </a:r>
            <a:r>
              <a:rPr lang="en-US" sz="5400" dirty="0" smtClean="0">
                <a:latin typeface="Rockwell" panose="02060603020205020403" pitchFamily="18" charset="0"/>
              </a:rPr>
              <a:t>Android</a:t>
            </a:r>
            <a:r>
              <a:rPr lang="en-US" sz="5400" dirty="0" smtClean="0">
                <a:latin typeface="Rockwell" panose="02060603020205020403" pitchFamily="18" charset="0"/>
              </a:rPr>
              <a:t>&gt;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&lt;Dmitry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Krylov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&lt;Jktv21&gt;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&lt;2022&gt;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Интересные </a:t>
            </a:r>
            <a:r>
              <a:rPr lang="ru-RU" dirty="0" smtClean="0"/>
              <a:t>факты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изначально ОС разрабатывалась для фотоаппаратов, а не </a:t>
            </a:r>
            <a:r>
              <a:rPr lang="ru-RU" dirty="0" smtClean="0"/>
              <a:t>смартфонов</a:t>
            </a:r>
          </a:p>
          <a:p>
            <a:r>
              <a:rPr lang="ru-RU" dirty="0"/>
              <a:t>каждая версия Андроид маркируется названием </a:t>
            </a:r>
            <a:r>
              <a:rPr lang="ru-RU" dirty="0" smtClean="0"/>
              <a:t>десерта</a:t>
            </a:r>
          </a:p>
          <a:p>
            <a:r>
              <a:rPr lang="ru-RU" dirty="0"/>
              <a:t>Android требует больше оперативной памяти, чем </a:t>
            </a:r>
            <a:r>
              <a:rPr lang="ru-RU" dirty="0" smtClean="0"/>
              <a:t>iOS</a:t>
            </a:r>
          </a:p>
          <a:p>
            <a:r>
              <a:rPr lang="ru-RU" dirty="0"/>
              <a:t>во дворе штаб-квартиры Google установлены фигурки, посвященные разным поколениям </a:t>
            </a:r>
            <a:r>
              <a:rPr lang="ru-RU" dirty="0" smtClean="0"/>
              <a:t>ОС</a:t>
            </a:r>
          </a:p>
          <a:p>
            <a:r>
              <a:rPr lang="ru-RU" dirty="0"/>
              <a:t>автором символа Андроид – «зеленого человечка», является российский дизайнер Ирина </a:t>
            </a:r>
            <a:r>
              <a:rPr lang="ru-RU" dirty="0" smtClean="0"/>
              <a:t>Блок</a:t>
            </a:r>
            <a:endParaRPr lang="en-US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4" y="5943600"/>
            <a:ext cx="848139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3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dirty="0"/>
              <a:t>История развития операционной системы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Android основан на модифицированном ядре Linux, которое было первоначально разработано компанией Android Inc., основанной Энди Рубином в октябре 2003 года и приобретенной Google в 2005 году примерно за 50 миллионов долларов. 5 ноября 2007 года Google выпустила свою бета-версию мобильной ОС Android, в том же году Apple запустила iPhone, а 12 декабря 2007 года компания Google выпустила свой первый </a:t>
            </a:r>
            <a:r>
              <a:rPr lang="ru-RU" dirty="0" smtClean="0"/>
              <a:t>SDK (</a:t>
            </a:r>
            <a:r>
              <a:rPr lang="en-US" dirty="0"/>
              <a:t>S</a:t>
            </a:r>
            <a:r>
              <a:rPr lang="en-US" dirty="0" smtClean="0"/>
              <a:t>oftware Development Kit</a:t>
            </a:r>
            <a:r>
              <a:rPr lang="ru-RU" dirty="0" smtClean="0"/>
              <a:t>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4" y="5943600"/>
            <a:ext cx="848139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dirty="0"/>
              <a:t>Где </a:t>
            </a:r>
            <a:r>
              <a:rPr lang="ru-RU" dirty="0" smtClean="0"/>
              <a:t>используется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300" y="2249487"/>
            <a:ext cx="3366978" cy="3541714"/>
          </a:xfrm>
        </p:spPr>
        <p:txBody>
          <a:bodyPr/>
          <a:lstStyle/>
          <a:p>
            <a:r>
              <a:rPr lang="ru-RU" dirty="0" smtClean="0"/>
              <a:t>Планшеты</a:t>
            </a:r>
          </a:p>
          <a:p>
            <a:r>
              <a:rPr lang="ru-RU" dirty="0" smtClean="0"/>
              <a:t>Телевизоры </a:t>
            </a:r>
            <a:endParaRPr lang="ru-RU" dirty="0"/>
          </a:p>
          <a:p>
            <a:r>
              <a:rPr lang="ru-RU" dirty="0" smtClean="0"/>
              <a:t>Электронные книги</a:t>
            </a:r>
          </a:p>
          <a:p>
            <a:r>
              <a:rPr lang="ru-RU" dirty="0"/>
              <a:t>С</a:t>
            </a:r>
            <a:r>
              <a:rPr lang="ru-RU" dirty="0" smtClean="0"/>
              <a:t>март-часы</a:t>
            </a:r>
          </a:p>
          <a:p>
            <a:endParaRPr lang="ru-RU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6581431" y="2249487"/>
            <a:ext cx="3366978" cy="254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Игровые приставки</a:t>
            </a:r>
          </a:p>
          <a:p>
            <a:r>
              <a:rPr lang="ru-RU" dirty="0" smtClean="0"/>
              <a:t>Ноутбуки </a:t>
            </a:r>
          </a:p>
          <a:p>
            <a:r>
              <a:rPr lang="ru-RU" dirty="0" smtClean="0"/>
              <a:t>Автомобили</a:t>
            </a:r>
          </a:p>
          <a:p>
            <a:r>
              <a:rPr lang="ru-RU" dirty="0" smtClean="0"/>
              <a:t>Роботы</a:t>
            </a:r>
          </a:p>
          <a:p>
            <a:endParaRPr lang="ru-RU" dirty="0" smtClean="0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4" y="5943600"/>
            <a:ext cx="848139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dirty="0"/>
              <a:t>Преимущества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Первые смартфоны поражали своими возможностями, но дорого стоили. У производителей было всего два пути: купить лицензию на операционную систему либо потратить время и деньги на разработку собственной </a:t>
            </a:r>
            <a:r>
              <a:rPr lang="ru-RU" dirty="0" smtClean="0"/>
              <a:t>ОС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Android </a:t>
            </a:r>
            <a:r>
              <a:rPr lang="ru-RU" dirty="0"/>
              <a:t>имеет </a:t>
            </a:r>
            <a:r>
              <a:rPr lang="ru-RU" dirty="0" smtClean="0"/>
              <a:t>открытый код. </a:t>
            </a:r>
            <a:r>
              <a:rPr lang="ru-RU" dirty="0"/>
              <a:t>Л</a:t>
            </a:r>
            <a:r>
              <a:rPr lang="ru-RU" dirty="0" smtClean="0"/>
              <a:t>юбой может </a:t>
            </a:r>
            <a:r>
              <a:rPr lang="ru-RU" dirty="0"/>
              <a:t>бесплатно скачать </a:t>
            </a:r>
            <a:r>
              <a:rPr lang="ru-RU" dirty="0" smtClean="0"/>
              <a:t>его, изменить </a:t>
            </a:r>
            <a:r>
              <a:rPr lang="ru-RU" dirty="0"/>
              <a:t>и использовать для создания приложений, устройств и даже собственной ОС</a:t>
            </a:r>
            <a:endParaRPr lang="en-US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4" y="5943600"/>
            <a:ext cx="848139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dirty="0"/>
              <a:t>Преимущества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 как производителям устройств не нужно было платить за лицензию или разработку своей ОС, они смогли сократить затраты на производство телефонов. Это привело к тому, что в период с 2011 по 2013 год средняя цена на смартфоны во всем мире упала на 25%. Она продолжает снижаться до сих пор, и постепенно смартфоны становятся доступными для </a:t>
            </a:r>
            <a:r>
              <a:rPr lang="ru-RU" dirty="0" smtClean="0"/>
              <a:t>всех.</a:t>
            </a:r>
            <a:endParaRPr lang="ru-RU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4" y="5943600"/>
            <a:ext cx="848139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dirty="0" smtClean="0"/>
              <a:t>для разрабочиков </a:t>
            </a:r>
            <a:r>
              <a:rPr lang="en-US" dirty="0" smtClean="0"/>
              <a:t>Android</a:t>
            </a:r>
            <a:r>
              <a:rPr lang="ru-RU" dirty="0" smtClean="0"/>
              <a:t> приложений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Публиковать приложения для Android очень просто. Для этого нужно создать аккаунт разработчика Google Play, что стоит всего 25 долларов. В отличие от конкурентов мы не взимаем с разработчиков ежегодную плату в размере 99 долларов. Перед публикацией в Google Play приложение должно пройти проверку, но этот процесс занимает всего несколько часов (а не дней, как на другой </a:t>
            </a:r>
            <a:r>
              <a:rPr lang="ru-RU" dirty="0" smtClean="0"/>
              <a:t>платформе). </a:t>
            </a:r>
            <a:r>
              <a:rPr lang="ru-RU" dirty="0"/>
              <a:t>Разработчику нужно ответить на несколько простых вопросов, например подтвердить, что его приложение соответствует требованиям Google. Ничего сложного!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4" y="5943600"/>
            <a:ext cx="848139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5780"/>
            <a:ext cx="9905998" cy="836571"/>
          </a:xfrm>
        </p:spPr>
        <p:txBody>
          <a:bodyPr>
            <a:normAutofit/>
          </a:bodyPr>
          <a:lstStyle/>
          <a:p>
            <a:pPr algn="ctr" fontAlgn="base"/>
            <a:r>
              <a:rPr lang="ru-RU" dirty="0"/>
              <a:t>Как эволюционировала </a:t>
            </a:r>
            <a:r>
              <a:rPr lang="ru-RU" dirty="0" smtClean="0"/>
              <a:t>система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24" y="1073426"/>
            <a:ext cx="10901238" cy="54943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2008</a:t>
            </a:r>
            <a:r>
              <a:rPr lang="ru-RU" dirty="0" smtClean="0"/>
              <a:t>г. </a:t>
            </a:r>
            <a:r>
              <a:rPr lang="en-US" dirty="0" smtClean="0"/>
              <a:t>Donut - </a:t>
            </a:r>
            <a:r>
              <a:rPr lang="ru-RU" dirty="0"/>
              <a:t>виртуальная клавиатура, возможность записи видео, веб-браузер и живые </a:t>
            </a:r>
            <a:r>
              <a:rPr lang="ru-RU" dirty="0" smtClean="0"/>
              <a:t>обои</a:t>
            </a:r>
          </a:p>
          <a:p>
            <a:r>
              <a:rPr lang="ru-RU" dirty="0" smtClean="0"/>
              <a:t>2010г. </a:t>
            </a:r>
            <a:r>
              <a:rPr lang="en-US" dirty="0" err="1" smtClean="0"/>
              <a:t>Froyo</a:t>
            </a:r>
            <a:r>
              <a:rPr lang="en-US" dirty="0" smtClean="0"/>
              <a:t> - </a:t>
            </a:r>
            <a:r>
              <a:rPr lang="ru-RU" dirty="0"/>
              <a:t>точки доступа, </a:t>
            </a:r>
            <a:r>
              <a:rPr lang="ru-RU" dirty="0" smtClean="0"/>
              <a:t>блокировка </a:t>
            </a:r>
            <a:r>
              <a:rPr lang="ru-RU" dirty="0"/>
              <a:t>экрана для защиты </a:t>
            </a:r>
            <a:r>
              <a:rPr lang="ru-RU" dirty="0" smtClean="0"/>
              <a:t>устройства.</a:t>
            </a:r>
          </a:p>
          <a:p>
            <a:r>
              <a:rPr lang="ru-RU" dirty="0" smtClean="0"/>
              <a:t>2011г.  </a:t>
            </a:r>
            <a:r>
              <a:rPr lang="en-US" dirty="0" smtClean="0"/>
              <a:t>Honeycomb - </a:t>
            </a:r>
            <a:r>
              <a:rPr lang="ru-RU" dirty="0"/>
              <a:t>Эта версия была ориентирована исключительно на планшеты и не выпускалась для </a:t>
            </a:r>
            <a:r>
              <a:rPr lang="ru-RU" dirty="0" smtClean="0"/>
              <a:t>смартфонов</a:t>
            </a:r>
            <a:endParaRPr lang="en-US" dirty="0" smtClean="0"/>
          </a:p>
          <a:p>
            <a:r>
              <a:rPr lang="en-US" dirty="0" smtClean="0"/>
              <a:t>2011</a:t>
            </a:r>
            <a:r>
              <a:rPr lang="ru-RU" dirty="0" smtClean="0"/>
              <a:t>г. </a:t>
            </a:r>
            <a:r>
              <a:rPr lang="en-US" dirty="0" smtClean="0"/>
              <a:t>Ice </a:t>
            </a:r>
            <a:r>
              <a:rPr lang="en-US" dirty="0"/>
              <a:t>Cream </a:t>
            </a:r>
            <a:r>
              <a:rPr lang="en-US" dirty="0" smtClean="0"/>
              <a:t>Sandwich</a:t>
            </a:r>
            <a:r>
              <a:rPr lang="ru-RU" dirty="0"/>
              <a:t> - Слияние ОС для смартфонов и </a:t>
            </a:r>
            <a:r>
              <a:rPr lang="ru-RU" dirty="0" smtClean="0"/>
              <a:t>планшетов. Добавили информативную </a:t>
            </a:r>
            <a:r>
              <a:rPr lang="ru-RU" dirty="0"/>
              <a:t>панель уведомлений и голосовой помощник Google Now</a:t>
            </a:r>
            <a:r>
              <a:rPr lang="ru-RU" dirty="0" smtClean="0"/>
              <a:t>. </a:t>
            </a:r>
          </a:p>
          <a:p>
            <a:r>
              <a:rPr lang="ru-RU" dirty="0" smtClean="0"/>
              <a:t>2012г. </a:t>
            </a:r>
            <a:r>
              <a:rPr lang="en-US" dirty="0"/>
              <a:t>Jelly </a:t>
            </a:r>
            <a:r>
              <a:rPr lang="en-US" dirty="0" smtClean="0"/>
              <a:t>Bean</a:t>
            </a:r>
            <a:r>
              <a:rPr lang="ru-RU" dirty="0"/>
              <a:t> </a:t>
            </a:r>
            <a:r>
              <a:rPr lang="ru-RU" dirty="0"/>
              <a:t>- «Material Design» – нынешний интерфейс Андроид. Также в меню быстрых настроек был добавлен фонарик, и стало возможным настраивать оповещения приложений</a:t>
            </a:r>
            <a:r>
              <a:rPr lang="ru-RU" dirty="0" smtClean="0"/>
              <a:t>. </a:t>
            </a:r>
          </a:p>
          <a:p>
            <a:r>
              <a:rPr lang="ru-RU" dirty="0" smtClean="0"/>
              <a:t>..........................................................</a:t>
            </a:r>
            <a:endParaRPr lang="en-US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4" y="5943600"/>
            <a:ext cx="848139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5780"/>
            <a:ext cx="9905998" cy="836571"/>
          </a:xfrm>
        </p:spPr>
        <p:txBody>
          <a:bodyPr>
            <a:normAutofit/>
          </a:bodyPr>
          <a:lstStyle/>
          <a:p>
            <a:pPr algn="ctr" fontAlgn="base"/>
            <a:r>
              <a:rPr lang="ru-RU" dirty="0"/>
              <a:t>Как эволюционировала </a:t>
            </a:r>
            <a:r>
              <a:rPr lang="ru-RU" dirty="0" smtClean="0"/>
              <a:t>система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24" y="1073426"/>
            <a:ext cx="10901238" cy="5494351"/>
          </a:xfrm>
        </p:spPr>
        <p:txBody>
          <a:bodyPr>
            <a:normAutofit/>
          </a:bodyPr>
          <a:lstStyle/>
          <a:p>
            <a:r>
              <a:rPr lang="ru-RU" dirty="0" smtClean="0"/>
              <a:t>..........................................................</a:t>
            </a:r>
          </a:p>
          <a:p>
            <a:r>
              <a:rPr lang="ru-RU" dirty="0" smtClean="0"/>
              <a:t>2020г. </a:t>
            </a:r>
            <a:r>
              <a:rPr lang="en-US" dirty="0"/>
              <a:t>Red Velvet </a:t>
            </a:r>
            <a:r>
              <a:rPr lang="en-US" dirty="0" smtClean="0"/>
              <a:t>Cake</a:t>
            </a:r>
            <a:r>
              <a:rPr lang="ru-RU" dirty="0"/>
              <a:t> - первая ОС с поддержкой технологии связи 5G. Среди функциональных особенностей системы стоит выделить фильтрацию звонков, а также декодирование видео с низкой задержкой</a:t>
            </a:r>
            <a:r>
              <a:rPr lang="ru-RU" dirty="0" smtClean="0"/>
              <a:t>. </a:t>
            </a:r>
          </a:p>
          <a:p>
            <a:r>
              <a:rPr lang="ru-RU" dirty="0" smtClean="0"/>
              <a:t>2022г. </a:t>
            </a:r>
            <a:r>
              <a:rPr lang="en-US" dirty="0"/>
              <a:t>Snow </a:t>
            </a:r>
            <a:r>
              <a:rPr lang="en-US" dirty="0" smtClean="0"/>
              <a:t>Cone</a:t>
            </a:r>
            <a:r>
              <a:rPr lang="ru-RU" dirty="0"/>
              <a:t> </a:t>
            </a:r>
            <a:r>
              <a:rPr lang="ru-RU" dirty="0" smtClean="0"/>
              <a:t>– эта версия </a:t>
            </a:r>
            <a:r>
              <a:rPr lang="ru-RU" dirty="0"/>
              <a:t>подарила усовершенствованную систему резервного копирования, новые жесты и сторонние лончеры</a:t>
            </a:r>
            <a:r>
              <a:rPr lang="ru-RU" dirty="0" smtClean="0"/>
              <a:t>. </a:t>
            </a:r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4" y="5943600"/>
            <a:ext cx="848139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09" y="2130949"/>
            <a:ext cx="9905999" cy="25364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Новая версия Андроид выходит каждый год, поэтому можно легко запутаться в изменениях, которые приносят актуальные сборки. Как бы то ни было, за время своего развития Android вырос из малофункциональной операционки в ОС, которая по многим параметрам превосходит даже Windows</a:t>
            </a:r>
            <a:r>
              <a:rPr lang="ru-RU" dirty="0" smtClean="0"/>
              <a:t>. </a:t>
            </a:r>
            <a:endParaRPr lang="en-US" dirty="0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4" y="5943600"/>
            <a:ext cx="848139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20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470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&lt;Android&gt;</vt:lpstr>
      <vt:lpstr>История развития операционной системы Android</vt:lpstr>
      <vt:lpstr>Где используется Android</vt:lpstr>
      <vt:lpstr>Преимущества Android</vt:lpstr>
      <vt:lpstr>Преимущества Android</vt:lpstr>
      <vt:lpstr>для разрабочиков Android приложений</vt:lpstr>
      <vt:lpstr>Как эволюционировала система</vt:lpstr>
      <vt:lpstr>Как эволюционировала система</vt:lpstr>
      <vt:lpstr>PowerPoint Presentation</vt:lpstr>
      <vt:lpstr>Интересные факты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2022-09-26T10:14:44Z</dcterms:created>
  <dcterms:modified xsi:type="dcterms:W3CDTF">2022-09-26T11:27:17Z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