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01" r:id="rId3"/>
    <p:sldId id="299" r:id="rId4"/>
    <p:sldId id="362" r:id="rId5"/>
    <p:sldId id="376" r:id="rId6"/>
    <p:sldId id="380" r:id="rId7"/>
    <p:sldId id="361" r:id="rId8"/>
    <p:sldId id="395" r:id="rId9"/>
    <p:sldId id="404" r:id="rId10"/>
    <p:sldId id="401" r:id="rId11"/>
    <p:sldId id="386" r:id="rId12"/>
    <p:sldId id="396" r:id="rId13"/>
    <p:sldId id="397" r:id="rId14"/>
    <p:sldId id="382" r:id="rId15"/>
    <p:sldId id="383" r:id="rId16"/>
    <p:sldId id="387" r:id="rId17"/>
    <p:sldId id="384" r:id="rId18"/>
    <p:sldId id="385" r:id="rId19"/>
    <p:sldId id="388" r:id="rId20"/>
    <p:sldId id="399" r:id="rId21"/>
    <p:sldId id="363" r:id="rId22"/>
    <p:sldId id="374" r:id="rId23"/>
    <p:sldId id="375" r:id="rId24"/>
    <p:sldId id="330" r:id="rId25"/>
    <p:sldId id="331" r:id="rId26"/>
    <p:sldId id="323" r:id="rId27"/>
    <p:sldId id="325" r:id="rId28"/>
    <p:sldId id="326" r:id="rId29"/>
    <p:sldId id="327" r:id="rId30"/>
    <p:sldId id="393" r:id="rId31"/>
    <p:sldId id="394" r:id="rId32"/>
    <p:sldId id="309" r:id="rId33"/>
    <p:sldId id="377" r:id="rId34"/>
    <p:sldId id="328" r:id="rId35"/>
    <p:sldId id="329" r:id="rId36"/>
    <p:sldId id="378" r:id="rId37"/>
    <p:sldId id="332" r:id="rId38"/>
    <p:sldId id="333" r:id="rId39"/>
    <p:sldId id="340" r:id="rId40"/>
    <p:sldId id="341" r:id="rId41"/>
    <p:sldId id="342" r:id="rId42"/>
    <p:sldId id="343" r:id="rId43"/>
    <p:sldId id="349" r:id="rId44"/>
    <p:sldId id="371" r:id="rId45"/>
    <p:sldId id="336" r:id="rId46"/>
    <p:sldId id="337" r:id="rId47"/>
    <p:sldId id="338" r:id="rId48"/>
    <p:sldId id="339" r:id="rId49"/>
    <p:sldId id="350" r:id="rId50"/>
    <p:sldId id="352" r:id="rId51"/>
    <p:sldId id="356" r:id="rId52"/>
    <p:sldId id="357" r:id="rId53"/>
    <p:sldId id="400" r:id="rId54"/>
    <p:sldId id="316" r:id="rId55"/>
    <p:sldId id="321" r:id="rId56"/>
    <p:sldId id="405" r:id="rId57"/>
    <p:sldId id="317" r:id="rId58"/>
    <p:sldId id="318" r:id="rId59"/>
    <p:sldId id="319" r:id="rId60"/>
    <p:sldId id="320" r:id="rId61"/>
    <p:sldId id="305" r:id="rId62"/>
    <p:sldId id="406" r:id="rId63"/>
    <p:sldId id="403" r:id="rId64"/>
    <p:sldId id="408" r:id="rId65"/>
    <p:sldId id="402" r:id="rId66"/>
    <p:sldId id="407" r:id="rId67"/>
    <p:sldId id="296" r:id="rId68"/>
    <p:sldId id="398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AC813E-4C81-44FE-8336-B5208E72589E}">
          <p14:sldIdLst>
            <p14:sldId id="256"/>
          </p14:sldIdLst>
        </p14:section>
        <p14:section name="Architecture" id="{76DCB4EF-66CF-4EDE-9405-905931B3A206}">
          <p14:sldIdLst>
            <p14:sldId id="301"/>
            <p14:sldId id="299"/>
            <p14:sldId id="362"/>
            <p14:sldId id="376"/>
            <p14:sldId id="380"/>
            <p14:sldId id="361"/>
            <p14:sldId id="395"/>
            <p14:sldId id="404"/>
            <p14:sldId id="401"/>
            <p14:sldId id="386"/>
            <p14:sldId id="396"/>
            <p14:sldId id="397"/>
            <p14:sldId id="382"/>
            <p14:sldId id="383"/>
            <p14:sldId id="387"/>
            <p14:sldId id="384"/>
            <p14:sldId id="385"/>
            <p14:sldId id="388"/>
            <p14:sldId id="399"/>
          </p14:sldIdLst>
        </p14:section>
        <p14:section name="CPU" id="{A8398A01-603A-4892-9579-13C84723D305}">
          <p14:sldIdLst>
            <p14:sldId id="363"/>
            <p14:sldId id="374"/>
            <p14:sldId id="375"/>
            <p14:sldId id="330"/>
            <p14:sldId id="331"/>
          </p14:sldIdLst>
        </p14:section>
        <p14:section name="Memory" id="{DAB0551F-F81F-4EA0-9AAA-98DD36F72BD4}">
          <p14:sldIdLst>
            <p14:sldId id="323"/>
            <p14:sldId id="325"/>
            <p14:sldId id="326"/>
            <p14:sldId id="327"/>
          </p14:sldIdLst>
        </p14:section>
        <p14:section name="IO" id="{FF168B2A-624B-4F4E-996E-FF6EA8FCE211}">
          <p14:sldIdLst>
            <p14:sldId id="393"/>
            <p14:sldId id="394"/>
            <p14:sldId id="309"/>
            <p14:sldId id="377"/>
            <p14:sldId id="328"/>
            <p14:sldId id="329"/>
          </p14:sldIdLst>
        </p14:section>
        <p14:section name="Network" id="{9D178BC1-3B0A-4004-B203-1C8ADBF6B202}">
          <p14:sldIdLst>
            <p14:sldId id="378"/>
            <p14:sldId id="332"/>
            <p14:sldId id="333"/>
          </p14:sldIdLst>
        </p14:section>
        <p14:section name="Index" id="{CBF0088F-E452-4273-A47F-EE5DA0407DC3}">
          <p14:sldIdLst>
            <p14:sldId id="340"/>
            <p14:sldId id="341"/>
            <p14:sldId id="342"/>
            <p14:sldId id="343"/>
            <p14:sldId id="349"/>
            <p14:sldId id="371"/>
          </p14:sldIdLst>
        </p14:section>
        <p14:section name="Query" id="{73E1A30D-D13E-4E48-9BBF-D6DF39649B11}">
          <p14:sldIdLst>
            <p14:sldId id="336"/>
            <p14:sldId id="337"/>
            <p14:sldId id="338"/>
            <p14:sldId id="339"/>
          </p14:sldIdLst>
        </p14:section>
        <p14:section name="Statistics" id="{D7808637-223E-41F3-91E7-7C04C665AE01}">
          <p14:sldIdLst>
            <p14:sldId id="350"/>
            <p14:sldId id="352"/>
            <p14:sldId id="356"/>
            <p14:sldId id="357"/>
          </p14:sldIdLst>
        </p14:section>
        <p14:section name="Оптимизация" id="{F44A4D06-F1DB-4054-AB5A-97066A6A5A35}">
          <p14:sldIdLst>
            <p14:sldId id="400"/>
            <p14:sldId id="316"/>
            <p14:sldId id="321"/>
            <p14:sldId id="405"/>
            <p14:sldId id="317"/>
            <p14:sldId id="318"/>
            <p14:sldId id="319"/>
            <p14:sldId id="320"/>
          </p14:sldIdLst>
        </p14:section>
        <p14:section name="Baseline" id="{695AA876-C39E-4412-9987-A8D15D8C38BB}">
          <p14:sldIdLst>
            <p14:sldId id="305"/>
            <p14:sldId id="406"/>
            <p14:sldId id="403"/>
            <p14:sldId id="408"/>
            <p14:sldId id="402"/>
            <p14:sldId id="407"/>
            <p14:sldId id="296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9" autoAdjust="0"/>
    <p:restoredTop sz="88490" autoAdjust="0"/>
  </p:normalViewPr>
  <p:slideViewPr>
    <p:cSldViewPr snapToGrid="0">
      <p:cViewPr varScale="1">
        <p:scale>
          <a:sx n="62" d="100"/>
          <a:sy n="62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5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C0D38-69F1-459B-8BE6-8AEFA0510D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784E961-06EA-4722-84ED-73BADA6A918C}">
      <dgm:prSet phldrT="[Текст]"/>
      <dgm:spPr>
        <a:solidFill>
          <a:srgbClr val="00B050"/>
        </a:solidFill>
        <a:ln>
          <a:solidFill>
            <a:srgbClr val="006600"/>
          </a:solidFill>
        </a:ln>
      </dgm:spPr>
      <dgm:t>
        <a:bodyPr/>
        <a:lstStyle/>
        <a:p>
          <a:r>
            <a:rPr lang="en-US" dirty="0" smtClean="0"/>
            <a:t>Session</a:t>
          </a:r>
          <a:endParaRPr lang="ru-RU" dirty="0"/>
        </a:p>
      </dgm:t>
    </dgm:pt>
    <dgm:pt modelId="{877AB096-549E-46F6-9D25-6A2BAC4186BD}" type="parTrans" cxnId="{8AE8C0C8-915A-4095-96B7-5A8D93E6F3F1}">
      <dgm:prSet/>
      <dgm:spPr/>
      <dgm:t>
        <a:bodyPr/>
        <a:lstStyle/>
        <a:p>
          <a:endParaRPr lang="ru-RU"/>
        </a:p>
      </dgm:t>
    </dgm:pt>
    <dgm:pt modelId="{D2A56948-3E3D-4628-8BEF-C702D26648FC}" type="sibTrans" cxnId="{8AE8C0C8-915A-4095-96B7-5A8D93E6F3F1}">
      <dgm:prSet/>
      <dgm:spPr/>
      <dgm:t>
        <a:bodyPr/>
        <a:lstStyle/>
        <a:p>
          <a:endParaRPr lang="ru-RU"/>
        </a:p>
      </dgm:t>
    </dgm:pt>
    <dgm:pt modelId="{A1B830DE-D501-4443-ACFB-3354E5EB8D14}">
      <dgm:prSet phldrT="[Текст]"/>
      <dgm:spPr>
        <a:solidFill>
          <a:srgbClr val="00B050"/>
        </a:solidFill>
        <a:ln>
          <a:solidFill>
            <a:srgbClr val="006600"/>
          </a:solidFill>
        </a:ln>
      </dgm:spPr>
      <dgm:t>
        <a:bodyPr/>
        <a:lstStyle/>
        <a:p>
          <a:r>
            <a:rPr lang="en-US" dirty="0" smtClean="0"/>
            <a:t>Request</a:t>
          </a:r>
          <a:endParaRPr lang="ru-RU" dirty="0"/>
        </a:p>
      </dgm:t>
    </dgm:pt>
    <dgm:pt modelId="{26FECD4E-EBB5-4AE8-99D9-CDF041EBA634}" type="parTrans" cxnId="{4CD59DF7-061E-4FAC-9D79-3CBF556E7964}">
      <dgm:prSet/>
      <dgm:spPr/>
      <dgm:t>
        <a:bodyPr/>
        <a:lstStyle/>
        <a:p>
          <a:endParaRPr lang="ru-RU"/>
        </a:p>
      </dgm:t>
    </dgm:pt>
    <dgm:pt modelId="{413174BF-9A9C-4451-A9A3-162FA90DD042}" type="sibTrans" cxnId="{4CD59DF7-061E-4FAC-9D79-3CBF556E7964}">
      <dgm:prSet/>
      <dgm:spPr/>
      <dgm:t>
        <a:bodyPr/>
        <a:lstStyle/>
        <a:p>
          <a:endParaRPr lang="ru-RU"/>
        </a:p>
      </dgm:t>
    </dgm:pt>
    <dgm:pt modelId="{6AD1B0F5-65C4-4791-8F6B-20F271D589B6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Task</a:t>
          </a:r>
          <a:endParaRPr lang="ru-RU" dirty="0"/>
        </a:p>
      </dgm:t>
    </dgm:pt>
    <dgm:pt modelId="{664137BA-050D-4E28-B717-840042391878}" type="parTrans" cxnId="{83A23E1B-C584-4F6C-BBC1-77BF64DB0ADE}">
      <dgm:prSet/>
      <dgm:spPr/>
      <dgm:t>
        <a:bodyPr/>
        <a:lstStyle/>
        <a:p>
          <a:endParaRPr lang="ru-RU"/>
        </a:p>
      </dgm:t>
    </dgm:pt>
    <dgm:pt modelId="{4C3F2B2E-0DB5-4451-BB75-B1C744B63A9C}" type="sibTrans" cxnId="{83A23E1B-C584-4F6C-BBC1-77BF64DB0ADE}">
      <dgm:prSet/>
      <dgm:spPr/>
      <dgm:t>
        <a:bodyPr/>
        <a:lstStyle/>
        <a:p>
          <a:endParaRPr lang="ru-RU"/>
        </a:p>
      </dgm:t>
    </dgm:pt>
    <dgm:pt modelId="{4EFE5AED-F935-40CD-A909-BA38BFA2468C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Worker Thread</a:t>
          </a:r>
          <a:endParaRPr lang="ru-RU" dirty="0"/>
        </a:p>
      </dgm:t>
    </dgm:pt>
    <dgm:pt modelId="{70AA05A9-6F95-4925-8082-F5B8046099B7}" type="parTrans" cxnId="{E656758B-FBBB-41D1-9546-D85B9264C924}">
      <dgm:prSet/>
      <dgm:spPr/>
      <dgm:t>
        <a:bodyPr/>
        <a:lstStyle/>
        <a:p>
          <a:endParaRPr lang="ru-RU"/>
        </a:p>
      </dgm:t>
    </dgm:pt>
    <dgm:pt modelId="{290F8325-65D1-49AF-B241-18ADB3035B2C}" type="sibTrans" cxnId="{E656758B-FBBB-41D1-9546-D85B9264C924}">
      <dgm:prSet/>
      <dgm:spPr/>
      <dgm:t>
        <a:bodyPr/>
        <a:lstStyle/>
        <a:p>
          <a:endParaRPr lang="ru-RU"/>
        </a:p>
      </dgm:t>
    </dgm:pt>
    <dgm:pt modelId="{F4D693AC-2934-44D9-828E-BA656572E7F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Scheduler</a:t>
          </a:r>
          <a:endParaRPr lang="ru-RU" dirty="0"/>
        </a:p>
      </dgm:t>
    </dgm:pt>
    <dgm:pt modelId="{E689C585-A5D9-46E2-8C96-70CEE6B8336A}" type="parTrans" cxnId="{784E6073-765E-4984-9E90-028269DFA7FF}">
      <dgm:prSet/>
      <dgm:spPr/>
      <dgm:t>
        <a:bodyPr/>
        <a:lstStyle/>
        <a:p>
          <a:endParaRPr lang="ru-RU"/>
        </a:p>
      </dgm:t>
    </dgm:pt>
    <dgm:pt modelId="{32324A6F-4AE9-42A8-ACC9-790447B04C30}" type="sibTrans" cxnId="{784E6073-765E-4984-9E90-028269DFA7FF}">
      <dgm:prSet/>
      <dgm:spPr/>
      <dgm:t>
        <a:bodyPr/>
        <a:lstStyle/>
        <a:p>
          <a:endParaRPr lang="ru-RU"/>
        </a:p>
      </dgm:t>
    </dgm:pt>
    <dgm:pt modelId="{288D5C40-4080-4A1F-9A86-FD3D35809251}" type="pres">
      <dgm:prSet presAssocID="{088C0D38-69F1-459B-8BE6-8AEFA0510DF5}" presName="Name0" presStyleCnt="0">
        <dgm:presLayoutVars>
          <dgm:dir/>
          <dgm:resizeHandles val="exact"/>
        </dgm:presLayoutVars>
      </dgm:prSet>
      <dgm:spPr/>
    </dgm:pt>
    <dgm:pt modelId="{5111F109-8DB5-4166-8B5B-49BE8EE4C3D5}" type="pres">
      <dgm:prSet presAssocID="{F784E961-06EA-4722-84ED-73BADA6A918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85ACB-7054-40FD-9B02-9DB914AA0AE9}" type="pres">
      <dgm:prSet presAssocID="{D2A56948-3E3D-4628-8BEF-C702D26648FC}" presName="parSpace" presStyleCnt="0"/>
      <dgm:spPr/>
    </dgm:pt>
    <dgm:pt modelId="{3F719DFB-2102-469A-8ECB-F966EF515192}" type="pres">
      <dgm:prSet presAssocID="{A1B830DE-D501-4443-ACFB-3354E5EB8D1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E4C1-AC5B-4789-9DD4-B4955DC07885}" type="pres">
      <dgm:prSet presAssocID="{413174BF-9A9C-4451-A9A3-162FA90DD042}" presName="parSpace" presStyleCnt="0"/>
      <dgm:spPr/>
    </dgm:pt>
    <dgm:pt modelId="{A8488591-973F-46A2-B43D-655707C23E71}" type="pres">
      <dgm:prSet presAssocID="{6AD1B0F5-65C4-4791-8F6B-20F271D589B6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CB4D5-71A2-4880-87FD-02047B37C5D4}" type="pres">
      <dgm:prSet presAssocID="{4C3F2B2E-0DB5-4451-BB75-B1C744B63A9C}" presName="parSpace" presStyleCnt="0"/>
      <dgm:spPr/>
    </dgm:pt>
    <dgm:pt modelId="{620C6C56-17C5-4865-83BB-C750FCF2C8BD}" type="pres">
      <dgm:prSet presAssocID="{4EFE5AED-F935-40CD-A909-BA38BFA2468C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EAB7E-F91C-44A9-8B28-678C0F37AC02}" type="pres">
      <dgm:prSet presAssocID="{290F8325-65D1-49AF-B241-18ADB3035B2C}" presName="parSpace" presStyleCnt="0"/>
      <dgm:spPr/>
    </dgm:pt>
    <dgm:pt modelId="{98B3E9C6-4EF6-4831-A246-5BF31FD3B512}" type="pres">
      <dgm:prSet presAssocID="{F4D693AC-2934-44D9-828E-BA656572E7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6758B-FBBB-41D1-9546-D85B9264C924}" srcId="{088C0D38-69F1-459B-8BE6-8AEFA0510DF5}" destId="{4EFE5AED-F935-40CD-A909-BA38BFA2468C}" srcOrd="3" destOrd="0" parTransId="{70AA05A9-6F95-4925-8082-F5B8046099B7}" sibTransId="{290F8325-65D1-49AF-B241-18ADB3035B2C}"/>
    <dgm:cxn modelId="{CB285CE6-BA15-4CB5-A236-EAAAE066C5E8}" type="presOf" srcId="{6AD1B0F5-65C4-4791-8F6B-20F271D589B6}" destId="{A8488591-973F-46A2-B43D-655707C23E71}" srcOrd="0" destOrd="0" presId="urn:microsoft.com/office/officeart/2005/8/layout/hChevron3"/>
    <dgm:cxn modelId="{4CD59DF7-061E-4FAC-9D79-3CBF556E7964}" srcId="{088C0D38-69F1-459B-8BE6-8AEFA0510DF5}" destId="{A1B830DE-D501-4443-ACFB-3354E5EB8D14}" srcOrd="1" destOrd="0" parTransId="{26FECD4E-EBB5-4AE8-99D9-CDF041EBA634}" sibTransId="{413174BF-9A9C-4451-A9A3-162FA90DD042}"/>
    <dgm:cxn modelId="{784E6073-765E-4984-9E90-028269DFA7FF}" srcId="{088C0D38-69F1-459B-8BE6-8AEFA0510DF5}" destId="{F4D693AC-2934-44D9-828E-BA656572E7FE}" srcOrd="4" destOrd="0" parTransId="{E689C585-A5D9-46E2-8C96-70CEE6B8336A}" sibTransId="{32324A6F-4AE9-42A8-ACC9-790447B04C30}"/>
    <dgm:cxn modelId="{4A5C973E-9CA8-4D39-B2F6-0BC4D869A0ED}" type="presOf" srcId="{A1B830DE-D501-4443-ACFB-3354E5EB8D14}" destId="{3F719DFB-2102-469A-8ECB-F966EF515192}" srcOrd="0" destOrd="0" presId="urn:microsoft.com/office/officeart/2005/8/layout/hChevron3"/>
    <dgm:cxn modelId="{86B34952-E1E9-4C94-964A-586224F77BC7}" type="presOf" srcId="{088C0D38-69F1-459B-8BE6-8AEFA0510DF5}" destId="{288D5C40-4080-4A1F-9A86-FD3D35809251}" srcOrd="0" destOrd="0" presId="urn:microsoft.com/office/officeart/2005/8/layout/hChevron3"/>
    <dgm:cxn modelId="{5BFAB5EA-399B-4309-8C5B-12954F0B1239}" type="presOf" srcId="{F784E961-06EA-4722-84ED-73BADA6A918C}" destId="{5111F109-8DB5-4166-8B5B-49BE8EE4C3D5}" srcOrd="0" destOrd="0" presId="urn:microsoft.com/office/officeart/2005/8/layout/hChevron3"/>
    <dgm:cxn modelId="{83A23E1B-C584-4F6C-BBC1-77BF64DB0ADE}" srcId="{088C0D38-69F1-459B-8BE6-8AEFA0510DF5}" destId="{6AD1B0F5-65C4-4791-8F6B-20F271D589B6}" srcOrd="2" destOrd="0" parTransId="{664137BA-050D-4E28-B717-840042391878}" sibTransId="{4C3F2B2E-0DB5-4451-BB75-B1C744B63A9C}"/>
    <dgm:cxn modelId="{8AE8C0C8-915A-4095-96B7-5A8D93E6F3F1}" srcId="{088C0D38-69F1-459B-8BE6-8AEFA0510DF5}" destId="{F784E961-06EA-4722-84ED-73BADA6A918C}" srcOrd="0" destOrd="0" parTransId="{877AB096-549E-46F6-9D25-6A2BAC4186BD}" sibTransId="{D2A56948-3E3D-4628-8BEF-C702D26648FC}"/>
    <dgm:cxn modelId="{A5798DF6-6907-4F68-9AF7-BBBDDA637C27}" type="presOf" srcId="{4EFE5AED-F935-40CD-A909-BA38BFA2468C}" destId="{620C6C56-17C5-4865-83BB-C750FCF2C8BD}" srcOrd="0" destOrd="0" presId="urn:microsoft.com/office/officeart/2005/8/layout/hChevron3"/>
    <dgm:cxn modelId="{DDB4F0E7-7978-4DDB-936B-95F2643CFB39}" type="presOf" srcId="{F4D693AC-2934-44D9-828E-BA656572E7FE}" destId="{98B3E9C6-4EF6-4831-A246-5BF31FD3B512}" srcOrd="0" destOrd="0" presId="urn:microsoft.com/office/officeart/2005/8/layout/hChevron3"/>
    <dgm:cxn modelId="{E0938A48-197B-4A6B-9740-AB7D165BF80B}" type="presParOf" srcId="{288D5C40-4080-4A1F-9A86-FD3D35809251}" destId="{5111F109-8DB5-4166-8B5B-49BE8EE4C3D5}" srcOrd="0" destOrd="0" presId="urn:microsoft.com/office/officeart/2005/8/layout/hChevron3"/>
    <dgm:cxn modelId="{AFFEF362-1B5F-4003-B886-E5ED24D9BECF}" type="presParOf" srcId="{288D5C40-4080-4A1F-9A86-FD3D35809251}" destId="{05F85ACB-7054-40FD-9B02-9DB914AA0AE9}" srcOrd="1" destOrd="0" presId="urn:microsoft.com/office/officeart/2005/8/layout/hChevron3"/>
    <dgm:cxn modelId="{55FA9808-97D3-403E-A25E-37F7C9C22BCD}" type="presParOf" srcId="{288D5C40-4080-4A1F-9A86-FD3D35809251}" destId="{3F719DFB-2102-469A-8ECB-F966EF515192}" srcOrd="2" destOrd="0" presId="urn:microsoft.com/office/officeart/2005/8/layout/hChevron3"/>
    <dgm:cxn modelId="{25367DAC-354A-4415-97CA-0A2BCC4ED5A0}" type="presParOf" srcId="{288D5C40-4080-4A1F-9A86-FD3D35809251}" destId="{3C00E4C1-AC5B-4789-9DD4-B4955DC07885}" srcOrd="3" destOrd="0" presId="urn:microsoft.com/office/officeart/2005/8/layout/hChevron3"/>
    <dgm:cxn modelId="{81B8805B-C498-4B6F-9AB8-1385429FED69}" type="presParOf" srcId="{288D5C40-4080-4A1F-9A86-FD3D35809251}" destId="{A8488591-973F-46A2-B43D-655707C23E71}" srcOrd="4" destOrd="0" presId="urn:microsoft.com/office/officeart/2005/8/layout/hChevron3"/>
    <dgm:cxn modelId="{47854669-DB5C-4565-86F8-92C8C3DA093E}" type="presParOf" srcId="{288D5C40-4080-4A1F-9A86-FD3D35809251}" destId="{E3BCB4D5-71A2-4880-87FD-02047B37C5D4}" srcOrd="5" destOrd="0" presId="urn:microsoft.com/office/officeart/2005/8/layout/hChevron3"/>
    <dgm:cxn modelId="{C3E38423-618F-47E7-BCA4-A4DBCC71C628}" type="presParOf" srcId="{288D5C40-4080-4A1F-9A86-FD3D35809251}" destId="{620C6C56-17C5-4865-83BB-C750FCF2C8BD}" srcOrd="6" destOrd="0" presId="urn:microsoft.com/office/officeart/2005/8/layout/hChevron3"/>
    <dgm:cxn modelId="{7EBEF9E3-892C-4792-B234-2F9C88578F4C}" type="presParOf" srcId="{288D5C40-4080-4A1F-9A86-FD3D35809251}" destId="{914EAB7E-F91C-44A9-8B28-678C0F37AC02}" srcOrd="7" destOrd="0" presId="urn:microsoft.com/office/officeart/2005/8/layout/hChevron3"/>
    <dgm:cxn modelId="{A55D2147-97D2-4079-8B3F-E65DD9841728}" type="presParOf" srcId="{288D5C40-4080-4A1F-9A86-FD3D35809251}" destId="{98B3E9C6-4EF6-4831-A246-5BF31FD3B51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/>
      <dgm:spPr/>
      <dgm:t>
        <a:bodyPr/>
        <a:lstStyle/>
        <a:p>
          <a:r>
            <a:rPr lang="ru-RU" dirty="0" smtClean="0"/>
            <a:t>Быстрые устройства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Перегруженная системная шина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Задержки выполнения запросов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53923-1BBD-45C6-ABA5-869FD10F0487}" type="presOf" srcId="{5D4D0B8E-7449-4B38-B1F8-78ECC588A2AF}" destId="{C13FDC0A-7E53-4E36-B603-31982AFF3829}" srcOrd="0" destOrd="0" presId="urn:microsoft.com/office/officeart/2005/8/layout/hProcess9"/>
    <dgm:cxn modelId="{6C79D86E-D98C-4822-BCFA-D63C1E8F1F22}" type="presOf" srcId="{DEC9D2A5-5A3D-4608-BAB4-CEA03F4106FA}" destId="{83CC759E-47A5-4683-9AB4-CD8CCE75853B}" srcOrd="0" destOrd="0" presId="urn:microsoft.com/office/officeart/2005/8/layout/hProcess9"/>
    <dgm:cxn modelId="{2F7E4167-BE59-49FE-B65C-0C5D654536E6}" type="presOf" srcId="{0206077E-FBBE-4FC0-B30B-FE994405B5FB}" destId="{320DC894-356B-4F90-BF4E-8D3967B8B4F7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7C594B29-83B2-46EE-AA1F-52EF80B1C71D}" type="presOf" srcId="{244330E3-142D-407C-8921-45E56DF79C7A}" destId="{69C757F5-E4D9-4561-BC3A-A5F9C7674BBD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366FA76F-6B55-4565-B36E-6E24842E4AB1}" type="presParOf" srcId="{69C757F5-E4D9-4561-BC3A-A5F9C7674BBD}" destId="{02D27CB3-6AD3-4D4B-9615-27A3EE578B3D}" srcOrd="0" destOrd="0" presId="urn:microsoft.com/office/officeart/2005/8/layout/hProcess9"/>
    <dgm:cxn modelId="{B20B5DEE-8108-49DD-869C-6181085E09BA}" type="presParOf" srcId="{69C757F5-E4D9-4561-BC3A-A5F9C7674BBD}" destId="{DF778BFE-314D-4EC0-9988-59EE7234DB24}" srcOrd="1" destOrd="0" presId="urn:microsoft.com/office/officeart/2005/8/layout/hProcess9"/>
    <dgm:cxn modelId="{F45F0A20-E7FC-46EB-8257-BA22B7F6DEFA}" type="presParOf" srcId="{DF778BFE-314D-4EC0-9988-59EE7234DB24}" destId="{320DC894-356B-4F90-BF4E-8D3967B8B4F7}" srcOrd="0" destOrd="0" presId="urn:microsoft.com/office/officeart/2005/8/layout/hProcess9"/>
    <dgm:cxn modelId="{4BBA8CD9-B7CF-478F-9814-7092788991AB}" type="presParOf" srcId="{DF778BFE-314D-4EC0-9988-59EE7234DB24}" destId="{21312A41-03F6-40CC-AE99-24CB2703ED5A}" srcOrd="1" destOrd="0" presId="urn:microsoft.com/office/officeart/2005/8/layout/hProcess9"/>
    <dgm:cxn modelId="{A2CA2C16-1028-4AE7-B6D8-E76D01E7FCBA}" type="presParOf" srcId="{DF778BFE-314D-4EC0-9988-59EE7234DB24}" destId="{83CC759E-47A5-4683-9AB4-CD8CCE75853B}" srcOrd="2" destOrd="0" presId="urn:microsoft.com/office/officeart/2005/8/layout/hProcess9"/>
    <dgm:cxn modelId="{79AC90B5-FB64-4C5A-AF60-2534CD513AA1}" type="presParOf" srcId="{DF778BFE-314D-4EC0-9988-59EE7234DB24}" destId="{511D9838-0015-4D8B-A9AA-D6872126626E}" srcOrd="3" destOrd="0" presId="urn:microsoft.com/office/officeart/2005/8/layout/hProcess9"/>
    <dgm:cxn modelId="{CDA32A66-4121-44A1-AEA4-2E6EDFBC7994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/>
      <dgm:spPr/>
      <dgm:t>
        <a:bodyPr/>
        <a:lstStyle/>
        <a:p>
          <a:r>
            <a:rPr lang="ru-RU" dirty="0" smtClean="0"/>
            <a:t>Больше накопителей и сетевых карт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/>
      <dgm:spPr/>
      <dgm:t>
        <a:bodyPr/>
        <a:lstStyle/>
        <a:p>
          <a:r>
            <a:rPr lang="ru-RU" dirty="0" smtClean="0"/>
            <a:t>Больше процессоров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>
        <a:solidFill>
          <a:srgbClr val="006600"/>
        </a:solidFill>
      </dgm:spPr>
      <dgm:t>
        <a:bodyPr/>
        <a:lstStyle/>
        <a:p>
          <a:r>
            <a:rPr lang="ru-RU" dirty="0" smtClean="0"/>
            <a:t>Параллельный ввод-вывод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F9FD3-8389-4CEF-A694-F0C3EE8F4FAC}" type="presOf" srcId="{5D4D0B8E-7449-4B38-B1F8-78ECC588A2AF}" destId="{C13FDC0A-7E53-4E36-B603-31982AFF3829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547708AE-43BD-4E6F-91FE-C85B9EC50DC0}" type="presOf" srcId="{244330E3-142D-407C-8921-45E56DF79C7A}" destId="{69C757F5-E4D9-4561-BC3A-A5F9C7674BBD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73AEF695-F803-4AA4-8520-2B8BAFFDBBF6}" type="presOf" srcId="{DEC9D2A5-5A3D-4608-BAB4-CEA03F4106FA}" destId="{83CC759E-47A5-4683-9AB4-CD8CCE75853B}" srcOrd="0" destOrd="0" presId="urn:microsoft.com/office/officeart/2005/8/layout/hProcess9"/>
    <dgm:cxn modelId="{65F63DCA-973F-4414-BA64-040C60631A75}" type="presOf" srcId="{0206077E-FBBE-4FC0-B30B-FE994405B5FB}" destId="{320DC894-356B-4F90-BF4E-8D3967B8B4F7}" srcOrd="0" destOrd="0" presId="urn:microsoft.com/office/officeart/2005/8/layout/hProcess9"/>
    <dgm:cxn modelId="{4C159994-D199-4E4F-A661-B96C80726F39}" type="presParOf" srcId="{69C757F5-E4D9-4561-BC3A-A5F9C7674BBD}" destId="{02D27CB3-6AD3-4D4B-9615-27A3EE578B3D}" srcOrd="0" destOrd="0" presId="urn:microsoft.com/office/officeart/2005/8/layout/hProcess9"/>
    <dgm:cxn modelId="{B1C1A27C-F807-496F-B878-FD70B722AF4C}" type="presParOf" srcId="{69C757F5-E4D9-4561-BC3A-A5F9C7674BBD}" destId="{DF778BFE-314D-4EC0-9988-59EE7234DB24}" srcOrd="1" destOrd="0" presId="urn:microsoft.com/office/officeart/2005/8/layout/hProcess9"/>
    <dgm:cxn modelId="{FF02CBD8-C983-4C10-A9C8-F34C8139B7B8}" type="presParOf" srcId="{DF778BFE-314D-4EC0-9988-59EE7234DB24}" destId="{320DC894-356B-4F90-BF4E-8D3967B8B4F7}" srcOrd="0" destOrd="0" presId="urn:microsoft.com/office/officeart/2005/8/layout/hProcess9"/>
    <dgm:cxn modelId="{60CE3615-4489-4990-BABF-13FCF55FC816}" type="presParOf" srcId="{DF778BFE-314D-4EC0-9988-59EE7234DB24}" destId="{21312A41-03F6-40CC-AE99-24CB2703ED5A}" srcOrd="1" destOrd="0" presId="urn:microsoft.com/office/officeart/2005/8/layout/hProcess9"/>
    <dgm:cxn modelId="{D5FBA417-27F5-4BC0-8881-2B8EE08617BB}" type="presParOf" srcId="{DF778BFE-314D-4EC0-9988-59EE7234DB24}" destId="{83CC759E-47A5-4683-9AB4-CD8CCE75853B}" srcOrd="2" destOrd="0" presId="urn:microsoft.com/office/officeart/2005/8/layout/hProcess9"/>
    <dgm:cxn modelId="{984E219B-3FCA-483E-8953-7539D8610A2A}" type="presParOf" srcId="{DF778BFE-314D-4EC0-9988-59EE7234DB24}" destId="{511D9838-0015-4D8B-A9AA-D6872126626E}" srcOrd="3" destOrd="0" presId="urn:microsoft.com/office/officeart/2005/8/layout/hProcess9"/>
    <dgm:cxn modelId="{B85EF017-5236-4FF3-A5E0-FE5135838340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Сетевые проблемы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/>
      <dgm:spPr/>
      <dgm:t>
        <a:bodyPr/>
        <a:lstStyle/>
        <a:p>
          <a:r>
            <a:rPr lang="ru-RU" dirty="0" smtClean="0"/>
            <a:t>Эффективная работа сервера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Неэффективная работа клиентов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BFFD86-78C4-4550-AC6B-A786BCC855B4}" type="presOf" srcId="{5D4D0B8E-7449-4B38-B1F8-78ECC588A2AF}" destId="{C13FDC0A-7E53-4E36-B603-31982AFF3829}" srcOrd="0" destOrd="0" presId="urn:microsoft.com/office/officeart/2005/8/layout/hProcess9"/>
    <dgm:cxn modelId="{73C16125-4FB6-473E-995E-80F88FA0EEDA}" type="presOf" srcId="{244330E3-142D-407C-8921-45E56DF79C7A}" destId="{69C757F5-E4D9-4561-BC3A-A5F9C7674BBD}" srcOrd="0" destOrd="0" presId="urn:microsoft.com/office/officeart/2005/8/layout/hProcess9"/>
    <dgm:cxn modelId="{A76CC8C7-6279-48D9-ADC9-67FE4A3A4C38}" type="presOf" srcId="{DEC9D2A5-5A3D-4608-BAB4-CEA03F4106FA}" destId="{83CC759E-47A5-4683-9AB4-CD8CCE75853B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48759E4C-2DB2-473A-95A1-76DE7B160849}" type="presOf" srcId="{0206077E-FBBE-4FC0-B30B-FE994405B5FB}" destId="{320DC894-356B-4F90-BF4E-8D3967B8B4F7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F459EB14-85DC-43A3-9391-543A0EA3C6A0}" type="presParOf" srcId="{69C757F5-E4D9-4561-BC3A-A5F9C7674BBD}" destId="{02D27CB3-6AD3-4D4B-9615-27A3EE578B3D}" srcOrd="0" destOrd="0" presId="urn:microsoft.com/office/officeart/2005/8/layout/hProcess9"/>
    <dgm:cxn modelId="{7AD8336B-6A24-4DA6-A260-DE71261A3E3E}" type="presParOf" srcId="{69C757F5-E4D9-4561-BC3A-A5F9C7674BBD}" destId="{DF778BFE-314D-4EC0-9988-59EE7234DB24}" srcOrd="1" destOrd="0" presId="urn:microsoft.com/office/officeart/2005/8/layout/hProcess9"/>
    <dgm:cxn modelId="{B825473E-0DFC-4E19-9E6C-5549AE18CDC6}" type="presParOf" srcId="{DF778BFE-314D-4EC0-9988-59EE7234DB24}" destId="{320DC894-356B-4F90-BF4E-8D3967B8B4F7}" srcOrd="0" destOrd="0" presId="urn:microsoft.com/office/officeart/2005/8/layout/hProcess9"/>
    <dgm:cxn modelId="{03236AF5-88D5-4C5A-AD09-E3D91F295DDF}" type="presParOf" srcId="{DF778BFE-314D-4EC0-9988-59EE7234DB24}" destId="{21312A41-03F6-40CC-AE99-24CB2703ED5A}" srcOrd="1" destOrd="0" presId="urn:microsoft.com/office/officeart/2005/8/layout/hProcess9"/>
    <dgm:cxn modelId="{4D46AC46-DF34-461D-BDC0-B57BA8FAFCE7}" type="presParOf" srcId="{DF778BFE-314D-4EC0-9988-59EE7234DB24}" destId="{83CC759E-47A5-4683-9AB4-CD8CCE75853B}" srcOrd="2" destOrd="0" presId="urn:microsoft.com/office/officeart/2005/8/layout/hProcess9"/>
    <dgm:cxn modelId="{1B574B9D-872C-4CC2-84DB-B6E68AB987B7}" type="presParOf" srcId="{DF778BFE-314D-4EC0-9988-59EE7234DB24}" destId="{511D9838-0015-4D8B-A9AA-D6872126626E}" srcOrd="3" destOrd="0" presId="urn:microsoft.com/office/officeart/2005/8/layout/hProcess9"/>
    <dgm:cxn modelId="{2C5064A3-0F06-401C-B392-3DC1F10B2DDC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/>
      <dgm:spPr>
        <a:solidFill>
          <a:srgbClr val="006600"/>
        </a:solidFill>
      </dgm:spPr>
      <dgm:t>
        <a:bodyPr/>
        <a:lstStyle/>
        <a:p>
          <a:r>
            <a:rPr lang="ru-RU" dirty="0" smtClean="0"/>
            <a:t>Эффективная аппаратная конфигурация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Неэффективный код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Проблемы с производитель-ностью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D090A-8939-4E9F-972B-573F975431F6}" type="presOf" srcId="{DEC9D2A5-5A3D-4608-BAB4-CEA03F4106FA}" destId="{83CC759E-47A5-4683-9AB4-CD8CCE75853B}" srcOrd="0" destOrd="0" presId="urn:microsoft.com/office/officeart/2005/8/layout/hProcess9"/>
    <dgm:cxn modelId="{28EA3BBA-84E1-466E-B64C-794A1A36BC87}" type="presOf" srcId="{244330E3-142D-407C-8921-45E56DF79C7A}" destId="{69C757F5-E4D9-4561-BC3A-A5F9C7674BBD}" srcOrd="0" destOrd="0" presId="urn:microsoft.com/office/officeart/2005/8/layout/hProcess9"/>
    <dgm:cxn modelId="{771F978D-365F-409D-8D74-DDC630D96B42}" type="presOf" srcId="{0206077E-FBBE-4FC0-B30B-FE994405B5FB}" destId="{320DC894-356B-4F90-BF4E-8D3967B8B4F7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C2D34571-BE47-4E99-9842-77CCD527C9B7}" type="presOf" srcId="{5D4D0B8E-7449-4B38-B1F8-78ECC588A2AF}" destId="{C13FDC0A-7E53-4E36-B603-31982AFF3829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3A65A2EC-9C8A-4F1C-91A7-2ACC2164F66C}" type="presParOf" srcId="{69C757F5-E4D9-4561-BC3A-A5F9C7674BBD}" destId="{02D27CB3-6AD3-4D4B-9615-27A3EE578B3D}" srcOrd="0" destOrd="0" presId="urn:microsoft.com/office/officeart/2005/8/layout/hProcess9"/>
    <dgm:cxn modelId="{3471458A-28C1-4C88-9E23-86C25CD01848}" type="presParOf" srcId="{69C757F5-E4D9-4561-BC3A-A5F9C7674BBD}" destId="{DF778BFE-314D-4EC0-9988-59EE7234DB24}" srcOrd="1" destOrd="0" presId="urn:microsoft.com/office/officeart/2005/8/layout/hProcess9"/>
    <dgm:cxn modelId="{0C89BB56-CA0C-463E-9737-D05AAD283246}" type="presParOf" srcId="{DF778BFE-314D-4EC0-9988-59EE7234DB24}" destId="{320DC894-356B-4F90-BF4E-8D3967B8B4F7}" srcOrd="0" destOrd="0" presId="urn:microsoft.com/office/officeart/2005/8/layout/hProcess9"/>
    <dgm:cxn modelId="{F631EEBC-D6E7-4A84-A4A3-A45F7B48CB68}" type="presParOf" srcId="{DF778BFE-314D-4EC0-9988-59EE7234DB24}" destId="{21312A41-03F6-40CC-AE99-24CB2703ED5A}" srcOrd="1" destOrd="0" presId="urn:microsoft.com/office/officeart/2005/8/layout/hProcess9"/>
    <dgm:cxn modelId="{7C1E6F68-AFEB-44AF-AAE6-88251BF8C8EC}" type="presParOf" srcId="{DF778BFE-314D-4EC0-9988-59EE7234DB24}" destId="{83CC759E-47A5-4683-9AB4-CD8CCE75853B}" srcOrd="2" destOrd="0" presId="urn:microsoft.com/office/officeart/2005/8/layout/hProcess9"/>
    <dgm:cxn modelId="{0A83004B-54BE-42DD-8A50-8EB6FCA87B74}" type="presParOf" srcId="{DF778BFE-314D-4EC0-9988-59EE7234DB24}" destId="{511D9838-0015-4D8B-A9AA-D6872126626E}" srcOrd="3" destOrd="0" presId="urn:microsoft.com/office/officeart/2005/8/layout/hProcess9"/>
    <dgm:cxn modelId="{6F52C978-A9FC-4F49-B54E-524D027B3F03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EEF7750-1BA3-40DC-875E-E7750D88F1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28FCB0-C206-49D1-9C46-D506C43B72BE}">
      <dgm:prSet phldrT="[Text]"/>
      <dgm:spPr/>
      <dgm:t>
        <a:bodyPr/>
        <a:lstStyle/>
        <a:p>
          <a:r>
            <a:rPr lang="ru-RU" dirty="0" smtClean="0"/>
            <a:t>Потребление памяти</a:t>
          </a:r>
          <a:endParaRPr lang="ru-RU" dirty="0"/>
        </a:p>
      </dgm:t>
    </dgm:pt>
    <dgm:pt modelId="{F6DEDE35-2BCF-4630-AB9E-F21AD2F35C84}" type="parTrans" cxnId="{0127EBC1-9033-4500-88DC-401CC9590751}">
      <dgm:prSet/>
      <dgm:spPr/>
      <dgm:t>
        <a:bodyPr/>
        <a:lstStyle/>
        <a:p>
          <a:endParaRPr lang="ru-RU"/>
        </a:p>
      </dgm:t>
    </dgm:pt>
    <dgm:pt modelId="{80B3034A-CD35-4D0C-87B0-7B1082068528}" type="sibTrans" cxnId="{0127EBC1-9033-4500-88DC-401CC9590751}">
      <dgm:prSet/>
      <dgm:spPr/>
      <dgm:t>
        <a:bodyPr/>
        <a:lstStyle/>
        <a:p>
          <a:endParaRPr lang="ru-RU"/>
        </a:p>
      </dgm:t>
    </dgm:pt>
    <dgm:pt modelId="{634605E1-D404-47D7-84A1-04181AAB0FD0}" type="asst">
      <dgm:prSet phldrT="[Text]"/>
      <dgm:spPr/>
      <dgm:t>
        <a:bodyPr/>
        <a:lstStyle/>
        <a:p>
          <a:r>
            <a:rPr lang="ru-RU" dirty="0" smtClean="0"/>
            <a:t>Программные компоненты</a:t>
          </a:r>
          <a:endParaRPr lang="ru-RU" dirty="0"/>
        </a:p>
      </dgm:t>
    </dgm:pt>
    <dgm:pt modelId="{7C710270-C705-4C14-9696-C60F99AAB3D2}" type="parTrans" cxnId="{E4AA91CD-1FAC-4268-B5D5-AADB0583D5DB}">
      <dgm:prSet/>
      <dgm:spPr/>
      <dgm:t>
        <a:bodyPr/>
        <a:lstStyle/>
        <a:p>
          <a:endParaRPr lang="ru-RU"/>
        </a:p>
      </dgm:t>
    </dgm:pt>
    <dgm:pt modelId="{EB539573-F00D-4537-9C00-9AC75E52BBCE}" type="sibTrans" cxnId="{E4AA91CD-1FAC-4268-B5D5-AADB0583D5DB}">
      <dgm:prSet/>
      <dgm:spPr/>
      <dgm:t>
        <a:bodyPr/>
        <a:lstStyle/>
        <a:p>
          <a:endParaRPr lang="ru-RU"/>
        </a:p>
      </dgm:t>
    </dgm:pt>
    <dgm:pt modelId="{CD6D129F-339E-474D-83F5-4457FE25661D}">
      <dgm:prSet phldrT="[Text]"/>
      <dgm:spPr/>
      <dgm:t>
        <a:bodyPr/>
        <a:lstStyle/>
        <a:p>
          <a:r>
            <a:rPr lang="ru-RU" dirty="0" smtClean="0"/>
            <a:t>Кэш данных</a:t>
          </a:r>
          <a:endParaRPr lang="ru-RU" dirty="0"/>
        </a:p>
      </dgm:t>
    </dgm:pt>
    <dgm:pt modelId="{134063CF-433E-4945-8D2C-64993C044F42}" type="parTrans" cxnId="{9F0DC5EF-EE94-40D6-9945-A849C679C7EB}">
      <dgm:prSet/>
      <dgm:spPr/>
      <dgm:t>
        <a:bodyPr/>
        <a:lstStyle/>
        <a:p>
          <a:endParaRPr lang="ru-RU"/>
        </a:p>
      </dgm:t>
    </dgm:pt>
    <dgm:pt modelId="{03710888-8A93-424A-BD4D-3699C9ED91B9}" type="sibTrans" cxnId="{9F0DC5EF-EE94-40D6-9945-A849C679C7EB}">
      <dgm:prSet/>
      <dgm:spPr/>
      <dgm:t>
        <a:bodyPr/>
        <a:lstStyle/>
        <a:p>
          <a:endParaRPr lang="ru-RU"/>
        </a:p>
      </dgm:t>
    </dgm:pt>
    <dgm:pt modelId="{E9E27150-66D1-4B50-BF7F-D032FA38067A}">
      <dgm:prSet phldrT="[Text]"/>
      <dgm:spPr/>
      <dgm:t>
        <a:bodyPr/>
        <a:lstStyle/>
        <a:p>
          <a:r>
            <a:rPr lang="ru-RU" dirty="0" smtClean="0"/>
            <a:t>Кэш скриптов</a:t>
          </a:r>
          <a:endParaRPr lang="ru-RU" dirty="0"/>
        </a:p>
      </dgm:t>
    </dgm:pt>
    <dgm:pt modelId="{A329436F-3373-4A54-95D0-E0FD91DB9AFF}" type="parTrans" cxnId="{C65181A5-69D6-438B-9610-72ED7BA06FAF}">
      <dgm:prSet/>
      <dgm:spPr/>
      <dgm:t>
        <a:bodyPr/>
        <a:lstStyle/>
        <a:p>
          <a:endParaRPr lang="ru-RU"/>
        </a:p>
      </dgm:t>
    </dgm:pt>
    <dgm:pt modelId="{FC2BD7CA-5034-4841-BCB2-76D3E1707975}" type="sibTrans" cxnId="{C65181A5-69D6-438B-9610-72ED7BA06FAF}">
      <dgm:prSet/>
      <dgm:spPr/>
      <dgm:t>
        <a:bodyPr/>
        <a:lstStyle/>
        <a:p>
          <a:endParaRPr lang="ru-RU"/>
        </a:p>
      </dgm:t>
    </dgm:pt>
    <dgm:pt modelId="{D70BFC79-86B8-4C0B-8DFE-9570556A46A7}">
      <dgm:prSet phldrT="[Text]"/>
      <dgm:spPr/>
      <dgm:t>
        <a:bodyPr/>
        <a:lstStyle/>
        <a:p>
          <a:r>
            <a:rPr lang="ru-RU" dirty="0" smtClean="0"/>
            <a:t>Сессии подключения</a:t>
          </a:r>
          <a:endParaRPr lang="ru-RU" dirty="0"/>
        </a:p>
      </dgm:t>
    </dgm:pt>
    <dgm:pt modelId="{D09C5708-53FA-4CD2-9FFA-2E3956C9ED62}" type="parTrans" cxnId="{FDF75913-6437-4783-BE49-566BDF5B750A}">
      <dgm:prSet/>
      <dgm:spPr/>
      <dgm:t>
        <a:bodyPr/>
        <a:lstStyle/>
        <a:p>
          <a:endParaRPr lang="ru-RU"/>
        </a:p>
      </dgm:t>
    </dgm:pt>
    <dgm:pt modelId="{671A71BF-81BA-4374-BBCC-B1518F290848}" type="sibTrans" cxnId="{FDF75913-6437-4783-BE49-566BDF5B750A}">
      <dgm:prSet/>
      <dgm:spPr/>
      <dgm:t>
        <a:bodyPr/>
        <a:lstStyle/>
        <a:p>
          <a:endParaRPr lang="ru-RU"/>
        </a:p>
      </dgm:t>
    </dgm:pt>
    <dgm:pt modelId="{D095DB79-183C-4ED2-A0D0-0B62DF7DFE39}">
      <dgm:prSet phldrT="[Text]"/>
      <dgm:spPr/>
      <dgm:t>
        <a:bodyPr/>
        <a:lstStyle/>
        <a:p>
          <a:r>
            <a:rPr lang="ru-RU" dirty="0" smtClean="0"/>
            <a:t>Выполнение операций</a:t>
          </a:r>
          <a:endParaRPr lang="ru-RU" dirty="0"/>
        </a:p>
      </dgm:t>
    </dgm:pt>
    <dgm:pt modelId="{DA2C41CE-305D-42B6-BA02-E3E2228325E8}" type="parTrans" cxnId="{B89326CD-CBB6-4E47-8A10-CC7FA8368D94}">
      <dgm:prSet/>
      <dgm:spPr/>
      <dgm:t>
        <a:bodyPr/>
        <a:lstStyle/>
        <a:p>
          <a:endParaRPr lang="ru-RU"/>
        </a:p>
      </dgm:t>
    </dgm:pt>
    <dgm:pt modelId="{A74EAEA0-7BA0-4F23-B146-19036AD07408}" type="sibTrans" cxnId="{B89326CD-CBB6-4E47-8A10-CC7FA8368D94}">
      <dgm:prSet/>
      <dgm:spPr/>
      <dgm:t>
        <a:bodyPr/>
        <a:lstStyle/>
        <a:p>
          <a:endParaRPr lang="ru-RU"/>
        </a:p>
      </dgm:t>
    </dgm:pt>
    <dgm:pt modelId="{7C9F489E-9530-4B18-85DF-99C2E09A27B9}" type="pres">
      <dgm:prSet presAssocID="{4EEF7750-1BA3-40DC-875E-E7750D88F1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1EA3C52-15EF-457E-86EE-1BBE4541BA24}" type="pres">
      <dgm:prSet presAssocID="{7528FCB0-C206-49D1-9C46-D506C43B72BE}" presName="hierRoot1" presStyleCnt="0">
        <dgm:presLayoutVars>
          <dgm:hierBranch val="init"/>
        </dgm:presLayoutVars>
      </dgm:prSet>
      <dgm:spPr/>
    </dgm:pt>
    <dgm:pt modelId="{BABEB6CD-298E-4011-AE75-12DDA6D48ACA}" type="pres">
      <dgm:prSet presAssocID="{7528FCB0-C206-49D1-9C46-D506C43B72BE}" presName="rootComposite1" presStyleCnt="0"/>
      <dgm:spPr/>
    </dgm:pt>
    <dgm:pt modelId="{5CD119CB-439F-4ABE-BA5A-9024FF9A14DA}" type="pres">
      <dgm:prSet presAssocID="{7528FCB0-C206-49D1-9C46-D506C43B72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2F260E-246A-4F23-BE57-A4F6CB718636}" type="pres">
      <dgm:prSet presAssocID="{7528FCB0-C206-49D1-9C46-D506C43B72BE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FD8EB86-C9B5-46AA-9B10-4DE24DF17508}" type="pres">
      <dgm:prSet presAssocID="{7528FCB0-C206-49D1-9C46-D506C43B72BE}" presName="hierChild2" presStyleCnt="0"/>
      <dgm:spPr/>
    </dgm:pt>
    <dgm:pt modelId="{6C82C0A3-9D44-4380-9B80-4DD4A1A9B19E}" type="pres">
      <dgm:prSet presAssocID="{134063CF-433E-4945-8D2C-64993C044F42}" presName="Name37" presStyleLbl="parChTrans1D2" presStyleIdx="0" presStyleCnt="5"/>
      <dgm:spPr/>
      <dgm:t>
        <a:bodyPr/>
        <a:lstStyle/>
        <a:p>
          <a:endParaRPr lang="ru-RU"/>
        </a:p>
      </dgm:t>
    </dgm:pt>
    <dgm:pt modelId="{0BDE37DF-7C5E-4BE4-815B-1128DFC5FAB5}" type="pres">
      <dgm:prSet presAssocID="{CD6D129F-339E-474D-83F5-4457FE25661D}" presName="hierRoot2" presStyleCnt="0">
        <dgm:presLayoutVars>
          <dgm:hierBranch val="init"/>
        </dgm:presLayoutVars>
      </dgm:prSet>
      <dgm:spPr/>
    </dgm:pt>
    <dgm:pt modelId="{B1FCD95C-C20A-4A1D-8E5C-080F6572B0A8}" type="pres">
      <dgm:prSet presAssocID="{CD6D129F-339E-474D-83F5-4457FE25661D}" presName="rootComposite" presStyleCnt="0"/>
      <dgm:spPr/>
    </dgm:pt>
    <dgm:pt modelId="{BF9A4884-865E-4DC0-A8B1-6BB0633AE562}" type="pres">
      <dgm:prSet presAssocID="{CD6D129F-339E-474D-83F5-4457FE25661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E3D17C-496D-4E1C-9B1F-4522831ACC1C}" type="pres">
      <dgm:prSet presAssocID="{CD6D129F-339E-474D-83F5-4457FE25661D}" presName="rootConnector" presStyleLbl="node2" presStyleIdx="0" presStyleCnt="4"/>
      <dgm:spPr/>
      <dgm:t>
        <a:bodyPr/>
        <a:lstStyle/>
        <a:p>
          <a:endParaRPr lang="ru-RU"/>
        </a:p>
      </dgm:t>
    </dgm:pt>
    <dgm:pt modelId="{C2F7E7A6-9AA6-48E3-A910-61508013B63F}" type="pres">
      <dgm:prSet presAssocID="{CD6D129F-339E-474D-83F5-4457FE25661D}" presName="hierChild4" presStyleCnt="0"/>
      <dgm:spPr/>
    </dgm:pt>
    <dgm:pt modelId="{78EB62D8-FB34-4476-98C5-8CCC32B2746C}" type="pres">
      <dgm:prSet presAssocID="{CD6D129F-339E-474D-83F5-4457FE25661D}" presName="hierChild5" presStyleCnt="0"/>
      <dgm:spPr/>
    </dgm:pt>
    <dgm:pt modelId="{A2458D73-C7F8-47CD-9B99-931AA1002BDB}" type="pres">
      <dgm:prSet presAssocID="{A329436F-3373-4A54-95D0-E0FD91DB9AFF}" presName="Name37" presStyleLbl="parChTrans1D2" presStyleIdx="1" presStyleCnt="5"/>
      <dgm:spPr/>
      <dgm:t>
        <a:bodyPr/>
        <a:lstStyle/>
        <a:p>
          <a:endParaRPr lang="ru-RU"/>
        </a:p>
      </dgm:t>
    </dgm:pt>
    <dgm:pt modelId="{660F4679-B1C7-4277-9A38-2C66A15046C6}" type="pres">
      <dgm:prSet presAssocID="{E9E27150-66D1-4B50-BF7F-D032FA38067A}" presName="hierRoot2" presStyleCnt="0">
        <dgm:presLayoutVars>
          <dgm:hierBranch val="init"/>
        </dgm:presLayoutVars>
      </dgm:prSet>
      <dgm:spPr/>
    </dgm:pt>
    <dgm:pt modelId="{EFCBE83E-7300-46B2-A670-A5CBD46C5995}" type="pres">
      <dgm:prSet presAssocID="{E9E27150-66D1-4B50-BF7F-D032FA38067A}" presName="rootComposite" presStyleCnt="0"/>
      <dgm:spPr/>
    </dgm:pt>
    <dgm:pt modelId="{6EFA2E60-ACFA-45B6-9C0D-4F3CDE4BD4B5}" type="pres">
      <dgm:prSet presAssocID="{E9E27150-66D1-4B50-BF7F-D032FA38067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121E08-811E-4C4C-B14E-FF1AB70BD04A}" type="pres">
      <dgm:prSet presAssocID="{E9E27150-66D1-4B50-BF7F-D032FA38067A}" presName="rootConnector" presStyleLbl="node2" presStyleIdx="1" presStyleCnt="4"/>
      <dgm:spPr/>
      <dgm:t>
        <a:bodyPr/>
        <a:lstStyle/>
        <a:p>
          <a:endParaRPr lang="ru-RU"/>
        </a:p>
      </dgm:t>
    </dgm:pt>
    <dgm:pt modelId="{625F101A-B5A2-4818-873D-99C91F5981F3}" type="pres">
      <dgm:prSet presAssocID="{E9E27150-66D1-4B50-BF7F-D032FA38067A}" presName="hierChild4" presStyleCnt="0"/>
      <dgm:spPr/>
    </dgm:pt>
    <dgm:pt modelId="{47FAFF67-3B59-4120-B5BC-DEA4A82F6172}" type="pres">
      <dgm:prSet presAssocID="{E9E27150-66D1-4B50-BF7F-D032FA38067A}" presName="hierChild5" presStyleCnt="0"/>
      <dgm:spPr/>
    </dgm:pt>
    <dgm:pt modelId="{9B1D387B-6F18-4CD3-B928-5086AB7459FA}" type="pres">
      <dgm:prSet presAssocID="{D09C5708-53FA-4CD2-9FFA-2E3956C9ED62}" presName="Name37" presStyleLbl="parChTrans1D2" presStyleIdx="2" presStyleCnt="5"/>
      <dgm:spPr/>
      <dgm:t>
        <a:bodyPr/>
        <a:lstStyle/>
        <a:p>
          <a:endParaRPr lang="ru-RU"/>
        </a:p>
      </dgm:t>
    </dgm:pt>
    <dgm:pt modelId="{1C29F457-7FF0-4901-B7D1-F49896A640A0}" type="pres">
      <dgm:prSet presAssocID="{D70BFC79-86B8-4C0B-8DFE-9570556A46A7}" presName="hierRoot2" presStyleCnt="0">
        <dgm:presLayoutVars>
          <dgm:hierBranch val="init"/>
        </dgm:presLayoutVars>
      </dgm:prSet>
      <dgm:spPr/>
    </dgm:pt>
    <dgm:pt modelId="{4761AF5E-ADD9-4FF3-9585-3FEDACF06C02}" type="pres">
      <dgm:prSet presAssocID="{D70BFC79-86B8-4C0B-8DFE-9570556A46A7}" presName="rootComposite" presStyleCnt="0"/>
      <dgm:spPr/>
    </dgm:pt>
    <dgm:pt modelId="{CAEA4381-6836-441D-B14D-7346D0E9AADD}" type="pres">
      <dgm:prSet presAssocID="{D70BFC79-86B8-4C0B-8DFE-9570556A46A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77CD19-97BE-45E4-8AAD-02A3AA48B3E1}" type="pres">
      <dgm:prSet presAssocID="{D70BFC79-86B8-4C0B-8DFE-9570556A46A7}" presName="rootConnector" presStyleLbl="node2" presStyleIdx="2" presStyleCnt="4"/>
      <dgm:spPr/>
      <dgm:t>
        <a:bodyPr/>
        <a:lstStyle/>
        <a:p>
          <a:endParaRPr lang="ru-RU"/>
        </a:p>
      </dgm:t>
    </dgm:pt>
    <dgm:pt modelId="{0C59024C-287C-4989-9CA9-9704CB10CEB5}" type="pres">
      <dgm:prSet presAssocID="{D70BFC79-86B8-4C0B-8DFE-9570556A46A7}" presName="hierChild4" presStyleCnt="0"/>
      <dgm:spPr/>
    </dgm:pt>
    <dgm:pt modelId="{FABBB7E9-1125-4C85-992B-F32C73362171}" type="pres">
      <dgm:prSet presAssocID="{D70BFC79-86B8-4C0B-8DFE-9570556A46A7}" presName="hierChild5" presStyleCnt="0"/>
      <dgm:spPr/>
    </dgm:pt>
    <dgm:pt modelId="{DF07BFE7-2EC2-4840-9A05-704EB13C6ABE}" type="pres">
      <dgm:prSet presAssocID="{DA2C41CE-305D-42B6-BA02-E3E2228325E8}" presName="Name37" presStyleLbl="parChTrans1D2" presStyleIdx="3" presStyleCnt="5"/>
      <dgm:spPr/>
      <dgm:t>
        <a:bodyPr/>
        <a:lstStyle/>
        <a:p>
          <a:endParaRPr lang="ru-RU"/>
        </a:p>
      </dgm:t>
    </dgm:pt>
    <dgm:pt modelId="{0B675931-C145-4060-8ABF-C3F9761CD223}" type="pres">
      <dgm:prSet presAssocID="{D095DB79-183C-4ED2-A0D0-0B62DF7DFE39}" presName="hierRoot2" presStyleCnt="0">
        <dgm:presLayoutVars>
          <dgm:hierBranch val="init"/>
        </dgm:presLayoutVars>
      </dgm:prSet>
      <dgm:spPr/>
    </dgm:pt>
    <dgm:pt modelId="{E4AB50B1-4AA1-42F5-B18D-3A9F79A0D6F1}" type="pres">
      <dgm:prSet presAssocID="{D095DB79-183C-4ED2-A0D0-0B62DF7DFE39}" presName="rootComposite" presStyleCnt="0"/>
      <dgm:spPr/>
    </dgm:pt>
    <dgm:pt modelId="{C358DBA1-6B4B-4E9C-A2A0-604E59574E28}" type="pres">
      <dgm:prSet presAssocID="{D095DB79-183C-4ED2-A0D0-0B62DF7DFE3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5500BB-0204-46FB-BFA3-EA68E4617649}" type="pres">
      <dgm:prSet presAssocID="{D095DB79-183C-4ED2-A0D0-0B62DF7DFE39}" presName="rootConnector" presStyleLbl="node2" presStyleIdx="3" presStyleCnt="4"/>
      <dgm:spPr/>
      <dgm:t>
        <a:bodyPr/>
        <a:lstStyle/>
        <a:p>
          <a:endParaRPr lang="ru-RU"/>
        </a:p>
      </dgm:t>
    </dgm:pt>
    <dgm:pt modelId="{D03DCADB-C054-4170-8DCF-F1669B015FD4}" type="pres">
      <dgm:prSet presAssocID="{D095DB79-183C-4ED2-A0D0-0B62DF7DFE39}" presName="hierChild4" presStyleCnt="0"/>
      <dgm:spPr/>
    </dgm:pt>
    <dgm:pt modelId="{0B8266D8-A276-46F5-9A0B-341CFA380F49}" type="pres">
      <dgm:prSet presAssocID="{D095DB79-183C-4ED2-A0D0-0B62DF7DFE39}" presName="hierChild5" presStyleCnt="0"/>
      <dgm:spPr/>
    </dgm:pt>
    <dgm:pt modelId="{4871FF06-7A4C-497B-8AD4-3B30A1226415}" type="pres">
      <dgm:prSet presAssocID="{7528FCB0-C206-49D1-9C46-D506C43B72BE}" presName="hierChild3" presStyleCnt="0"/>
      <dgm:spPr/>
    </dgm:pt>
    <dgm:pt modelId="{C3667721-BAF9-43FC-86D8-9B0486BA63AD}" type="pres">
      <dgm:prSet presAssocID="{7C710270-C705-4C14-9696-C60F99AAB3D2}" presName="Name111" presStyleLbl="parChTrans1D2" presStyleIdx="4" presStyleCnt="5"/>
      <dgm:spPr/>
      <dgm:t>
        <a:bodyPr/>
        <a:lstStyle/>
        <a:p>
          <a:endParaRPr lang="ru-RU"/>
        </a:p>
      </dgm:t>
    </dgm:pt>
    <dgm:pt modelId="{CFD7690A-049B-4436-9C0E-6BD8B62A98E2}" type="pres">
      <dgm:prSet presAssocID="{634605E1-D404-47D7-84A1-04181AAB0FD0}" presName="hierRoot3" presStyleCnt="0">
        <dgm:presLayoutVars>
          <dgm:hierBranch val="init"/>
        </dgm:presLayoutVars>
      </dgm:prSet>
      <dgm:spPr/>
    </dgm:pt>
    <dgm:pt modelId="{19773F2C-D344-45AA-8940-3C192DD0643C}" type="pres">
      <dgm:prSet presAssocID="{634605E1-D404-47D7-84A1-04181AAB0FD0}" presName="rootComposite3" presStyleCnt="0"/>
      <dgm:spPr/>
    </dgm:pt>
    <dgm:pt modelId="{803A6968-FC9E-46B7-97F4-9F7526A61809}" type="pres">
      <dgm:prSet presAssocID="{634605E1-D404-47D7-84A1-04181AAB0FD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487C9-7B85-4359-9754-149B0342C87F}" type="pres">
      <dgm:prSet presAssocID="{634605E1-D404-47D7-84A1-04181AAB0FD0}" presName="rootConnector3" presStyleLbl="asst1" presStyleIdx="0" presStyleCnt="1"/>
      <dgm:spPr/>
      <dgm:t>
        <a:bodyPr/>
        <a:lstStyle/>
        <a:p>
          <a:endParaRPr lang="ru-RU"/>
        </a:p>
      </dgm:t>
    </dgm:pt>
    <dgm:pt modelId="{320EA550-1F35-4F8D-B71D-CE90A714F28C}" type="pres">
      <dgm:prSet presAssocID="{634605E1-D404-47D7-84A1-04181AAB0FD0}" presName="hierChild6" presStyleCnt="0"/>
      <dgm:spPr/>
    </dgm:pt>
    <dgm:pt modelId="{98561A1A-64B6-445A-8937-88DA722F25FA}" type="pres">
      <dgm:prSet presAssocID="{634605E1-D404-47D7-84A1-04181AAB0FD0}" presName="hierChild7" presStyleCnt="0"/>
      <dgm:spPr/>
    </dgm:pt>
  </dgm:ptLst>
  <dgm:cxnLst>
    <dgm:cxn modelId="{373AAC49-DD16-47DC-9FC8-1D4405D55104}" type="presOf" srcId="{D70BFC79-86B8-4C0B-8DFE-9570556A46A7}" destId="{CAEA4381-6836-441D-B14D-7346D0E9AADD}" srcOrd="0" destOrd="0" presId="urn:microsoft.com/office/officeart/2005/8/layout/orgChart1"/>
    <dgm:cxn modelId="{C229B8E8-C327-4889-8574-A52EBCF2F7A8}" type="presOf" srcId="{E9E27150-66D1-4B50-BF7F-D032FA38067A}" destId="{FC121E08-811E-4C4C-B14E-FF1AB70BD04A}" srcOrd="1" destOrd="0" presId="urn:microsoft.com/office/officeart/2005/8/layout/orgChart1"/>
    <dgm:cxn modelId="{97F0745E-1DFD-4AC8-BCF2-1B748FF5A1B9}" type="presOf" srcId="{D70BFC79-86B8-4C0B-8DFE-9570556A46A7}" destId="{2F77CD19-97BE-45E4-8AAD-02A3AA48B3E1}" srcOrd="1" destOrd="0" presId="urn:microsoft.com/office/officeart/2005/8/layout/orgChart1"/>
    <dgm:cxn modelId="{FDF75913-6437-4783-BE49-566BDF5B750A}" srcId="{7528FCB0-C206-49D1-9C46-D506C43B72BE}" destId="{D70BFC79-86B8-4C0B-8DFE-9570556A46A7}" srcOrd="3" destOrd="0" parTransId="{D09C5708-53FA-4CD2-9FFA-2E3956C9ED62}" sibTransId="{671A71BF-81BA-4374-BBCC-B1518F290848}"/>
    <dgm:cxn modelId="{E4AA91CD-1FAC-4268-B5D5-AADB0583D5DB}" srcId="{7528FCB0-C206-49D1-9C46-D506C43B72BE}" destId="{634605E1-D404-47D7-84A1-04181AAB0FD0}" srcOrd="0" destOrd="0" parTransId="{7C710270-C705-4C14-9696-C60F99AAB3D2}" sibTransId="{EB539573-F00D-4537-9C00-9AC75E52BBCE}"/>
    <dgm:cxn modelId="{6E745A89-B0AB-4842-B642-3FEA5F8273B3}" type="presOf" srcId="{CD6D129F-339E-474D-83F5-4457FE25661D}" destId="{FDE3D17C-496D-4E1C-9B1F-4522831ACC1C}" srcOrd="1" destOrd="0" presId="urn:microsoft.com/office/officeart/2005/8/layout/orgChart1"/>
    <dgm:cxn modelId="{9F0DC5EF-EE94-40D6-9945-A849C679C7EB}" srcId="{7528FCB0-C206-49D1-9C46-D506C43B72BE}" destId="{CD6D129F-339E-474D-83F5-4457FE25661D}" srcOrd="1" destOrd="0" parTransId="{134063CF-433E-4945-8D2C-64993C044F42}" sibTransId="{03710888-8A93-424A-BD4D-3699C9ED91B9}"/>
    <dgm:cxn modelId="{8AEF4D7D-9B6A-4F20-B4FA-2C5D9F83C8C0}" type="presOf" srcId="{4EEF7750-1BA3-40DC-875E-E7750D88F10D}" destId="{7C9F489E-9530-4B18-85DF-99C2E09A27B9}" srcOrd="0" destOrd="0" presId="urn:microsoft.com/office/officeart/2005/8/layout/orgChart1"/>
    <dgm:cxn modelId="{AB72740B-CA87-4CD7-AC45-715090FB421A}" type="presOf" srcId="{D095DB79-183C-4ED2-A0D0-0B62DF7DFE39}" destId="{2F5500BB-0204-46FB-BFA3-EA68E4617649}" srcOrd="1" destOrd="0" presId="urn:microsoft.com/office/officeart/2005/8/layout/orgChart1"/>
    <dgm:cxn modelId="{3287BF18-322C-4A50-B738-D4ABE0A2EFE0}" type="presOf" srcId="{7C710270-C705-4C14-9696-C60F99AAB3D2}" destId="{C3667721-BAF9-43FC-86D8-9B0486BA63AD}" srcOrd="0" destOrd="0" presId="urn:microsoft.com/office/officeart/2005/8/layout/orgChart1"/>
    <dgm:cxn modelId="{6273D905-EF9A-41A1-B47C-836A07A8E242}" type="presOf" srcId="{A329436F-3373-4A54-95D0-E0FD91DB9AFF}" destId="{A2458D73-C7F8-47CD-9B99-931AA1002BDB}" srcOrd="0" destOrd="0" presId="urn:microsoft.com/office/officeart/2005/8/layout/orgChart1"/>
    <dgm:cxn modelId="{0127EBC1-9033-4500-88DC-401CC9590751}" srcId="{4EEF7750-1BA3-40DC-875E-E7750D88F10D}" destId="{7528FCB0-C206-49D1-9C46-D506C43B72BE}" srcOrd="0" destOrd="0" parTransId="{F6DEDE35-2BCF-4630-AB9E-F21AD2F35C84}" sibTransId="{80B3034A-CD35-4D0C-87B0-7B1082068528}"/>
    <dgm:cxn modelId="{BB52D649-12E6-4C29-ABA3-12CDA8958500}" type="presOf" srcId="{CD6D129F-339E-474D-83F5-4457FE25661D}" destId="{BF9A4884-865E-4DC0-A8B1-6BB0633AE562}" srcOrd="0" destOrd="0" presId="urn:microsoft.com/office/officeart/2005/8/layout/orgChart1"/>
    <dgm:cxn modelId="{11E4287F-08EB-4B86-8B3B-01F38664F071}" type="presOf" srcId="{E9E27150-66D1-4B50-BF7F-D032FA38067A}" destId="{6EFA2E60-ACFA-45B6-9C0D-4F3CDE4BD4B5}" srcOrd="0" destOrd="0" presId="urn:microsoft.com/office/officeart/2005/8/layout/orgChart1"/>
    <dgm:cxn modelId="{EDDE14A2-F02C-4327-8EE0-512A94AF859D}" type="presOf" srcId="{134063CF-433E-4945-8D2C-64993C044F42}" destId="{6C82C0A3-9D44-4380-9B80-4DD4A1A9B19E}" srcOrd="0" destOrd="0" presId="urn:microsoft.com/office/officeart/2005/8/layout/orgChart1"/>
    <dgm:cxn modelId="{C344C366-CA9F-496E-9393-139843467C89}" type="presOf" srcId="{7528FCB0-C206-49D1-9C46-D506C43B72BE}" destId="{B52F260E-246A-4F23-BE57-A4F6CB718636}" srcOrd="1" destOrd="0" presId="urn:microsoft.com/office/officeart/2005/8/layout/orgChart1"/>
    <dgm:cxn modelId="{ACCB3F45-4EF8-43A6-9321-568AD38A6931}" type="presOf" srcId="{D095DB79-183C-4ED2-A0D0-0B62DF7DFE39}" destId="{C358DBA1-6B4B-4E9C-A2A0-604E59574E28}" srcOrd="0" destOrd="0" presId="urn:microsoft.com/office/officeart/2005/8/layout/orgChart1"/>
    <dgm:cxn modelId="{D7B0B981-A173-461B-B9A6-6BB648321001}" type="presOf" srcId="{D09C5708-53FA-4CD2-9FFA-2E3956C9ED62}" destId="{9B1D387B-6F18-4CD3-B928-5086AB7459FA}" srcOrd="0" destOrd="0" presId="urn:microsoft.com/office/officeart/2005/8/layout/orgChart1"/>
    <dgm:cxn modelId="{2169A6D8-EC6A-46C9-8B00-C72A77659D13}" type="presOf" srcId="{634605E1-D404-47D7-84A1-04181AAB0FD0}" destId="{CCE487C9-7B85-4359-9754-149B0342C87F}" srcOrd="1" destOrd="0" presId="urn:microsoft.com/office/officeart/2005/8/layout/orgChart1"/>
    <dgm:cxn modelId="{4BD086F3-E364-4D14-B230-82CEE039482E}" type="presOf" srcId="{DA2C41CE-305D-42B6-BA02-E3E2228325E8}" destId="{DF07BFE7-2EC2-4840-9A05-704EB13C6ABE}" srcOrd="0" destOrd="0" presId="urn:microsoft.com/office/officeart/2005/8/layout/orgChart1"/>
    <dgm:cxn modelId="{2A946C1D-8EAA-4409-93AA-C2889BDB2926}" type="presOf" srcId="{634605E1-D404-47D7-84A1-04181AAB0FD0}" destId="{803A6968-FC9E-46B7-97F4-9F7526A61809}" srcOrd="0" destOrd="0" presId="urn:microsoft.com/office/officeart/2005/8/layout/orgChart1"/>
    <dgm:cxn modelId="{B89326CD-CBB6-4E47-8A10-CC7FA8368D94}" srcId="{7528FCB0-C206-49D1-9C46-D506C43B72BE}" destId="{D095DB79-183C-4ED2-A0D0-0B62DF7DFE39}" srcOrd="4" destOrd="0" parTransId="{DA2C41CE-305D-42B6-BA02-E3E2228325E8}" sibTransId="{A74EAEA0-7BA0-4F23-B146-19036AD07408}"/>
    <dgm:cxn modelId="{C65181A5-69D6-438B-9610-72ED7BA06FAF}" srcId="{7528FCB0-C206-49D1-9C46-D506C43B72BE}" destId="{E9E27150-66D1-4B50-BF7F-D032FA38067A}" srcOrd="2" destOrd="0" parTransId="{A329436F-3373-4A54-95D0-E0FD91DB9AFF}" sibTransId="{FC2BD7CA-5034-4841-BCB2-76D3E1707975}"/>
    <dgm:cxn modelId="{2E5B6942-3BD5-4B87-83C8-4E90B8DC0C61}" type="presOf" srcId="{7528FCB0-C206-49D1-9C46-D506C43B72BE}" destId="{5CD119CB-439F-4ABE-BA5A-9024FF9A14DA}" srcOrd="0" destOrd="0" presId="urn:microsoft.com/office/officeart/2005/8/layout/orgChart1"/>
    <dgm:cxn modelId="{E27E3A04-3343-4063-83E3-26DFA9A6EBE7}" type="presParOf" srcId="{7C9F489E-9530-4B18-85DF-99C2E09A27B9}" destId="{A1EA3C52-15EF-457E-86EE-1BBE4541BA24}" srcOrd="0" destOrd="0" presId="urn:microsoft.com/office/officeart/2005/8/layout/orgChart1"/>
    <dgm:cxn modelId="{3BB8C059-6A0F-49BF-B03C-87FAAE9A9D6D}" type="presParOf" srcId="{A1EA3C52-15EF-457E-86EE-1BBE4541BA24}" destId="{BABEB6CD-298E-4011-AE75-12DDA6D48ACA}" srcOrd="0" destOrd="0" presId="urn:microsoft.com/office/officeart/2005/8/layout/orgChart1"/>
    <dgm:cxn modelId="{9D2B3506-2EB8-4E34-9663-58CE69A32EC9}" type="presParOf" srcId="{BABEB6CD-298E-4011-AE75-12DDA6D48ACA}" destId="{5CD119CB-439F-4ABE-BA5A-9024FF9A14DA}" srcOrd="0" destOrd="0" presId="urn:microsoft.com/office/officeart/2005/8/layout/orgChart1"/>
    <dgm:cxn modelId="{79CB9B74-E476-49D5-9DA5-2626B50F526C}" type="presParOf" srcId="{BABEB6CD-298E-4011-AE75-12DDA6D48ACA}" destId="{B52F260E-246A-4F23-BE57-A4F6CB718636}" srcOrd="1" destOrd="0" presId="urn:microsoft.com/office/officeart/2005/8/layout/orgChart1"/>
    <dgm:cxn modelId="{A8F8BE9D-56D8-48A1-B672-254F4334728D}" type="presParOf" srcId="{A1EA3C52-15EF-457E-86EE-1BBE4541BA24}" destId="{1FD8EB86-C9B5-46AA-9B10-4DE24DF17508}" srcOrd="1" destOrd="0" presId="urn:microsoft.com/office/officeart/2005/8/layout/orgChart1"/>
    <dgm:cxn modelId="{2FD038D3-E79A-4E6F-950B-A2C116F31FA8}" type="presParOf" srcId="{1FD8EB86-C9B5-46AA-9B10-4DE24DF17508}" destId="{6C82C0A3-9D44-4380-9B80-4DD4A1A9B19E}" srcOrd="0" destOrd="0" presId="urn:microsoft.com/office/officeart/2005/8/layout/orgChart1"/>
    <dgm:cxn modelId="{5CD133BC-A984-4040-9085-98AD89D4CF60}" type="presParOf" srcId="{1FD8EB86-C9B5-46AA-9B10-4DE24DF17508}" destId="{0BDE37DF-7C5E-4BE4-815B-1128DFC5FAB5}" srcOrd="1" destOrd="0" presId="urn:microsoft.com/office/officeart/2005/8/layout/orgChart1"/>
    <dgm:cxn modelId="{B0163389-DCCD-4140-972E-33F656E48167}" type="presParOf" srcId="{0BDE37DF-7C5E-4BE4-815B-1128DFC5FAB5}" destId="{B1FCD95C-C20A-4A1D-8E5C-080F6572B0A8}" srcOrd="0" destOrd="0" presId="urn:microsoft.com/office/officeart/2005/8/layout/orgChart1"/>
    <dgm:cxn modelId="{788401F8-C2D9-4DA3-9C46-B50B5775486B}" type="presParOf" srcId="{B1FCD95C-C20A-4A1D-8E5C-080F6572B0A8}" destId="{BF9A4884-865E-4DC0-A8B1-6BB0633AE562}" srcOrd="0" destOrd="0" presId="urn:microsoft.com/office/officeart/2005/8/layout/orgChart1"/>
    <dgm:cxn modelId="{1B9743C8-5950-4948-9F81-E0EBF554FC44}" type="presParOf" srcId="{B1FCD95C-C20A-4A1D-8E5C-080F6572B0A8}" destId="{FDE3D17C-496D-4E1C-9B1F-4522831ACC1C}" srcOrd="1" destOrd="0" presId="urn:microsoft.com/office/officeart/2005/8/layout/orgChart1"/>
    <dgm:cxn modelId="{07ECEF93-6047-4391-99CC-313CACC42B73}" type="presParOf" srcId="{0BDE37DF-7C5E-4BE4-815B-1128DFC5FAB5}" destId="{C2F7E7A6-9AA6-48E3-A910-61508013B63F}" srcOrd="1" destOrd="0" presId="urn:microsoft.com/office/officeart/2005/8/layout/orgChart1"/>
    <dgm:cxn modelId="{6BA308D9-7B4F-4E3C-8CA1-371D97611ECC}" type="presParOf" srcId="{0BDE37DF-7C5E-4BE4-815B-1128DFC5FAB5}" destId="{78EB62D8-FB34-4476-98C5-8CCC32B2746C}" srcOrd="2" destOrd="0" presId="urn:microsoft.com/office/officeart/2005/8/layout/orgChart1"/>
    <dgm:cxn modelId="{D48AAAA9-D6C3-4D9B-99D3-0FC1FBC2241D}" type="presParOf" srcId="{1FD8EB86-C9B5-46AA-9B10-4DE24DF17508}" destId="{A2458D73-C7F8-47CD-9B99-931AA1002BDB}" srcOrd="2" destOrd="0" presId="urn:microsoft.com/office/officeart/2005/8/layout/orgChart1"/>
    <dgm:cxn modelId="{1C8658D8-CD16-469B-BDAD-FF1B6769AD78}" type="presParOf" srcId="{1FD8EB86-C9B5-46AA-9B10-4DE24DF17508}" destId="{660F4679-B1C7-4277-9A38-2C66A15046C6}" srcOrd="3" destOrd="0" presId="urn:microsoft.com/office/officeart/2005/8/layout/orgChart1"/>
    <dgm:cxn modelId="{F0BD3DC1-F3AA-4896-8302-0147040A9570}" type="presParOf" srcId="{660F4679-B1C7-4277-9A38-2C66A15046C6}" destId="{EFCBE83E-7300-46B2-A670-A5CBD46C5995}" srcOrd="0" destOrd="0" presId="urn:microsoft.com/office/officeart/2005/8/layout/orgChart1"/>
    <dgm:cxn modelId="{4A30C099-D5F1-4937-AAC3-A19A1C3203F9}" type="presParOf" srcId="{EFCBE83E-7300-46B2-A670-A5CBD46C5995}" destId="{6EFA2E60-ACFA-45B6-9C0D-4F3CDE4BD4B5}" srcOrd="0" destOrd="0" presId="urn:microsoft.com/office/officeart/2005/8/layout/orgChart1"/>
    <dgm:cxn modelId="{5586C02D-8B0B-405A-AF1B-A5FB3E837C6F}" type="presParOf" srcId="{EFCBE83E-7300-46B2-A670-A5CBD46C5995}" destId="{FC121E08-811E-4C4C-B14E-FF1AB70BD04A}" srcOrd="1" destOrd="0" presId="urn:microsoft.com/office/officeart/2005/8/layout/orgChart1"/>
    <dgm:cxn modelId="{1D67B6CB-4960-4733-93F6-FFED6C77703B}" type="presParOf" srcId="{660F4679-B1C7-4277-9A38-2C66A15046C6}" destId="{625F101A-B5A2-4818-873D-99C91F5981F3}" srcOrd="1" destOrd="0" presId="urn:microsoft.com/office/officeart/2005/8/layout/orgChart1"/>
    <dgm:cxn modelId="{6BC8A710-B428-429F-8305-D58D6ABBBB13}" type="presParOf" srcId="{660F4679-B1C7-4277-9A38-2C66A15046C6}" destId="{47FAFF67-3B59-4120-B5BC-DEA4A82F6172}" srcOrd="2" destOrd="0" presId="urn:microsoft.com/office/officeart/2005/8/layout/orgChart1"/>
    <dgm:cxn modelId="{7BBDE81B-6514-4D37-AB8D-78E6C4906A1D}" type="presParOf" srcId="{1FD8EB86-C9B5-46AA-9B10-4DE24DF17508}" destId="{9B1D387B-6F18-4CD3-B928-5086AB7459FA}" srcOrd="4" destOrd="0" presId="urn:microsoft.com/office/officeart/2005/8/layout/orgChart1"/>
    <dgm:cxn modelId="{8A422F51-A98F-435D-A857-CD0662EA39BA}" type="presParOf" srcId="{1FD8EB86-C9B5-46AA-9B10-4DE24DF17508}" destId="{1C29F457-7FF0-4901-B7D1-F49896A640A0}" srcOrd="5" destOrd="0" presId="urn:microsoft.com/office/officeart/2005/8/layout/orgChart1"/>
    <dgm:cxn modelId="{8309F8F3-B600-4C85-8121-5D964AF38FC5}" type="presParOf" srcId="{1C29F457-7FF0-4901-B7D1-F49896A640A0}" destId="{4761AF5E-ADD9-4FF3-9585-3FEDACF06C02}" srcOrd="0" destOrd="0" presId="urn:microsoft.com/office/officeart/2005/8/layout/orgChart1"/>
    <dgm:cxn modelId="{224BA839-3624-47ED-B5D5-C7A827B78C38}" type="presParOf" srcId="{4761AF5E-ADD9-4FF3-9585-3FEDACF06C02}" destId="{CAEA4381-6836-441D-B14D-7346D0E9AADD}" srcOrd="0" destOrd="0" presId="urn:microsoft.com/office/officeart/2005/8/layout/orgChart1"/>
    <dgm:cxn modelId="{B7B22FF2-10BF-4A88-9609-B57E0CB6F1FB}" type="presParOf" srcId="{4761AF5E-ADD9-4FF3-9585-3FEDACF06C02}" destId="{2F77CD19-97BE-45E4-8AAD-02A3AA48B3E1}" srcOrd="1" destOrd="0" presId="urn:microsoft.com/office/officeart/2005/8/layout/orgChart1"/>
    <dgm:cxn modelId="{E1D447D5-4304-4273-BE55-825596AC27FD}" type="presParOf" srcId="{1C29F457-7FF0-4901-B7D1-F49896A640A0}" destId="{0C59024C-287C-4989-9CA9-9704CB10CEB5}" srcOrd="1" destOrd="0" presId="urn:microsoft.com/office/officeart/2005/8/layout/orgChart1"/>
    <dgm:cxn modelId="{7F71FF51-F64E-49BD-965F-EFCF0632AB8E}" type="presParOf" srcId="{1C29F457-7FF0-4901-B7D1-F49896A640A0}" destId="{FABBB7E9-1125-4C85-992B-F32C73362171}" srcOrd="2" destOrd="0" presId="urn:microsoft.com/office/officeart/2005/8/layout/orgChart1"/>
    <dgm:cxn modelId="{2800A762-6529-408E-B11F-7459C8F2012D}" type="presParOf" srcId="{1FD8EB86-C9B5-46AA-9B10-4DE24DF17508}" destId="{DF07BFE7-2EC2-4840-9A05-704EB13C6ABE}" srcOrd="6" destOrd="0" presId="urn:microsoft.com/office/officeart/2005/8/layout/orgChart1"/>
    <dgm:cxn modelId="{CB168A12-5886-431F-B93F-231467BBD40F}" type="presParOf" srcId="{1FD8EB86-C9B5-46AA-9B10-4DE24DF17508}" destId="{0B675931-C145-4060-8ABF-C3F9761CD223}" srcOrd="7" destOrd="0" presId="urn:microsoft.com/office/officeart/2005/8/layout/orgChart1"/>
    <dgm:cxn modelId="{80600C1F-51B5-4E17-80A1-49529BA308D7}" type="presParOf" srcId="{0B675931-C145-4060-8ABF-C3F9761CD223}" destId="{E4AB50B1-4AA1-42F5-B18D-3A9F79A0D6F1}" srcOrd="0" destOrd="0" presId="urn:microsoft.com/office/officeart/2005/8/layout/orgChart1"/>
    <dgm:cxn modelId="{C51FBA6C-882C-49F8-9D59-04C28D426116}" type="presParOf" srcId="{E4AB50B1-4AA1-42F5-B18D-3A9F79A0D6F1}" destId="{C358DBA1-6B4B-4E9C-A2A0-604E59574E28}" srcOrd="0" destOrd="0" presId="urn:microsoft.com/office/officeart/2005/8/layout/orgChart1"/>
    <dgm:cxn modelId="{FEE24964-172E-4344-B9CB-A29E32E4BDA1}" type="presParOf" srcId="{E4AB50B1-4AA1-42F5-B18D-3A9F79A0D6F1}" destId="{2F5500BB-0204-46FB-BFA3-EA68E4617649}" srcOrd="1" destOrd="0" presId="urn:microsoft.com/office/officeart/2005/8/layout/orgChart1"/>
    <dgm:cxn modelId="{DD3011B0-4C7D-4AAB-83B9-3E6ACADBF9D6}" type="presParOf" srcId="{0B675931-C145-4060-8ABF-C3F9761CD223}" destId="{D03DCADB-C054-4170-8DCF-F1669B015FD4}" srcOrd="1" destOrd="0" presId="urn:microsoft.com/office/officeart/2005/8/layout/orgChart1"/>
    <dgm:cxn modelId="{B9227B6D-1E1B-48A2-98A5-44CDEA3BD539}" type="presParOf" srcId="{0B675931-C145-4060-8ABF-C3F9761CD223}" destId="{0B8266D8-A276-46F5-9A0B-341CFA380F49}" srcOrd="2" destOrd="0" presId="urn:microsoft.com/office/officeart/2005/8/layout/orgChart1"/>
    <dgm:cxn modelId="{C50F2238-DB57-4817-9FB0-C6D93B731594}" type="presParOf" srcId="{A1EA3C52-15EF-457E-86EE-1BBE4541BA24}" destId="{4871FF06-7A4C-497B-8AD4-3B30A1226415}" srcOrd="2" destOrd="0" presId="urn:microsoft.com/office/officeart/2005/8/layout/orgChart1"/>
    <dgm:cxn modelId="{2C1533F3-A078-4F82-BE51-A704D098C33E}" type="presParOf" srcId="{4871FF06-7A4C-497B-8AD4-3B30A1226415}" destId="{C3667721-BAF9-43FC-86D8-9B0486BA63AD}" srcOrd="0" destOrd="0" presId="urn:microsoft.com/office/officeart/2005/8/layout/orgChart1"/>
    <dgm:cxn modelId="{BE2F5FBE-AD04-4E4D-B8EF-4ED825527258}" type="presParOf" srcId="{4871FF06-7A4C-497B-8AD4-3B30A1226415}" destId="{CFD7690A-049B-4436-9C0E-6BD8B62A98E2}" srcOrd="1" destOrd="0" presId="urn:microsoft.com/office/officeart/2005/8/layout/orgChart1"/>
    <dgm:cxn modelId="{82DB84AB-81C8-48E8-A82E-7799B474D72E}" type="presParOf" srcId="{CFD7690A-049B-4436-9C0E-6BD8B62A98E2}" destId="{19773F2C-D344-45AA-8940-3C192DD0643C}" srcOrd="0" destOrd="0" presId="urn:microsoft.com/office/officeart/2005/8/layout/orgChart1"/>
    <dgm:cxn modelId="{1F7F01FB-4B97-4E43-8B0D-0C620590AA43}" type="presParOf" srcId="{19773F2C-D344-45AA-8940-3C192DD0643C}" destId="{803A6968-FC9E-46B7-97F4-9F7526A61809}" srcOrd="0" destOrd="0" presId="urn:microsoft.com/office/officeart/2005/8/layout/orgChart1"/>
    <dgm:cxn modelId="{A4C29E72-6AF3-425C-9033-6871F23A97B4}" type="presParOf" srcId="{19773F2C-D344-45AA-8940-3C192DD0643C}" destId="{CCE487C9-7B85-4359-9754-149B0342C87F}" srcOrd="1" destOrd="0" presId="urn:microsoft.com/office/officeart/2005/8/layout/orgChart1"/>
    <dgm:cxn modelId="{3A2C9E2F-FD6A-4F73-AB71-A4E1164F035C}" type="presParOf" srcId="{CFD7690A-049B-4436-9C0E-6BD8B62A98E2}" destId="{320EA550-1F35-4F8D-B71D-CE90A714F28C}" srcOrd="1" destOrd="0" presId="urn:microsoft.com/office/officeart/2005/8/layout/orgChart1"/>
    <dgm:cxn modelId="{1A95AAF7-4642-4C7B-BEF6-C82A908BAD6C}" type="presParOf" srcId="{CFD7690A-049B-4436-9C0E-6BD8B62A98E2}" destId="{98561A1A-64B6-445A-8937-88DA722F25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09B151-6A04-4505-B82F-297FC63A333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0EAC4-E0E9-4A91-B4DD-CD8B441483FA}">
      <dgm:prSet phldrT="[Text]" custT="1"/>
      <dgm:spPr/>
      <dgm:t>
        <a:bodyPr/>
        <a:lstStyle/>
        <a:p>
          <a:r>
            <a:rPr lang="ru-RU" sz="4000" dirty="0" smtClean="0"/>
            <a:t>Логическая</a:t>
          </a:r>
          <a:endParaRPr lang="en-US" sz="4000" dirty="0"/>
        </a:p>
      </dgm:t>
    </dgm:pt>
    <dgm:pt modelId="{A228F339-4C50-4821-A2E1-A723E4B8BD36}" type="parTrans" cxnId="{C15E7B38-EEF0-4F5C-83E6-143D878B1FD5}">
      <dgm:prSet/>
      <dgm:spPr/>
      <dgm:t>
        <a:bodyPr/>
        <a:lstStyle/>
        <a:p>
          <a:endParaRPr lang="en-US"/>
        </a:p>
      </dgm:t>
    </dgm:pt>
    <dgm:pt modelId="{AC85DFBB-5707-46B3-92CF-586173070838}" type="sibTrans" cxnId="{C15E7B38-EEF0-4F5C-83E6-143D878B1FD5}">
      <dgm:prSet/>
      <dgm:spPr/>
      <dgm:t>
        <a:bodyPr/>
        <a:lstStyle/>
        <a:p>
          <a:endParaRPr lang="en-US"/>
        </a:p>
      </dgm:t>
    </dgm:pt>
    <dgm:pt modelId="{08E59CFC-8937-4626-8A52-128E2FFFC59C}">
      <dgm:prSet phldrT="[Text]"/>
      <dgm:spPr/>
      <dgm:t>
        <a:bodyPr/>
        <a:lstStyle/>
        <a:p>
          <a:r>
            <a:rPr lang="ru-RU" dirty="0" smtClean="0"/>
            <a:t>Таблицы</a:t>
          </a:r>
          <a:endParaRPr lang="en-US" dirty="0"/>
        </a:p>
      </dgm:t>
    </dgm:pt>
    <dgm:pt modelId="{A6AE294E-18C5-40EA-93E7-BBB43C068606}" type="parTrans" cxnId="{ED05F8FD-8404-4858-B5C2-4D2F3DD709FC}">
      <dgm:prSet/>
      <dgm:spPr/>
      <dgm:t>
        <a:bodyPr/>
        <a:lstStyle/>
        <a:p>
          <a:endParaRPr lang="en-US"/>
        </a:p>
      </dgm:t>
    </dgm:pt>
    <dgm:pt modelId="{D234B77B-E19B-4630-A58E-FA437E65CABD}" type="sibTrans" cxnId="{ED05F8FD-8404-4858-B5C2-4D2F3DD709FC}">
      <dgm:prSet/>
      <dgm:spPr/>
      <dgm:t>
        <a:bodyPr/>
        <a:lstStyle/>
        <a:p>
          <a:endParaRPr lang="en-US"/>
        </a:p>
      </dgm:t>
    </dgm:pt>
    <dgm:pt modelId="{CB7CA55B-E86F-4CA8-9F5F-5BC105F3BBDB}">
      <dgm:prSet phldrT="[Text]"/>
      <dgm:spPr/>
      <dgm:t>
        <a:bodyPr/>
        <a:lstStyle/>
        <a:p>
          <a:r>
            <a:rPr lang="ru-RU" dirty="0" smtClean="0"/>
            <a:t>Индексы</a:t>
          </a:r>
          <a:endParaRPr lang="en-US" dirty="0"/>
        </a:p>
      </dgm:t>
    </dgm:pt>
    <dgm:pt modelId="{5B7F68BA-965D-4FA9-A067-B3CE175180D2}" type="parTrans" cxnId="{9BA21F34-5593-4CE3-AC75-8DB80796CC69}">
      <dgm:prSet/>
      <dgm:spPr/>
      <dgm:t>
        <a:bodyPr/>
        <a:lstStyle/>
        <a:p>
          <a:endParaRPr lang="en-US"/>
        </a:p>
      </dgm:t>
    </dgm:pt>
    <dgm:pt modelId="{EDE8069B-F49C-4179-AB66-10DEFB86E603}" type="sibTrans" cxnId="{9BA21F34-5593-4CE3-AC75-8DB80796CC69}">
      <dgm:prSet/>
      <dgm:spPr/>
      <dgm:t>
        <a:bodyPr/>
        <a:lstStyle/>
        <a:p>
          <a:endParaRPr lang="en-US"/>
        </a:p>
      </dgm:t>
    </dgm:pt>
    <dgm:pt modelId="{75C98477-5A9B-46A0-BA12-8E4211251224}">
      <dgm:prSet phldrT="[Text]"/>
      <dgm:spPr/>
      <dgm:t>
        <a:bodyPr/>
        <a:lstStyle/>
        <a:p>
          <a:r>
            <a:rPr lang="ru-RU" dirty="0" smtClean="0"/>
            <a:t>Триггеры, ХП, представления и функции</a:t>
          </a:r>
          <a:endParaRPr lang="en-US" dirty="0"/>
        </a:p>
      </dgm:t>
    </dgm:pt>
    <dgm:pt modelId="{DAD33227-4C52-4737-B0C4-F295B20B8C60}" type="parTrans" cxnId="{CBC8D39E-D797-4C5D-A009-656C01ED173B}">
      <dgm:prSet/>
      <dgm:spPr/>
      <dgm:t>
        <a:bodyPr/>
        <a:lstStyle/>
        <a:p>
          <a:endParaRPr lang="en-US"/>
        </a:p>
      </dgm:t>
    </dgm:pt>
    <dgm:pt modelId="{D6865A97-07FD-4372-8686-734F813EBEFD}" type="sibTrans" cxnId="{CBC8D39E-D797-4C5D-A009-656C01ED173B}">
      <dgm:prSet/>
      <dgm:spPr/>
      <dgm:t>
        <a:bodyPr/>
        <a:lstStyle/>
        <a:p>
          <a:endParaRPr lang="en-US"/>
        </a:p>
      </dgm:t>
    </dgm:pt>
    <dgm:pt modelId="{279D6C75-7920-4370-84A9-E63CC50EC4E9}">
      <dgm:prSet phldrT="[Text]" custT="1"/>
      <dgm:spPr/>
      <dgm:t>
        <a:bodyPr/>
        <a:lstStyle/>
        <a:p>
          <a:r>
            <a:rPr lang="ru-RU" sz="4000" dirty="0" smtClean="0"/>
            <a:t>Физическая</a:t>
          </a:r>
          <a:endParaRPr lang="en-US" sz="4000" dirty="0"/>
        </a:p>
      </dgm:t>
    </dgm:pt>
    <dgm:pt modelId="{0C97BBD1-ED33-4294-B255-71A0589937C5}" type="parTrans" cxnId="{6867281C-A97B-4052-9DAF-7FAE25A32444}">
      <dgm:prSet/>
      <dgm:spPr/>
      <dgm:t>
        <a:bodyPr/>
        <a:lstStyle/>
        <a:p>
          <a:endParaRPr lang="en-US"/>
        </a:p>
      </dgm:t>
    </dgm:pt>
    <dgm:pt modelId="{98524099-FFD6-4E11-BD67-960352A6A51D}" type="sibTrans" cxnId="{6867281C-A97B-4052-9DAF-7FAE25A32444}">
      <dgm:prSet/>
      <dgm:spPr/>
      <dgm:t>
        <a:bodyPr/>
        <a:lstStyle/>
        <a:p>
          <a:endParaRPr lang="en-US"/>
        </a:p>
      </dgm:t>
    </dgm:pt>
    <dgm:pt modelId="{2388301B-DFC7-449E-8B00-BEAFD21B43F6}">
      <dgm:prSet phldrT="[Text]"/>
      <dgm:spPr/>
      <dgm:t>
        <a:bodyPr/>
        <a:lstStyle/>
        <a:p>
          <a:r>
            <a:rPr lang="ru-RU" dirty="0" smtClean="0"/>
            <a:t>Группа файлов и файлы данных</a:t>
          </a:r>
          <a:endParaRPr lang="en-US" dirty="0"/>
        </a:p>
      </dgm:t>
    </dgm:pt>
    <dgm:pt modelId="{167D0B26-0BA5-4843-AB2F-B5711C9108A1}" type="parTrans" cxnId="{462F7BFB-B621-4954-ADAE-D76A6845749E}">
      <dgm:prSet/>
      <dgm:spPr/>
      <dgm:t>
        <a:bodyPr/>
        <a:lstStyle/>
        <a:p>
          <a:endParaRPr lang="en-US"/>
        </a:p>
      </dgm:t>
    </dgm:pt>
    <dgm:pt modelId="{171D823E-DB8A-4422-B35D-580937B13831}" type="sibTrans" cxnId="{462F7BFB-B621-4954-ADAE-D76A6845749E}">
      <dgm:prSet/>
      <dgm:spPr/>
      <dgm:t>
        <a:bodyPr/>
        <a:lstStyle/>
        <a:p>
          <a:endParaRPr lang="en-US"/>
        </a:p>
      </dgm:t>
    </dgm:pt>
    <dgm:pt modelId="{6D11888F-DA01-424B-AC8D-46183CEFDFFA}">
      <dgm:prSet phldrT="[Text]"/>
      <dgm:spPr/>
      <dgm:t>
        <a:bodyPr/>
        <a:lstStyle/>
        <a:p>
          <a:r>
            <a:rPr lang="ru-RU" dirty="0" smtClean="0"/>
            <a:t>Журнал транзакций</a:t>
          </a:r>
          <a:endParaRPr lang="en-US" dirty="0"/>
        </a:p>
      </dgm:t>
    </dgm:pt>
    <dgm:pt modelId="{F4CD04D3-9AB0-4993-B62E-39329B3DFB3A}" type="parTrans" cxnId="{F6526C1B-B35B-4102-8AE0-89D6F3379953}">
      <dgm:prSet/>
      <dgm:spPr/>
      <dgm:t>
        <a:bodyPr/>
        <a:lstStyle/>
        <a:p>
          <a:endParaRPr lang="en-US"/>
        </a:p>
      </dgm:t>
    </dgm:pt>
    <dgm:pt modelId="{3DAC00D5-49F4-4DFD-A9C2-6192BE7A53FB}" type="sibTrans" cxnId="{F6526C1B-B35B-4102-8AE0-89D6F3379953}">
      <dgm:prSet/>
      <dgm:spPr/>
      <dgm:t>
        <a:bodyPr/>
        <a:lstStyle/>
        <a:p>
          <a:endParaRPr lang="en-US"/>
        </a:p>
      </dgm:t>
    </dgm:pt>
    <dgm:pt modelId="{22228787-C5DA-415F-8AF1-3F962EE198AD}">
      <dgm:prSet phldrT="[Text]"/>
      <dgm:spPr/>
      <dgm:t>
        <a:bodyPr/>
        <a:lstStyle/>
        <a:p>
          <a:r>
            <a:rPr lang="ru-RU" dirty="0" smtClean="0"/>
            <a:t>Страницы данных и индексов, экстенты</a:t>
          </a:r>
          <a:endParaRPr lang="en-US" dirty="0"/>
        </a:p>
      </dgm:t>
    </dgm:pt>
    <dgm:pt modelId="{D1AD83AB-9D5E-4494-8087-3AE195BD73FD}" type="parTrans" cxnId="{7B9AA338-8298-44DD-8088-48B37190C52D}">
      <dgm:prSet/>
      <dgm:spPr/>
      <dgm:t>
        <a:bodyPr/>
        <a:lstStyle/>
        <a:p>
          <a:endParaRPr lang="en-US"/>
        </a:p>
      </dgm:t>
    </dgm:pt>
    <dgm:pt modelId="{12343314-7D52-4E0D-91A9-2AF184965C18}" type="sibTrans" cxnId="{7B9AA338-8298-44DD-8088-48B37190C52D}">
      <dgm:prSet/>
      <dgm:spPr/>
      <dgm:t>
        <a:bodyPr/>
        <a:lstStyle/>
        <a:p>
          <a:endParaRPr lang="en-US"/>
        </a:p>
      </dgm:t>
    </dgm:pt>
    <dgm:pt modelId="{0424A48E-DCAF-47D4-AC86-19B9F850455F}" type="pres">
      <dgm:prSet presAssocID="{8E09B151-6A04-4505-B82F-297FC63A333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D6623EE4-C630-4EBB-BC6F-6E6589E759A6}" type="pres">
      <dgm:prSet presAssocID="{67E0EAC4-E0E9-4A91-B4DD-CD8B441483FA}" presName="root" presStyleCnt="0">
        <dgm:presLayoutVars>
          <dgm:chMax/>
          <dgm:chPref/>
        </dgm:presLayoutVars>
      </dgm:prSet>
      <dgm:spPr/>
    </dgm:pt>
    <dgm:pt modelId="{2E853F16-76A7-4A51-AE1D-DF1866BAF908}" type="pres">
      <dgm:prSet presAssocID="{67E0EAC4-E0E9-4A91-B4DD-CD8B441483FA}" presName="rootComposite" presStyleCnt="0">
        <dgm:presLayoutVars/>
      </dgm:prSet>
      <dgm:spPr/>
    </dgm:pt>
    <dgm:pt modelId="{24050980-4456-4E51-9573-D0801C93C95C}" type="pres">
      <dgm:prSet presAssocID="{67E0EAC4-E0E9-4A91-B4DD-CD8B441483FA}" presName="ParentAccent" presStyleLbl="alignNode1" presStyleIdx="0" presStyleCnt="2"/>
      <dgm:spPr/>
    </dgm:pt>
    <dgm:pt modelId="{E8E66B03-518B-4F51-82D3-5146109FD97A}" type="pres">
      <dgm:prSet presAssocID="{67E0EAC4-E0E9-4A91-B4DD-CD8B441483FA}" presName="ParentSmallAccent" presStyleLbl="fgAcc1" presStyleIdx="0" presStyleCnt="2"/>
      <dgm:spPr/>
    </dgm:pt>
    <dgm:pt modelId="{5DE749EF-C40D-4CA4-AD0A-7580356DB8ED}" type="pres">
      <dgm:prSet presAssocID="{67E0EAC4-E0E9-4A91-B4DD-CD8B441483FA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571C36-0A54-47D3-B543-9D72F6C40B36}" type="pres">
      <dgm:prSet presAssocID="{67E0EAC4-E0E9-4A91-B4DD-CD8B441483FA}" presName="childShape" presStyleCnt="0">
        <dgm:presLayoutVars>
          <dgm:chMax val="0"/>
          <dgm:chPref val="0"/>
        </dgm:presLayoutVars>
      </dgm:prSet>
      <dgm:spPr/>
    </dgm:pt>
    <dgm:pt modelId="{8978E311-8B01-48BD-BEC8-DB0215BB335B}" type="pres">
      <dgm:prSet presAssocID="{08E59CFC-8937-4626-8A52-128E2FFFC59C}" presName="childComposite" presStyleCnt="0">
        <dgm:presLayoutVars>
          <dgm:chMax val="0"/>
          <dgm:chPref val="0"/>
        </dgm:presLayoutVars>
      </dgm:prSet>
      <dgm:spPr/>
    </dgm:pt>
    <dgm:pt modelId="{9C386DF6-2D9F-45F7-9053-B3E0EFCCF15B}" type="pres">
      <dgm:prSet presAssocID="{08E59CFC-8937-4626-8A52-128E2FFFC59C}" presName="ChildAccent" presStyleLbl="solidFgAcc1" presStyleIdx="0" presStyleCnt="6"/>
      <dgm:spPr/>
    </dgm:pt>
    <dgm:pt modelId="{9F7E8F45-8D43-4F7A-8A72-740B8D6233FC}" type="pres">
      <dgm:prSet presAssocID="{08E59CFC-8937-4626-8A52-128E2FFFC59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20298A-AC7F-4522-9EEB-07A3997F5060}" type="pres">
      <dgm:prSet presAssocID="{CB7CA55B-E86F-4CA8-9F5F-5BC105F3BBDB}" presName="childComposite" presStyleCnt="0">
        <dgm:presLayoutVars>
          <dgm:chMax val="0"/>
          <dgm:chPref val="0"/>
        </dgm:presLayoutVars>
      </dgm:prSet>
      <dgm:spPr/>
    </dgm:pt>
    <dgm:pt modelId="{7420E48C-DB81-4940-A3EE-E93531838FA1}" type="pres">
      <dgm:prSet presAssocID="{CB7CA55B-E86F-4CA8-9F5F-5BC105F3BBDB}" presName="ChildAccent" presStyleLbl="solidFgAcc1" presStyleIdx="1" presStyleCnt="6"/>
      <dgm:spPr/>
    </dgm:pt>
    <dgm:pt modelId="{0F55B56E-804A-4433-92BE-F94A76145EFA}" type="pres">
      <dgm:prSet presAssocID="{CB7CA55B-E86F-4CA8-9F5F-5BC105F3BBDB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0A38DB-A48B-4C04-BA25-2D786B06DA61}" type="pres">
      <dgm:prSet presAssocID="{75C98477-5A9B-46A0-BA12-8E4211251224}" presName="childComposite" presStyleCnt="0">
        <dgm:presLayoutVars>
          <dgm:chMax val="0"/>
          <dgm:chPref val="0"/>
        </dgm:presLayoutVars>
      </dgm:prSet>
      <dgm:spPr/>
    </dgm:pt>
    <dgm:pt modelId="{18C3F75E-D501-4BE7-A583-5F92724508CE}" type="pres">
      <dgm:prSet presAssocID="{75C98477-5A9B-46A0-BA12-8E4211251224}" presName="ChildAccent" presStyleLbl="solidFgAcc1" presStyleIdx="2" presStyleCnt="6"/>
      <dgm:spPr/>
    </dgm:pt>
    <dgm:pt modelId="{E4AC220F-CADD-40FB-845C-0D3237D1F07F}" type="pres">
      <dgm:prSet presAssocID="{75C98477-5A9B-46A0-BA12-8E4211251224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E309F-925B-4479-B625-E1D3D1A30B72}" type="pres">
      <dgm:prSet presAssocID="{279D6C75-7920-4370-84A9-E63CC50EC4E9}" presName="root" presStyleCnt="0">
        <dgm:presLayoutVars>
          <dgm:chMax/>
          <dgm:chPref/>
        </dgm:presLayoutVars>
      </dgm:prSet>
      <dgm:spPr/>
    </dgm:pt>
    <dgm:pt modelId="{ADE528DB-5695-4CBA-A692-FC0F8CC3A9FE}" type="pres">
      <dgm:prSet presAssocID="{279D6C75-7920-4370-84A9-E63CC50EC4E9}" presName="rootComposite" presStyleCnt="0">
        <dgm:presLayoutVars/>
      </dgm:prSet>
      <dgm:spPr/>
    </dgm:pt>
    <dgm:pt modelId="{0A722FDE-C715-499B-8E60-E7D8EFC7C933}" type="pres">
      <dgm:prSet presAssocID="{279D6C75-7920-4370-84A9-E63CC50EC4E9}" presName="ParentAccent" presStyleLbl="alignNode1" presStyleIdx="1" presStyleCnt="2"/>
      <dgm:spPr/>
    </dgm:pt>
    <dgm:pt modelId="{C5018404-84DF-45D6-A80E-C0B15603FC56}" type="pres">
      <dgm:prSet presAssocID="{279D6C75-7920-4370-84A9-E63CC50EC4E9}" presName="ParentSmallAccent" presStyleLbl="fgAcc1" presStyleIdx="1" presStyleCnt="2"/>
      <dgm:spPr/>
    </dgm:pt>
    <dgm:pt modelId="{E23D2440-B768-4D19-A200-CDB57C6A5050}" type="pres">
      <dgm:prSet presAssocID="{279D6C75-7920-4370-84A9-E63CC50EC4E9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D78498-01A5-4F8F-BE7A-6E23D2A32BF2}" type="pres">
      <dgm:prSet presAssocID="{279D6C75-7920-4370-84A9-E63CC50EC4E9}" presName="childShape" presStyleCnt="0">
        <dgm:presLayoutVars>
          <dgm:chMax val="0"/>
          <dgm:chPref val="0"/>
        </dgm:presLayoutVars>
      </dgm:prSet>
      <dgm:spPr/>
    </dgm:pt>
    <dgm:pt modelId="{7D2057F1-1D49-49B2-897F-BC9992D7DF80}" type="pres">
      <dgm:prSet presAssocID="{2388301B-DFC7-449E-8B00-BEAFD21B43F6}" presName="childComposite" presStyleCnt="0">
        <dgm:presLayoutVars>
          <dgm:chMax val="0"/>
          <dgm:chPref val="0"/>
        </dgm:presLayoutVars>
      </dgm:prSet>
      <dgm:spPr/>
    </dgm:pt>
    <dgm:pt modelId="{5668146D-1C48-4327-A3DE-C43D899540CB}" type="pres">
      <dgm:prSet presAssocID="{2388301B-DFC7-449E-8B00-BEAFD21B43F6}" presName="ChildAccent" presStyleLbl="solidFgAcc1" presStyleIdx="3" presStyleCnt="6"/>
      <dgm:spPr/>
    </dgm:pt>
    <dgm:pt modelId="{E32FFF8A-B737-4C28-AD57-DF294B86EE49}" type="pres">
      <dgm:prSet presAssocID="{2388301B-DFC7-449E-8B00-BEAFD21B43F6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48AAB-631D-44E3-B598-A67BE1A22591}" type="pres">
      <dgm:prSet presAssocID="{6D11888F-DA01-424B-AC8D-46183CEFDFFA}" presName="childComposite" presStyleCnt="0">
        <dgm:presLayoutVars>
          <dgm:chMax val="0"/>
          <dgm:chPref val="0"/>
        </dgm:presLayoutVars>
      </dgm:prSet>
      <dgm:spPr/>
    </dgm:pt>
    <dgm:pt modelId="{3F95635D-CA5F-48B7-ADE5-8C3A95A32739}" type="pres">
      <dgm:prSet presAssocID="{6D11888F-DA01-424B-AC8D-46183CEFDFFA}" presName="ChildAccent" presStyleLbl="solidFgAcc1" presStyleIdx="4" presStyleCnt="6"/>
      <dgm:spPr/>
    </dgm:pt>
    <dgm:pt modelId="{05729D07-E5CA-41C2-ADE9-8D4B67B3BE34}" type="pres">
      <dgm:prSet presAssocID="{6D11888F-DA01-424B-AC8D-46183CEFDFFA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97B88-6B1F-4EA8-9371-8D9619510A97}" type="pres">
      <dgm:prSet presAssocID="{22228787-C5DA-415F-8AF1-3F962EE198AD}" presName="childComposite" presStyleCnt="0">
        <dgm:presLayoutVars>
          <dgm:chMax val="0"/>
          <dgm:chPref val="0"/>
        </dgm:presLayoutVars>
      </dgm:prSet>
      <dgm:spPr/>
    </dgm:pt>
    <dgm:pt modelId="{2D9FE5AF-5D9C-4E78-A848-16EDA859E4CA}" type="pres">
      <dgm:prSet presAssocID="{22228787-C5DA-415F-8AF1-3F962EE198AD}" presName="ChildAccent" presStyleLbl="solidFgAcc1" presStyleIdx="5" presStyleCnt="6"/>
      <dgm:spPr/>
    </dgm:pt>
    <dgm:pt modelId="{CAD9D87B-8D39-4E59-B1DB-CCE837975225}" type="pres">
      <dgm:prSet presAssocID="{22228787-C5DA-415F-8AF1-3F962EE198AD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6F107-CE90-4083-9178-64679EB33FA9}" type="presOf" srcId="{2388301B-DFC7-449E-8B00-BEAFD21B43F6}" destId="{E32FFF8A-B737-4C28-AD57-DF294B86EE49}" srcOrd="0" destOrd="0" presId="urn:microsoft.com/office/officeart/2008/layout/SquareAccentList"/>
    <dgm:cxn modelId="{6AF2A55D-8A9E-4BF0-A599-D3378DFCD297}" type="presOf" srcId="{22228787-C5DA-415F-8AF1-3F962EE198AD}" destId="{CAD9D87B-8D39-4E59-B1DB-CCE837975225}" srcOrd="0" destOrd="0" presId="urn:microsoft.com/office/officeart/2008/layout/SquareAccentList"/>
    <dgm:cxn modelId="{DA9BED89-506D-4718-9458-3BAD1A2D2592}" type="presOf" srcId="{75C98477-5A9B-46A0-BA12-8E4211251224}" destId="{E4AC220F-CADD-40FB-845C-0D3237D1F07F}" srcOrd="0" destOrd="0" presId="urn:microsoft.com/office/officeart/2008/layout/SquareAccentList"/>
    <dgm:cxn modelId="{2F5CD41F-3B44-4C4D-8340-63A962AD3292}" type="presOf" srcId="{CB7CA55B-E86F-4CA8-9F5F-5BC105F3BBDB}" destId="{0F55B56E-804A-4433-92BE-F94A76145EFA}" srcOrd="0" destOrd="0" presId="urn:microsoft.com/office/officeart/2008/layout/SquareAccentList"/>
    <dgm:cxn modelId="{064FA77E-8153-4BF5-B71D-CD088BBD2921}" type="presOf" srcId="{6D11888F-DA01-424B-AC8D-46183CEFDFFA}" destId="{05729D07-E5CA-41C2-ADE9-8D4B67B3BE34}" srcOrd="0" destOrd="0" presId="urn:microsoft.com/office/officeart/2008/layout/SquareAccentList"/>
    <dgm:cxn modelId="{462F7BFB-B621-4954-ADAE-D76A6845749E}" srcId="{279D6C75-7920-4370-84A9-E63CC50EC4E9}" destId="{2388301B-DFC7-449E-8B00-BEAFD21B43F6}" srcOrd="0" destOrd="0" parTransId="{167D0B26-0BA5-4843-AB2F-B5711C9108A1}" sibTransId="{171D823E-DB8A-4422-B35D-580937B13831}"/>
    <dgm:cxn modelId="{F6526C1B-B35B-4102-8AE0-89D6F3379953}" srcId="{279D6C75-7920-4370-84A9-E63CC50EC4E9}" destId="{6D11888F-DA01-424B-AC8D-46183CEFDFFA}" srcOrd="1" destOrd="0" parTransId="{F4CD04D3-9AB0-4993-B62E-39329B3DFB3A}" sibTransId="{3DAC00D5-49F4-4DFD-A9C2-6192BE7A53FB}"/>
    <dgm:cxn modelId="{5C7B1362-1A85-46F5-8003-FC83370A06DE}" type="presOf" srcId="{67E0EAC4-E0E9-4A91-B4DD-CD8B441483FA}" destId="{5DE749EF-C40D-4CA4-AD0A-7580356DB8ED}" srcOrd="0" destOrd="0" presId="urn:microsoft.com/office/officeart/2008/layout/SquareAccentList"/>
    <dgm:cxn modelId="{CBC8D39E-D797-4C5D-A009-656C01ED173B}" srcId="{67E0EAC4-E0E9-4A91-B4DD-CD8B441483FA}" destId="{75C98477-5A9B-46A0-BA12-8E4211251224}" srcOrd="2" destOrd="0" parTransId="{DAD33227-4C52-4737-B0C4-F295B20B8C60}" sibTransId="{D6865A97-07FD-4372-8686-734F813EBEFD}"/>
    <dgm:cxn modelId="{620AB825-D03E-4A10-83CC-D4A63B398174}" type="presOf" srcId="{08E59CFC-8937-4626-8A52-128E2FFFC59C}" destId="{9F7E8F45-8D43-4F7A-8A72-740B8D6233FC}" srcOrd="0" destOrd="0" presId="urn:microsoft.com/office/officeart/2008/layout/SquareAccentList"/>
    <dgm:cxn modelId="{7B9AA338-8298-44DD-8088-48B37190C52D}" srcId="{279D6C75-7920-4370-84A9-E63CC50EC4E9}" destId="{22228787-C5DA-415F-8AF1-3F962EE198AD}" srcOrd="2" destOrd="0" parTransId="{D1AD83AB-9D5E-4494-8087-3AE195BD73FD}" sibTransId="{12343314-7D52-4E0D-91A9-2AF184965C18}"/>
    <dgm:cxn modelId="{ED05F8FD-8404-4858-B5C2-4D2F3DD709FC}" srcId="{67E0EAC4-E0E9-4A91-B4DD-CD8B441483FA}" destId="{08E59CFC-8937-4626-8A52-128E2FFFC59C}" srcOrd="0" destOrd="0" parTransId="{A6AE294E-18C5-40EA-93E7-BBB43C068606}" sibTransId="{D234B77B-E19B-4630-A58E-FA437E65CABD}"/>
    <dgm:cxn modelId="{B1FD75B2-FAF0-4244-B816-4F096F24F479}" type="presOf" srcId="{279D6C75-7920-4370-84A9-E63CC50EC4E9}" destId="{E23D2440-B768-4D19-A200-CDB57C6A5050}" srcOrd="0" destOrd="0" presId="urn:microsoft.com/office/officeart/2008/layout/SquareAccentList"/>
    <dgm:cxn modelId="{58938813-EDE6-41F2-B532-81472E8194C8}" type="presOf" srcId="{8E09B151-6A04-4505-B82F-297FC63A333A}" destId="{0424A48E-DCAF-47D4-AC86-19B9F850455F}" srcOrd="0" destOrd="0" presId="urn:microsoft.com/office/officeart/2008/layout/SquareAccentList"/>
    <dgm:cxn modelId="{C15E7B38-EEF0-4F5C-83E6-143D878B1FD5}" srcId="{8E09B151-6A04-4505-B82F-297FC63A333A}" destId="{67E0EAC4-E0E9-4A91-B4DD-CD8B441483FA}" srcOrd="0" destOrd="0" parTransId="{A228F339-4C50-4821-A2E1-A723E4B8BD36}" sibTransId="{AC85DFBB-5707-46B3-92CF-586173070838}"/>
    <dgm:cxn modelId="{6867281C-A97B-4052-9DAF-7FAE25A32444}" srcId="{8E09B151-6A04-4505-B82F-297FC63A333A}" destId="{279D6C75-7920-4370-84A9-E63CC50EC4E9}" srcOrd="1" destOrd="0" parTransId="{0C97BBD1-ED33-4294-B255-71A0589937C5}" sibTransId="{98524099-FFD6-4E11-BD67-960352A6A51D}"/>
    <dgm:cxn modelId="{9BA21F34-5593-4CE3-AC75-8DB80796CC69}" srcId="{67E0EAC4-E0E9-4A91-B4DD-CD8B441483FA}" destId="{CB7CA55B-E86F-4CA8-9F5F-5BC105F3BBDB}" srcOrd="1" destOrd="0" parTransId="{5B7F68BA-965D-4FA9-A067-B3CE175180D2}" sibTransId="{EDE8069B-F49C-4179-AB66-10DEFB86E603}"/>
    <dgm:cxn modelId="{AE333331-1B28-400D-9F64-F6B2BA50E49C}" type="presParOf" srcId="{0424A48E-DCAF-47D4-AC86-19B9F850455F}" destId="{D6623EE4-C630-4EBB-BC6F-6E6589E759A6}" srcOrd="0" destOrd="0" presId="urn:microsoft.com/office/officeart/2008/layout/SquareAccentList"/>
    <dgm:cxn modelId="{7A78461D-0A6F-4EDA-8348-266652997B46}" type="presParOf" srcId="{D6623EE4-C630-4EBB-BC6F-6E6589E759A6}" destId="{2E853F16-76A7-4A51-AE1D-DF1866BAF908}" srcOrd="0" destOrd="0" presId="urn:microsoft.com/office/officeart/2008/layout/SquareAccentList"/>
    <dgm:cxn modelId="{1C1DD354-6C4A-4F7A-8840-7AE86AA291C1}" type="presParOf" srcId="{2E853F16-76A7-4A51-AE1D-DF1866BAF908}" destId="{24050980-4456-4E51-9573-D0801C93C95C}" srcOrd="0" destOrd="0" presId="urn:microsoft.com/office/officeart/2008/layout/SquareAccentList"/>
    <dgm:cxn modelId="{C081C8A7-BF7C-4182-8F3E-9F8F670DE3E4}" type="presParOf" srcId="{2E853F16-76A7-4A51-AE1D-DF1866BAF908}" destId="{E8E66B03-518B-4F51-82D3-5146109FD97A}" srcOrd="1" destOrd="0" presId="urn:microsoft.com/office/officeart/2008/layout/SquareAccentList"/>
    <dgm:cxn modelId="{8A03A27F-7500-4A13-9E25-4CF71948AAE6}" type="presParOf" srcId="{2E853F16-76A7-4A51-AE1D-DF1866BAF908}" destId="{5DE749EF-C40D-4CA4-AD0A-7580356DB8ED}" srcOrd="2" destOrd="0" presId="urn:microsoft.com/office/officeart/2008/layout/SquareAccentList"/>
    <dgm:cxn modelId="{B64A44C5-73C9-4A7C-ACBB-13491E0B3784}" type="presParOf" srcId="{D6623EE4-C630-4EBB-BC6F-6E6589E759A6}" destId="{6E571C36-0A54-47D3-B543-9D72F6C40B36}" srcOrd="1" destOrd="0" presId="urn:microsoft.com/office/officeart/2008/layout/SquareAccentList"/>
    <dgm:cxn modelId="{E54F797D-3C5B-481A-9E5B-43CC68A03742}" type="presParOf" srcId="{6E571C36-0A54-47D3-B543-9D72F6C40B36}" destId="{8978E311-8B01-48BD-BEC8-DB0215BB335B}" srcOrd="0" destOrd="0" presId="urn:microsoft.com/office/officeart/2008/layout/SquareAccentList"/>
    <dgm:cxn modelId="{809CED72-1B31-4B36-967C-441399B7A0E1}" type="presParOf" srcId="{8978E311-8B01-48BD-BEC8-DB0215BB335B}" destId="{9C386DF6-2D9F-45F7-9053-B3E0EFCCF15B}" srcOrd="0" destOrd="0" presId="urn:microsoft.com/office/officeart/2008/layout/SquareAccentList"/>
    <dgm:cxn modelId="{8DD61F3B-571E-4EB1-AEA2-306E39050E00}" type="presParOf" srcId="{8978E311-8B01-48BD-BEC8-DB0215BB335B}" destId="{9F7E8F45-8D43-4F7A-8A72-740B8D6233FC}" srcOrd="1" destOrd="0" presId="urn:microsoft.com/office/officeart/2008/layout/SquareAccentList"/>
    <dgm:cxn modelId="{DA2DD93A-5F30-4A7E-A4A4-B02EA23BB99D}" type="presParOf" srcId="{6E571C36-0A54-47D3-B543-9D72F6C40B36}" destId="{CF20298A-AC7F-4522-9EEB-07A3997F5060}" srcOrd="1" destOrd="0" presId="urn:microsoft.com/office/officeart/2008/layout/SquareAccentList"/>
    <dgm:cxn modelId="{4A2BC378-918A-4D5F-9A90-906E8B66FA45}" type="presParOf" srcId="{CF20298A-AC7F-4522-9EEB-07A3997F5060}" destId="{7420E48C-DB81-4940-A3EE-E93531838FA1}" srcOrd="0" destOrd="0" presId="urn:microsoft.com/office/officeart/2008/layout/SquareAccentList"/>
    <dgm:cxn modelId="{BC80149C-8DDF-4FFE-AFB3-3CB1C9AE1A0B}" type="presParOf" srcId="{CF20298A-AC7F-4522-9EEB-07A3997F5060}" destId="{0F55B56E-804A-4433-92BE-F94A76145EFA}" srcOrd="1" destOrd="0" presId="urn:microsoft.com/office/officeart/2008/layout/SquareAccentList"/>
    <dgm:cxn modelId="{57254AD0-2DAB-4699-AB6E-1DD0BE9D162E}" type="presParOf" srcId="{6E571C36-0A54-47D3-B543-9D72F6C40B36}" destId="{710A38DB-A48B-4C04-BA25-2D786B06DA61}" srcOrd="2" destOrd="0" presId="urn:microsoft.com/office/officeart/2008/layout/SquareAccentList"/>
    <dgm:cxn modelId="{A375FB68-B669-44C6-99AC-FC91C4C90193}" type="presParOf" srcId="{710A38DB-A48B-4C04-BA25-2D786B06DA61}" destId="{18C3F75E-D501-4BE7-A583-5F92724508CE}" srcOrd="0" destOrd="0" presId="urn:microsoft.com/office/officeart/2008/layout/SquareAccentList"/>
    <dgm:cxn modelId="{A04FB178-F80B-4B95-BF59-52B3EFB6A95B}" type="presParOf" srcId="{710A38DB-A48B-4C04-BA25-2D786B06DA61}" destId="{E4AC220F-CADD-40FB-845C-0D3237D1F07F}" srcOrd="1" destOrd="0" presId="urn:microsoft.com/office/officeart/2008/layout/SquareAccentList"/>
    <dgm:cxn modelId="{3D67B430-7956-497E-A693-E3C3094077B5}" type="presParOf" srcId="{0424A48E-DCAF-47D4-AC86-19B9F850455F}" destId="{526E309F-925B-4479-B625-E1D3D1A30B72}" srcOrd="1" destOrd="0" presId="urn:microsoft.com/office/officeart/2008/layout/SquareAccentList"/>
    <dgm:cxn modelId="{D00E078A-B395-478E-86B6-A3D0E1B1E9A8}" type="presParOf" srcId="{526E309F-925B-4479-B625-E1D3D1A30B72}" destId="{ADE528DB-5695-4CBA-A692-FC0F8CC3A9FE}" srcOrd="0" destOrd="0" presId="urn:microsoft.com/office/officeart/2008/layout/SquareAccentList"/>
    <dgm:cxn modelId="{52986348-4E5D-49B4-A859-54276AF149E2}" type="presParOf" srcId="{ADE528DB-5695-4CBA-A692-FC0F8CC3A9FE}" destId="{0A722FDE-C715-499B-8E60-E7D8EFC7C933}" srcOrd="0" destOrd="0" presId="urn:microsoft.com/office/officeart/2008/layout/SquareAccentList"/>
    <dgm:cxn modelId="{73B3B39D-3B84-43C4-BAB5-677776CEE2A5}" type="presParOf" srcId="{ADE528DB-5695-4CBA-A692-FC0F8CC3A9FE}" destId="{C5018404-84DF-45D6-A80E-C0B15603FC56}" srcOrd="1" destOrd="0" presId="urn:microsoft.com/office/officeart/2008/layout/SquareAccentList"/>
    <dgm:cxn modelId="{B2658AF7-82B2-45C1-B466-16EB32BA482C}" type="presParOf" srcId="{ADE528DB-5695-4CBA-A692-FC0F8CC3A9FE}" destId="{E23D2440-B768-4D19-A200-CDB57C6A5050}" srcOrd="2" destOrd="0" presId="urn:microsoft.com/office/officeart/2008/layout/SquareAccentList"/>
    <dgm:cxn modelId="{00254CAB-299E-485D-86A8-C552B9094F66}" type="presParOf" srcId="{526E309F-925B-4479-B625-E1D3D1A30B72}" destId="{7AD78498-01A5-4F8F-BE7A-6E23D2A32BF2}" srcOrd="1" destOrd="0" presId="urn:microsoft.com/office/officeart/2008/layout/SquareAccentList"/>
    <dgm:cxn modelId="{6DAE0518-29ED-4E17-AA22-E56B34D50FA5}" type="presParOf" srcId="{7AD78498-01A5-4F8F-BE7A-6E23D2A32BF2}" destId="{7D2057F1-1D49-49B2-897F-BC9992D7DF80}" srcOrd="0" destOrd="0" presId="urn:microsoft.com/office/officeart/2008/layout/SquareAccentList"/>
    <dgm:cxn modelId="{9A188BAF-5BDC-4915-AC88-B69D6C5B0826}" type="presParOf" srcId="{7D2057F1-1D49-49B2-897F-BC9992D7DF80}" destId="{5668146D-1C48-4327-A3DE-C43D899540CB}" srcOrd="0" destOrd="0" presId="urn:microsoft.com/office/officeart/2008/layout/SquareAccentList"/>
    <dgm:cxn modelId="{652708C5-9F06-41E5-89AA-6FCFC9578FE5}" type="presParOf" srcId="{7D2057F1-1D49-49B2-897F-BC9992D7DF80}" destId="{E32FFF8A-B737-4C28-AD57-DF294B86EE49}" srcOrd="1" destOrd="0" presId="urn:microsoft.com/office/officeart/2008/layout/SquareAccentList"/>
    <dgm:cxn modelId="{84E72C72-66AD-43BB-828C-C88E24D91201}" type="presParOf" srcId="{7AD78498-01A5-4F8F-BE7A-6E23D2A32BF2}" destId="{0D148AAB-631D-44E3-B598-A67BE1A22591}" srcOrd="1" destOrd="0" presId="urn:microsoft.com/office/officeart/2008/layout/SquareAccentList"/>
    <dgm:cxn modelId="{5734B5DC-BC89-4A86-A90E-B643BA4F60C5}" type="presParOf" srcId="{0D148AAB-631D-44E3-B598-A67BE1A22591}" destId="{3F95635D-CA5F-48B7-ADE5-8C3A95A32739}" srcOrd="0" destOrd="0" presId="urn:microsoft.com/office/officeart/2008/layout/SquareAccentList"/>
    <dgm:cxn modelId="{57CBEA16-6CC0-47C6-82BB-A2CD9408A755}" type="presParOf" srcId="{0D148AAB-631D-44E3-B598-A67BE1A22591}" destId="{05729D07-E5CA-41C2-ADE9-8D4B67B3BE34}" srcOrd="1" destOrd="0" presId="urn:microsoft.com/office/officeart/2008/layout/SquareAccentList"/>
    <dgm:cxn modelId="{4E7624A8-048B-4122-B5D1-F235E038D8A0}" type="presParOf" srcId="{7AD78498-01A5-4F8F-BE7A-6E23D2A32BF2}" destId="{2DE97B88-6B1F-4EA8-9371-8D9619510A97}" srcOrd="2" destOrd="0" presId="urn:microsoft.com/office/officeart/2008/layout/SquareAccentList"/>
    <dgm:cxn modelId="{88FD1121-003E-4FAC-BC40-7866135EFBCB}" type="presParOf" srcId="{2DE97B88-6B1F-4EA8-9371-8D9619510A97}" destId="{2D9FE5AF-5D9C-4E78-A848-16EDA859E4CA}" srcOrd="0" destOrd="0" presId="urn:microsoft.com/office/officeart/2008/layout/SquareAccentList"/>
    <dgm:cxn modelId="{074DD71C-FFE6-494D-B02A-EEC5D0A1BBD2}" type="presParOf" srcId="{2DE97B88-6B1F-4EA8-9371-8D9619510A97}" destId="{CAD9D87B-8D39-4E59-B1DB-CCE83797522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374047-A4BA-41F2-A6AA-5BD280DC316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EC330-550D-41B8-9E59-C0B482E51D4D}">
      <dgm:prSet phldrT="[Text]"/>
      <dgm:spPr/>
      <dgm:t>
        <a:bodyPr/>
        <a:lstStyle/>
        <a:p>
          <a:r>
            <a:rPr lang="ru-RU" dirty="0" smtClean="0"/>
            <a:t>Определение центральных таблиц и основных запросов</a:t>
          </a:r>
          <a:endParaRPr lang="ru-RU" dirty="0"/>
        </a:p>
      </dgm:t>
    </dgm:pt>
    <dgm:pt modelId="{DDE42E05-2829-44D4-A173-B322F6E630CD}" type="parTrans" cxnId="{8D53B673-17C9-4971-98DA-2A2801D5A321}">
      <dgm:prSet/>
      <dgm:spPr/>
      <dgm:t>
        <a:bodyPr/>
        <a:lstStyle/>
        <a:p>
          <a:endParaRPr lang="ru-RU"/>
        </a:p>
      </dgm:t>
    </dgm:pt>
    <dgm:pt modelId="{FFE5DF9E-8D98-4454-A764-DCA09BEAFC02}" type="sibTrans" cxnId="{8D53B673-17C9-4971-98DA-2A2801D5A321}">
      <dgm:prSet/>
      <dgm:spPr/>
      <dgm:t>
        <a:bodyPr/>
        <a:lstStyle/>
        <a:p>
          <a:endParaRPr lang="ru-RU"/>
        </a:p>
      </dgm:t>
    </dgm:pt>
    <dgm:pt modelId="{3F2A8DE6-0893-47DF-8643-93A61338E8FF}">
      <dgm:prSet phldrT="[Text]"/>
      <dgm:spPr/>
      <dgm:t>
        <a:bodyPr/>
        <a:lstStyle/>
        <a:p>
          <a:r>
            <a:rPr lang="ru-RU" dirty="0" smtClean="0"/>
            <a:t>Анализ критериев и соединений данных, сортировки данных</a:t>
          </a:r>
          <a:endParaRPr lang="ru-RU" dirty="0"/>
        </a:p>
      </dgm:t>
    </dgm:pt>
    <dgm:pt modelId="{EA52AF39-0B38-4DB8-B75D-219983F1EF88}" type="parTrans" cxnId="{A9314916-C045-434D-89AB-145B02530EF3}">
      <dgm:prSet/>
      <dgm:spPr/>
      <dgm:t>
        <a:bodyPr/>
        <a:lstStyle/>
        <a:p>
          <a:endParaRPr lang="ru-RU"/>
        </a:p>
      </dgm:t>
    </dgm:pt>
    <dgm:pt modelId="{77AAD119-C9F3-4569-B6A6-346FFB534391}" type="sibTrans" cxnId="{A9314916-C045-434D-89AB-145B02530EF3}">
      <dgm:prSet/>
      <dgm:spPr/>
      <dgm:t>
        <a:bodyPr/>
        <a:lstStyle/>
        <a:p>
          <a:endParaRPr lang="ru-RU"/>
        </a:p>
      </dgm:t>
    </dgm:pt>
    <dgm:pt modelId="{CF79B6E0-041A-4EDA-A3D6-A0E3AC6BEE06}">
      <dgm:prSet phldrT="[Text]"/>
      <dgm:spPr/>
      <dgm:t>
        <a:bodyPr/>
        <a:lstStyle/>
        <a:p>
          <a:r>
            <a:rPr lang="ru-RU" dirty="0" smtClean="0"/>
            <a:t>Исследование профиля данных: уникальность значений в колонках, типы данных и обязательность</a:t>
          </a:r>
          <a:endParaRPr lang="ru-RU" dirty="0"/>
        </a:p>
      </dgm:t>
    </dgm:pt>
    <dgm:pt modelId="{0CC1A445-7C3B-4245-A57D-575F83E565B5}" type="parTrans" cxnId="{724F73F8-A3C6-4701-ACC9-8072A4D310C0}">
      <dgm:prSet/>
      <dgm:spPr/>
      <dgm:t>
        <a:bodyPr/>
        <a:lstStyle/>
        <a:p>
          <a:endParaRPr lang="ru-RU"/>
        </a:p>
      </dgm:t>
    </dgm:pt>
    <dgm:pt modelId="{CF5FCCD0-0AC8-4DDA-8B4D-BC9182FE09AE}" type="sibTrans" cxnId="{724F73F8-A3C6-4701-ACC9-8072A4D310C0}">
      <dgm:prSet/>
      <dgm:spPr/>
      <dgm:t>
        <a:bodyPr/>
        <a:lstStyle/>
        <a:p>
          <a:endParaRPr lang="ru-RU"/>
        </a:p>
      </dgm:t>
    </dgm:pt>
    <dgm:pt modelId="{8D340D07-83F2-4740-8BCC-51828DB1EC18}">
      <dgm:prSet phldrT="[Text]"/>
      <dgm:spPr/>
      <dgm:t>
        <a:bodyPr/>
        <a:lstStyle/>
        <a:p>
          <a:r>
            <a:rPr lang="ru-RU" dirty="0" smtClean="0"/>
            <a:t>Определение типов, ключей и опций индексов</a:t>
          </a:r>
          <a:endParaRPr lang="ru-RU" dirty="0"/>
        </a:p>
      </dgm:t>
    </dgm:pt>
    <dgm:pt modelId="{177D9176-E8AB-4120-8AF9-C52DE1D6C793}" type="parTrans" cxnId="{622596F7-1845-47C6-A435-F7681F405405}">
      <dgm:prSet/>
      <dgm:spPr/>
      <dgm:t>
        <a:bodyPr/>
        <a:lstStyle/>
        <a:p>
          <a:endParaRPr lang="ru-RU"/>
        </a:p>
      </dgm:t>
    </dgm:pt>
    <dgm:pt modelId="{3BF75CFA-A54A-428F-A9BB-6ADD8C7899F8}" type="sibTrans" cxnId="{622596F7-1845-47C6-A435-F7681F405405}">
      <dgm:prSet/>
      <dgm:spPr/>
      <dgm:t>
        <a:bodyPr/>
        <a:lstStyle/>
        <a:p>
          <a:endParaRPr lang="ru-RU"/>
        </a:p>
      </dgm:t>
    </dgm:pt>
    <dgm:pt modelId="{C073B4E4-4822-4B69-BD37-7A50BC4D03A2}">
      <dgm:prSet phldrT="[Text]"/>
      <dgm:spPr/>
      <dgm:t>
        <a:bodyPr/>
        <a:lstStyle/>
        <a:p>
          <a:r>
            <a:rPr lang="ru-RU" dirty="0" smtClean="0"/>
            <a:t>Оптимизация запросов для лучшего использования индексов</a:t>
          </a:r>
          <a:endParaRPr lang="ru-RU" dirty="0"/>
        </a:p>
      </dgm:t>
    </dgm:pt>
    <dgm:pt modelId="{F361AAC6-F016-4FBF-82E1-6AE9034C17AD}" type="parTrans" cxnId="{2455EB67-5AE9-48A5-8E7A-72209CDD2608}">
      <dgm:prSet/>
      <dgm:spPr/>
      <dgm:t>
        <a:bodyPr/>
        <a:lstStyle/>
        <a:p>
          <a:endParaRPr lang="ru-RU"/>
        </a:p>
      </dgm:t>
    </dgm:pt>
    <dgm:pt modelId="{98E63376-C4CC-4031-9B7D-E4A15648F123}" type="sibTrans" cxnId="{2455EB67-5AE9-48A5-8E7A-72209CDD2608}">
      <dgm:prSet/>
      <dgm:spPr/>
      <dgm:t>
        <a:bodyPr/>
        <a:lstStyle/>
        <a:p>
          <a:endParaRPr lang="ru-RU"/>
        </a:p>
      </dgm:t>
    </dgm:pt>
    <dgm:pt modelId="{97C2EDA5-5E96-4699-A51F-8449C7B58DF7}" type="pres">
      <dgm:prSet presAssocID="{50374047-A4BA-41F2-A6AA-5BD280DC31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B5650F1-E791-4279-A5CB-DB4AEDC4D311}" type="pres">
      <dgm:prSet presAssocID="{50374047-A4BA-41F2-A6AA-5BD280DC3161}" presName="dummyMaxCanvas" presStyleCnt="0">
        <dgm:presLayoutVars/>
      </dgm:prSet>
      <dgm:spPr/>
    </dgm:pt>
    <dgm:pt modelId="{511CC959-2429-490C-85B3-C1E75120ABFE}" type="pres">
      <dgm:prSet presAssocID="{50374047-A4BA-41F2-A6AA-5BD280DC316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AF5FD-8540-4DF5-B295-3CE9B80BB592}" type="pres">
      <dgm:prSet presAssocID="{50374047-A4BA-41F2-A6AA-5BD280DC316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25DF11-BF54-49D6-952B-AF6F861B0791}" type="pres">
      <dgm:prSet presAssocID="{50374047-A4BA-41F2-A6AA-5BD280DC316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82ADB9-54CD-427A-8802-C39BA8E5930C}" type="pres">
      <dgm:prSet presAssocID="{50374047-A4BA-41F2-A6AA-5BD280DC316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653B18-B90C-440A-A4D4-632736AD2EA6}" type="pres">
      <dgm:prSet presAssocID="{50374047-A4BA-41F2-A6AA-5BD280DC316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94E417-1C9F-4A9A-9047-3F05F950E7E0}" type="pres">
      <dgm:prSet presAssocID="{50374047-A4BA-41F2-A6AA-5BD280DC316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18FD92-0C75-4217-9E23-CFA6A8F2A3CB}" type="pres">
      <dgm:prSet presAssocID="{50374047-A4BA-41F2-A6AA-5BD280DC316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3BA42D-F147-4C0D-B65C-24F74231A96F}" type="pres">
      <dgm:prSet presAssocID="{50374047-A4BA-41F2-A6AA-5BD280DC316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34BB9C-A036-4BCC-B8A6-738D515DB0D9}" type="pres">
      <dgm:prSet presAssocID="{50374047-A4BA-41F2-A6AA-5BD280DC316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0C3F72-2DB3-4A31-AE0A-64A738FA935C}" type="pres">
      <dgm:prSet presAssocID="{50374047-A4BA-41F2-A6AA-5BD280DC316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61D934-917E-4834-A491-806943535539}" type="pres">
      <dgm:prSet presAssocID="{50374047-A4BA-41F2-A6AA-5BD280DC316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7C9B7-3A23-4B09-8FFD-1A7B79A51BB8}" type="pres">
      <dgm:prSet presAssocID="{50374047-A4BA-41F2-A6AA-5BD280DC316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7AC487-ADE0-4D27-A9CC-A7300D45494D}" type="pres">
      <dgm:prSet presAssocID="{50374047-A4BA-41F2-A6AA-5BD280DC316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8E3136-9F49-43BE-B22D-C9EA1287C52E}" type="pres">
      <dgm:prSet presAssocID="{50374047-A4BA-41F2-A6AA-5BD280DC316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223BD5-DC59-4434-A5ED-B9315368E6C5}" type="presOf" srcId="{CF79B6E0-041A-4EDA-A3D6-A0E3AC6BEE06}" destId="{A6F7C9B7-3A23-4B09-8FFD-1A7B79A51BB8}" srcOrd="1" destOrd="0" presId="urn:microsoft.com/office/officeart/2005/8/layout/vProcess5"/>
    <dgm:cxn modelId="{D27E8092-4091-4129-9B4B-812721809BC8}" type="presOf" srcId="{FFE5DF9E-8D98-4454-A764-DCA09BEAFC02}" destId="{6694E417-1C9F-4A9A-9047-3F05F950E7E0}" srcOrd="0" destOrd="0" presId="urn:microsoft.com/office/officeart/2005/8/layout/vProcess5"/>
    <dgm:cxn modelId="{3CC98421-CDA9-4B12-AB8A-03C25FDE3B67}" type="presOf" srcId="{93BEC330-550D-41B8-9E59-C0B482E51D4D}" destId="{D90C3F72-2DB3-4A31-AE0A-64A738FA935C}" srcOrd="1" destOrd="0" presId="urn:microsoft.com/office/officeart/2005/8/layout/vProcess5"/>
    <dgm:cxn modelId="{8A7CE0CE-04FA-4DA9-88F6-DE5433C110BA}" type="presOf" srcId="{8D340D07-83F2-4740-8BCC-51828DB1EC18}" destId="{6A7AC487-ADE0-4D27-A9CC-A7300D45494D}" srcOrd="1" destOrd="0" presId="urn:microsoft.com/office/officeart/2005/8/layout/vProcess5"/>
    <dgm:cxn modelId="{A9314916-C045-434D-89AB-145B02530EF3}" srcId="{50374047-A4BA-41F2-A6AA-5BD280DC3161}" destId="{3F2A8DE6-0893-47DF-8643-93A61338E8FF}" srcOrd="1" destOrd="0" parTransId="{EA52AF39-0B38-4DB8-B75D-219983F1EF88}" sibTransId="{77AAD119-C9F3-4569-B6A6-346FFB534391}"/>
    <dgm:cxn modelId="{CE093AEA-08AF-483A-AE91-D9769564FC41}" type="presOf" srcId="{93BEC330-550D-41B8-9E59-C0B482E51D4D}" destId="{511CC959-2429-490C-85B3-C1E75120ABFE}" srcOrd="0" destOrd="0" presId="urn:microsoft.com/office/officeart/2005/8/layout/vProcess5"/>
    <dgm:cxn modelId="{949D4163-35DF-4778-8D27-D5CD8A6AD7AD}" type="presOf" srcId="{3BF75CFA-A54A-428F-A9BB-6ADD8C7899F8}" destId="{8F34BB9C-A036-4BCC-B8A6-738D515DB0D9}" srcOrd="0" destOrd="0" presId="urn:microsoft.com/office/officeart/2005/8/layout/vProcess5"/>
    <dgm:cxn modelId="{931A627B-5BAF-4F81-8EC1-F49C52009D84}" type="presOf" srcId="{8D340D07-83F2-4740-8BCC-51828DB1EC18}" destId="{B282ADB9-54CD-427A-8802-C39BA8E5930C}" srcOrd="0" destOrd="0" presId="urn:microsoft.com/office/officeart/2005/8/layout/vProcess5"/>
    <dgm:cxn modelId="{F2862D84-7131-483E-A5FE-4C7CB417D6DB}" type="presOf" srcId="{C073B4E4-4822-4B69-BD37-7A50BC4D03A2}" destId="{BD653B18-B90C-440A-A4D4-632736AD2EA6}" srcOrd="0" destOrd="0" presId="urn:microsoft.com/office/officeart/2005/8/layout/vProcess5"/>
    <dgm:cxn modelId="{BECB8CE8-06D2-4AAF-B811-63D10380B369}" type="presOf" srcId="{50374047-A4BA-41F2-A6AA-5BD280DC3161}" destId="{97C2EDA5-5E96-4699-A51F-8449C7B58DF7}" srcOrd="0" destOrd="0" presId="urn:microsoft.com/office/officeart/2005/8/layout/vProcess5"/>
    <dgm:cxn modelId="{ED22A32A-4DBD-44E9-9AA7-054BEE1CF383}" type="presOf" srcId="{77AAD119-C9F3-4569-B6A6-346FFB534391}" destId="{8418FD92-0C75-4217-9E23-CFA6A8F2A3CB}" srcOrd="0" destOrd="0" presId="urn:microsoft.com/office/officeart/2005/8/layout/vProcess5"/>
    <dgm:cxn modelId="{5DCD7E46-543F-4F78-9453-FCDB15C5445D}" type="presOf" srcId="{CF79B6E0-041A-4EDA-A3D6-A0E3AC6BEE06}" destId="{AA25DF11-BF54-49D6-952B-AF6F861B0791}" srcOrd="0" destOrd="0" presId="urn:microsoft.com/office/officeart/2005/8/layout/vProcess5"/>
    <dgm:cxn modelId="{724F73F8-A3C6-4701-ACC9-8072A4D310C0}" srcId="{50374047-A4BA-41F2-A6AA-5BD280DC3161}" destId="{CF79B6E0-041A-4EDA-A3D6-A0E3AC6BEE06}" srcOrd="2" destOrd="0" parTransId="{0CC1A445-7C3B-4245-A57D-575F83E565B5}" sibTransId="{CF5FCCD0-0AC8-4DDA-8B4D-BC9182FE09AE}"/>
    <dgm:cxn modelId="{E6A60CED-8503-4A4A-82AD-ABDB9D15B8D4}" type="presOf" srcId="{3F2A8DE6-0893-47DF-8643-93A61338E8FF}" destId="{19DAF5FD-8540-4DF5-B295-3CE9B80BB592}" srcOrd="0" destOrd="0" presId="urn:microsoft.com/office/officeart/2005/8/layout/vProcess5"/>
    <dgm:cxn modelId="{2455EB67-5AE9-48A5-8E7A-72209CDD2608}" srcId="{50374047-A4BA-41F2-A6AA-5BD280DC3161}" destId="{C073B4E4-4822-4B69-BD37-7A50BC4D03A2}" srcOrd="4" destOrd="0" parTransId="{F361AAC6-F016-4FBF-82E1-6AE9034C17AD}" sibTransId="{98E63376-C4CC-4031-9B7D-E4A15648F123}"/>
    <dgm:cxn modelId="{8D53B673-17C9-4971-98DA-2A2801D5A321}" srcId="{50374047-A4BA-41F2-A6AA-5BD280DC3161}" destId="{93BEC330-550D-41B8-9E59-C0B482E51D4D}" srcOrd="0" destOrd="0" parTransId="{DDE42E05-2829-44D4-A173-B322F6E630CD}" sibTransId="{FFE5DF9E-8D98-4454-A764-DCA09BEAFC02}"/>
    <dgm:cxn modelId="{FA57DF96-7A25-49DE-BBCB-F6F71180874A}" type="presOf" srcId="{3F2A8DE6-0893-47DF-8643-93A61338E8FF}" destId="{E661D934-917E-4834-A491-806943535539}" srcOrd="1" destOrd="0" presId="urn:microsoft.com/office/officeart/2005/8/layout/vProcess5"/>
    <dgm:cxn modelId="{8BDA6932-FFDA-45AF-918A-8CC9E02AB574}" type="presOf" srcId="{C073B4E4-4822-4B69-BD37-7A50BC4D03A2}" destId="{268E3136-9F49-43BE-B22D-C9EA1287C52E}" srcOrd="1" destOrd="0" presId="urn:microsoft.com/office/officeart/2005/8/layout/vProcess5"/>
    <dgm:cxn modelId="{99041527-F936-4AF5-8A91-C594BBD1640D}" type="presOf" srcId="{CF5FCCD0-0AC8-4DDA-8B4D-BC9182FE09AE}" destId="{253BA42D-F147-4C0D-B65C-24F74231A96F}" srcOrd="0" destOrd="0" presId="urn:microsoft.com/office/officeart/2005/8/layout/vProcess5"/>
    <dgm:cxn modelId="{622596F7-1845-47C6-A435-F7681F405405}" srcId="{50374047-A4BA-41F2-A6AA-5BD280DC3161}" destId="{8D340D07-83F2-4740-8BCC-51828DB1EC18}" srcOrd="3" destOrd="0" parTransId="{177D9176-E8AB-4120-8AF9-C52DE1D6C793}" sibTransId="{3BF75CFA-A54A-428F-A9BB-6ADD8C7899F8}"/>
    <dgm:cxn modelId="{F93C6644-F6E9-4887-9DF7-FAC9C9CA6235}" type="presParOf" srcId="{97C2EDA5-5E96-4699-A51F-8449C7B58DF7}" destId="{CB5650F1-E791-4279-A5CB-DB4AEDC4D311}" srcOrd="0" destOrd="0" presId="urn:microsoft.com/office/officeart/2005/8/layout/vProcess5"/>
    <dgm:cxn modelId="{4BEA65DE-C7BD-4B45-98F3-2C77E3EC736F}" type="presParOf" srcId="{97C2EDA5-5E96-4699-A51F-8449C7B58DF7}" destId="{511CC959-2429-490C-85B3-C1E75120ABFE}" srcOrd="1" destOrd="0" presId="urn:microsoft.com/office/officeart/2005/8/layout/vProcess5"/>
    <dgm:cxn modelId="{FFB62B7B-8F34-47F3-9D67-07068EE449AE}" type="presParOf" srcId="{97C2EDA5-5E96-4699-A51F-8449C7B58DF7}" destId="{19DAF5FD-8540-4DF5-B295-3CE9B80BB592}" srcOrd="2" destOrd="0" presId="urn:microsoft.com/office/officeart/2005/8/layout/vProcess5"/>
    <dgm:cxn modelId="{BA7B7119-6583-4B57-9CA3-7B001CEF592A}" type="presParOf" srcId="{97C2EDA5-5E96-4699-A51F-8449C7B58DF7}" destId="{AA25DF11-BF54-49D6-952B-AF6F861B0791}" srcOrd="3" destOrd="0" presId="urn:microsoft.com/office/officeart/2005/8/layout/vProcess5"/>
    <dgm:cxn modelId="{96F55922-B8F8-4D88-9F49-290038DA60B2}" type="presParOf" srcId="{97C2EDA5-5E96-4699-A51F-8449C7B58DF7}" destId="{B282ADB9-54CD-427A-8802-C39BA8E5930C}" srcOrd="4" destOrd="0" presId="urn:microsoft.com/office/officeart/2005/8/layout/vProcess5"/>
    <dgm:cxn modelId="{14F0721B-BA55-4B55-A20F-7697338C2035}" type="presParOf" srcId="{97C2EDA5-5E96-4699-A51F-8449C7B58DF7}" destId="{BD653B18-B90C-440A-A4D4-632736AD2EA6}" srcOrd="5" destOrd="0" presId="urn:microsoft.com/office/officeart/2005/8/layout/vProcess5"/>
    <dgm:cxn modelId="{E4ED1970-E280-4E56-9E50-EC418197F4B0}" type="presParOf" srcId="{97C2EDA5-5E96-4699-A51F-8449C7B58DF7}" destId="{6694E417-1C9F-4A9A-9047-3F05F950E7E0}" srcOrd="6" destOrd="0" presId="urn:microsoft.com/office/officeart/2005/8/layout/vProcess5"/>
    <dgm:cxn modelId="{91E0301D-3FFF-4D7F-B4BD-98036141EB2D}" type="presParOf" srcId="{97C2EDA5-5E96-4699-A51F-8449C7B58DF7}" destId="{8418FD92-0C75-4217-9E23-CFA6A8F2A3CB}" srcOrd="7" destOrd="0" presId="urn:microsoft.com/office/officeart/2005/8/layout/vProcess5"/>
    <dgm:cxn modelId="{1B39D546-0AE3-4BDF-B725-22464D53FBBC}" type="presParOf" srcId="{97C2EDA5-5E96-4699-A51F-8449C7B58DF7}" destId="{253BA42D-F147-4C0D-B65C-24F74231A96F}" srcOrd="8" destOrd="0" presId="urn:microsoft.com/office/officeart/2005/8/layout/vProcess5"/>
    <dgm:cxn modelId="{325C7EA9-AA7F-4D44-B9C9-114E5171F3CA}" type="presParOf" srcId="{97C2EDA5-5E96-4699-A51F-8449C7B58DF7}" destId="{8F34BB9C-A036-4BCC-B8A6-738D515DB0D9}" srcOrd="9" destOrd="0" presId="urn:microsoft.com/office/officeart/2005/8/layout/vProcess5"/>
    <dgm:cxn modelId="{E5DE8C37-441E-4DB3-80D4-EEA4A4614A6C}" type="presParOf" srcId="{97C2EDA5-5E96-4699-A51F-8449C7B58DF7}" destId="{D90C3F72-2DB3-4A31-AE0A-64A738FA935C}" srcOrd="10" destOrd="0" presId="urn:microsoft.com/office/officeart/2005/8/layout/vProcess5"/>
    <dgm:cxn modelId="{CC6A6932-29D2-4872-A75A-EDD0653C69CB}" type="presParOf" srcId="{97C2EDA5-5E96-4699-A51F-8449C7B58DF7}" destId="{E661D934-917E-4834-A491-806943535539}" srcOrd="11" destOrd="0" presId="urn:microsoft.com/office/officeart/2005/8/layout/vProcess5"/>
    <dgm:cxn modelId="{7E54908F-8D76-430A-B2A0-57AD9961F21E}" type="presParOf" srcId="{97C2EDA5-5E96-4699-A51F-8449C7B58DF7}" destId="{A6F7C9B7-3A23-4B09-8FFD-1A7B79A51BB8}" srcOrd="12" destOrd="0" presId="urn:microsoft.com/office/officeart/2005/8/layout/vProcess5"/>
    <dgm:cxn modelId="{EED56678-D386-45FD-AC33-1186EDC9B620}" type="presParOf" srcId="{97C2EDA5-5E96-4699-A51F-8449C7B58DF7}" destId="{6A7AC487-ADE0-4D27-A9CC-A7300D45494D}" srcOrd="13" destOrd="0" presId="urn:microsoft.com/office/officeart/2005/8/layout/vProcess5"/>
    <dgm:cxn modelId="{257CA10F-A29A-4C90-BF45-36C8DA35BA72}" type="presParOf" srcId="{97C2EDA5-5E96-4699-A51F-8449C7B58DF7}" destId="{268E3136-9F49-43BE-B22D-C9EA1287C52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98A9469-9BE7-4A2F-AD4A-8AD0DC7F374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2AB142-EFD4-4117-B687-002CD9DD26BE}">
      <dgm:prSet phldrT="[Text]"/>
      <dgm:spPr/>
      <dgm:t>
        <a:bodyPr/>
        <a:lstStyle/>
        <a:p>
          <a:r>
            <a:rPr lang="ru-RU" dirty="0" smtClean="0"/>
            <a:t>Транзакционная база данных</a:t>
          </a:r>
          <a:endParaRPr lang="ru-RU" dirty="0"/>
        </a:p>
      </dgm:t>
    </dgm:pt>
    <dgm:pt modelId="{E5BBE783-83F1-4A19-B06C-A29A1F4AAFCE}" type="parTrans" cxnId="{993B9547-CE29-434A-8AE0-F05A895F2DC3}">
      <dgm:prSet/>
      <dgm:spPr/>
      <dgm:t>
        <a:bodyPr/>
        <a:lstStyle/>
        <a:p>
          <a:endParaRPr lang="ru-RU"/>
        </a:p>
      </dgm:t>
    </dgm:pt>
    <dgm:pt modelId="{F696C4B0-216C-4A12-9663-4EAC2659CCBC}" type="sibTrans" cxnId="{993B9547-CE29-434A-8AE0-F05A895F2DC3}">
      <dgm:prSet/>
      <dgm:spPr/>
      <dgm:t>
        <a:bodyPr/>
        <a:lstStyle/>
        <a:p>
          <a:endParaRPr lang="ru-RU"/>
        </a:p>
      </dgm:t>
    </dgm:pt>
    <dgm:pt modelId="{293631CA-BFAA-41D9-A40B-71FC597A9CEE}">
      <dgm:prSet phldrT="[Text]"/>
      <dgm:spPr/>
      <dgm:t>
        <a:bodyPr/>
        <a:lstStyle/>
        <a:p>
          <a:r>
            <a:rPr lang="ru-RU" dirty="0" smtClean="0"/>
            <a:t>Постоянные изменения данных</a:t>
          </a:r>
          <a:endParaRPr lang="ru-RU" dirty="0"/>
        </a:p>
      </dgm:t>
    </dgm:pt>
    <dgm:pt modelId="{2B309FB3-9A62-49B0-9653-5AA81AD16398}" type="parTrans" cxnId="{4F4848D6-262B-43A7-AB11-3907779DC20D}">
      <dgm:prSet/>
      <dgm:spPr/>
      <dgm:t>
        <a:bodyPr/>
        <a:lstStyle/>
        <a:p>
          <a:endParaRPr lang="ru-RU"/>
        </a:p>
      </dgm:t>
    </dgm:pt>
    <dgm:pt modelId="{153DF883-E462-464F-B0E4-AF586BD8CD6E}" type="sibTrans" cxnId="{4F4848D6-262B-43A7-AB11-3907779DC20D}">
      <dgm:prSet/>
      <dgm:spPr/>
      <dgm:t>
        <a:bodyPr/>
        <a:lstStyle/>
        <a:p>
          <a:endParaRPr lang="ru-RU"/>
        </a:p>
      </dgm:t>
    </dgm:pt>
    <dgm:pt modelId="{1EE402E9-A6C0-4B5F-AAEB-8712586467D9}">
      <dgm:prSet phldrT="[Text]"/>
      <dgm:spPr/>
      <dgm:t>
        <a:bodyPr/>
        <a:lstStyle/>
        <a:p>
          <a:r>
            <a:rPr lang="ru-RU" dirty="0" smtClean="0"/>
            <a:t>Высокая дефрагментация</a:t>
          </a:r>
          <a:endParaRPr lang="ru-RU" dirty="0"/>
        </a:p>
      </dgm:t>
    </dgm:pt>
    <dgm:pt modelId="{02DC8147-5FB0-4F80-B5BB-B9CF78669782}" type="parTrans" cxnId="{3D6C5CFD-EA08-4855-A68D-1417427E81D6}">
      <dgm:prSet/>
      <dgm:spPr/>
      <dgm:t>
        <a:bodyPr/>
        <a:lstStyle/>
        <a:p>
          <a:endParaRPr lang="ru-RU"/>
        </a:p>
      </dgm:t>
    </dgm:pt>
    <dgm:pt modelId="{F2D920C7-51B8-4CE8-8FEF-B6D92CCE7FD2}" type="sibTrans" cxnId="{3D6C5CFD-EA08-4855-A68D-1417427E81D6}">
      <dgm:prSet/>
      <dgm:spPr/>
      <dgm:t>
        <a:bodyPr/>
        <a:lstStyle/>
        <a:p>
          <a:endParaRPr lang="ru-RU"/>
        </a:p>
      </dgm:t>
    </dgm:pt>
    <dgm:pt modelId="{3E247823-445D-4405-A45E-760FFD4CD20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6600"/>
        </a:solidFill>
      </dgm:spPr>
      <dgm:t>
        <a:bodyPr/>
        <a:lstStyle/>
        <a:p>
          <a:r>
            <a:rPr lang="ru-RU" dirty="0" smtClean="0"/>
            <a:t>Резервирование свободного места  на страницах для индексов</a:t>
          </a:r>
          <a:endParaRPr lang="ru-RU" dirty="0"/>
        </a:p>
      </dgm:t>
    </dgm:pt>
    <dgm:pt modelId="{21D088F0-5411-43DA-9461-A3C8A65BB6E2}" type="parTrans" cxnId="{FA4AC946-D406-4ADC-9E9F-1443F304B80E}">
      <dgm:prSet/>
      <dgm:spPr/>
      <dgm:t>
        <a:bodyPr/>
        <a:lstStyle/>
        <a:p>
          <a:endParaRPr lang="ru-RU"/>
        </a:p>
      </dgm:t>
    </dgm:pt>
    <dgm:pt modelId="{4F24F166-3D3B-436E-AFC5-73CA897128CB}" type="sibTrans" cxnId="{FA4AC946-D406-4ADC-9E9F-1443F304B80E}">
      <dgm:prSet/>
      <dgm:spPr/>
      <dgm:t>
        <a:bodyPr/>
        <a:lstStyle/>
        <a:p>
          <a:endParaRPr lang="ru-RU"/>
        </a:p>
      </dgm:t>
    </dgm:pt>
    <dgm:pt modelId="{63E8BE1B-27EB-4531-A455-0CC6D1806669}" type="pres">
      <dgm:prSet presAssocID="{598A9469-9BE7-4A2F-AD4A-8AD0DC7F3741}" presName="linearFlow" presStyleCnt="0">
        <dgm:presLayoutVars>
          <dgm:resizeHandles val="exact"/>
        </dgm:presLayoutVars>
      </dgm:prSet>
      <dgm:spPr/>
    </dgm:pt>
    <dgm:pt modelId="{F18FCF09-66E5-4224-816F-32321BD05CB3}" type="pres">
      <dgm:prSet presAssocID="{5A2AB142-EFD4-4117-B687-002CD9DD26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EF20CF-88DC-4EA4-A76F-D8EE62A5685F}" type="pres">
      <dgm:prSet presAssocID="{F696C4B0-216C-4A12-9663-4EAC2659CCBC}" presName="sibTrans" presStyleLbl="sibTrans2D1" presStyleIdx="0" presStyleCnt="3"/>
      <dgm:spPr/>
      <dgm:t>
        <a:bodyPr/>
        <a:lstStyle/>
        <a:p>
          <a:endParaRPr lang="ru-RU"/>
        </a:p>
      </dgm:t>
    </dgm:pt>
    <dgm:pt modelId="{60222836-6C16-40CD-B6EF-1852DBB1127C}" type="pres">
      <dgm:prSet presAssocID="{F696C4B0-216C-4A12-9663-4EAC2659CCBC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06E9F461-2B97-441B-8C1B-F4E89E0A842F}" type="pres">
      <dgm:prSet presAssocID="{293631CA-BFAA-41D9-A40B-71FC597A9C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BF7BA-AAE6-4FB7-9A74-F1ADF6C210E2}" type="pres">
      <dgm:prSet presAssocID="{153DF883-E462-464F-B0E4-AF586BD8CD6E}" presName="sibTrans" presStyleLbl="sibTrans2D1" presStyleIdx="1" presStyleCnt="3"/>
      <dgm:spPr/>
      <dgm:t>
        <a:bodyPr/>
        <a:lstStyle/>
        <a:p>
          <a:endParaRPr lang="ru-RU"/>
        </a:p>
      </dgm:t>
    </dgm:pt>
    <dgm:pt modelId="{25DD9348-788E-45CE-9EDF-A121CBFD6B02}" type="pres">
      <dgm:prSet presAssocID="{153DF883-E462-464F-B0E4-AF586BD8CD6E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0818196-A069-45AB-B1FD-E38091FA01A0}" type="pres">
      <dgm:prSet presAssocID="{1EE402E9-A6C0-4B5F-AAEB-8712586467D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85D2D9-5432-4964-841D-92E3E09EF31F}" type="pres">
      <dgm:prSet presAssocID="{F2D920C7-51B8-4CE8-8FEF-B6D92CCE7FD2}" presName="sibTrans" presStyleLbl="sibTrans2D1" presStyleIdx="2" presStyleCnt="3"/>
      <dgm:spPr/>
      <dgm:t>
        <a:bodyPr/>
        <a:lstStyle/>
        <a:p>
          <a:endParaRPr lang="ru-RU"/>
        </a:p>
      </dgm:t>
    </dgm:pt>
    <dgm:pt modelId="{2FA36764-833E-4023-918B-0B70E60FFCA0}" type="pres">
      <dgm:prSet presAssocID="{F2D920C7-51B8-4CE8-8FEF-B6D92CCE7FD2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5B98461C-FCAA-44A3-8D2E-3DC9796094BA}" type="pres">
      <dgm:prSet presAssocID="{3E247823-445D-4405-A45E-760FFD4CD20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285FF75-E4BE-4FE2-8FD5-B5719EA44D51}" type="presOf" srcId="{293631CA-BFAA-41D9-A40B-71FC597A9CEE}" destId="{06E9F461-2B97-441B-8C1B-F4E89E0A842F}" srcOrd="0" destOrd="0" presId="urn:microsoft.com/office/officeart/2005/8/layout/process2"/>
    <dgm:cxn modelId="{E7E4CD92-6933-457A-B1CE-837F190BF0B6}" type="presOf" srcId="{5A2AB142-EFD4-4117-B687-002CD9DD26BE}" destId="{F18FCF09-66E5-4224-816F-32321BD05CB3}" srcOrd="0" destOrd="0" presId="urn:microsoft.com/office/officeart/2005/8/layout/process2"/>
    <dgm:cxn modelId="{3C898C5A-1756-4CA1-BB88-04961D5D876E}" type="presOf" srcId="{F2D920C7-51B8-4CE8-8FEF-B6D92CCE7FD2}" destId="{2FA36764-833E-4023-918B-0B70E60FFCA0}" srcOrd="1" destOrd="0" presId="urn:microsoft.com/office/officeart/2005/8/layout/process2"/>
    <dgm:cxn modelId="{E29B9CAF-FCEB-4695-89D8-DFD8CCC37685}" type="presOf" srcId="{598A9469-9BE7-4A2F-AD4A-8AD0DC7F3741}" destId="{63E8BE1B-27EB-4531-A455-0CC6D1806669}" srcOrd="0" destOrd="0" presId="urn:microsoft.com/office/officeart/2005/8/layout/process2"/>
    <dgm:cxn modelId="{3D6C5CFD-EA08-4855-A68D-1417427E81D6}" srcId="{598A9469-9BE7-4A2F-AD4A-8AD0DC7F3741}" destId="{1EE402E9-A6C0-4B5F-AAEB-8712586467D9}" srcOrd="2" destOrd="0" parTransId="{02DC8147-5FB0-4F80-B5BB-B9CF78669782}" sibTransId="{F2D920C7-51B8-4CE8-8FEF-B6D92CCE7FD2}"/>
    <dgm:cxn modelId="{3F7CE633-8909-4C3D-AE74-75B8285B2393}" type="presOf" srcId="{1EE402E9-A6C0-4B5F-AAEB-8712586467D9}" destId="{90818196-A069-45AB-B1FD-E38091FA01A0}" srcOrd="0" destOrd="0" presId="urn:microsoft.com/office/officeart/2005/8/layout/process2"/>
    <dgm:cxn modelId="{042B1C6B-1080-4F40-B94C-87BE3A0C4277}" type="presOf" srcId="{F2D920C7-51B8-4CE8-8FEF-B6D92CCE7FD2}" destId="{6485D2D9-5432-4964-841D-92E3E09EF31F}" srcOrd="0" destOrd="0" presId="urn:microsoft.com/office/officeart/2005/8/layout/process2"/>
    <dgm:cxn modelId="{732E14F1-F1DB-4F25-9CB4-BE9C29B2FDC1}" type="presOf" srcId="{153DF883-E462-464F-B0E4-AF586BD8CD6E}" destId="{742BF7BA-AAE6-4FB7-9A74-F1ADF6C210E2}" srcOrd="0" destOrd="0" presId="urn:microsoft.com/office/officeart/2005/8/layout/process2"/>
    <dgm:cxn modelId="{EC7E96CC-2FD8-4F34-A2AE-8C764383976F}" type="presOf" srcId="{F696C4B0-216C-4A12-9663-4EAC2659CCBC}" destId="{78EF20CF-88DC-4EA4-A76F-D8EE62A5685F}" srcOrd="0" destOrd="0" presId="urn:microsoft.com/office/officeart/2005/8/layout/process2"/>
    <dgm:cxn modelId="{4F4848D6-262B-43A7-AB11-3907779DC20D}" srcId="{598A9469-9BE7-4A2F-AD4A-8AD0DC7F3741}" destId="{293631CA-BFAA-41D9-A40B-71FC597A9CEE}" srcOrd="1" destOrd="0" parTransId="{2B309FB3-9A62-49B0-9653-5AA81AD16398}" sibTransId="{153DF883-E462-464F-B0E4-AF586BD8CD6E}"/>
    <dgm:cxn modelId="{FA4AC946-D406-4ADC-9E9F-1443F304B80E}" srcId="{598A9469-9BE7-4A2F-AD4A-8AD0DC7F3741}" destId="{3E247823-445D-4405-A45E-760FFD4CD209}" srcOrd="3" destOrd="0" parTransId="{21D088F0-5411-43DA-9461-A3C8A65BB6E2}" sibTransId="{4F24F166-3D3B-436E-AFC5-73CA897128CB}"/>
    <dgm:cxn modelId="{993B9547-CE29-434A-8AE0-F05A895F2DC3}" srcId="{598A9469-9BE7-4A2F-AD4A-8AD0DC7F3741}" destId="{5A2AB142-EFD4-4117-B687-002CD9DD26BE}" srcOrd="0" destOrd="0" parTransId="{E5BBE783-83F1-4A19-B06C-A29A1F4AAFCE}" sibTransId="{F696C4B0-216C-4A12-9663-4EAC2659CCBC}"/>
    <dgm:cxn modelId="{9FC3DF9D-BAD7-49D2-8434-66B90099727F}" type="presOf" srcId="{F696C4B0-216C-4A12-9663-4EAC2659CCBC}" destId="{60222836-6C16-40CD-B6EF-1852DBB1127C}" srcOrd="1" destOrd="0" presId="urn:microsoft.com/office/officeart/2005/8/layout/process2"/>
    <dgm:cxn modelId="{D0C6AD8A-80E1-4FE5-B472-0BC173045F55}" type="presOf" srcId="{3E247823-445D-4405-A45E-760FFD4CD209}" destId="{5B98461C-FCAA-44A3-8D2E-3DC9796094BA}" srcOrd="0" destOrd="0" presId="urn:microsoft.com/office/officeart/2005/8/layout/process2"/>
    <dgm:cxn modelId="{B138D5C3-1404-4987-84BA-04E4353E1EB1}" type="presOf" srcId="{153DF883-E462-464F-B0E4-AF586BD8CD6E}" destId="{25DD9348-788E-45CE-9EDF-A121CBFD6B02}" srcOrd="1" destOrd="0" presId="urn:microsoft.com/office/officeart/2005/8/layout/process2"/>
    <dgm:cxn modelId="{A2999153-E1EA-453A-91CF-45CDFBD2E68D}" type="presParOf" srcId="{63E8BE1B-27EB-4531-A455-0CC6D1806669}" destId="{F18FCF09-66E5-4224-816F-32321BD05CB3}" srcOrd="0" destOrd="0" presId="urn:microsoft.com/office/officeart/2005/8/layout/process2"/>
    <dgm:cxn modelId="{9C22997E-9460-45AC-B43B-3A2DE7CFD836}" type="presParOf" srcId="{63E8BE1B-27EB-4531-A455-0CC6D1806669}" destId="{78EF20CF-88DC-4EA4-A76F-D8EE62A5685F}" srcOrd="1" destOrd="0" presId="urn:microsoft.com/office/officeart/2005/8/layout/process2"/>
    <dgm:cxn modelId="{47BFE1B8-4FFD-4627-B05A-9786A0FAE91F}" type="presParOf" srcId="{78EF20CF-88DC-4EA4-A76F-D8EE62A5685F}" destId="{60222836-6C16-40CD-B6EF-1852DBB1127C}" srcOrd="0" destOrd="0" presId="urn:microsoft.com/office/officeart/2005/8/layout/process2"/>
    <dgm:cxn modelId="{29C7E160-3DB5-453C-80AD-F2FE9E4A06C8}" type="presParOf" srcId="{63E8BE1B-27EB-4531-A455-0CC6D1806669}" destId="{06E9F461-2B97-441B-8C1B-F4E89E0A842F}" srcOrd="2" destOrd="0" presId="urn:microsoft.com/office/officeart/2005/8/layout/process2"/>
    <dgm:cxn modelId="{FF03682F-DAB4-49F3-B458-5B2FC698726A}" type="presParOf" srcId="{63E8BE1B-27EB-4531-A455-0CC6D1806669}" destId="{742BF7BA-AAE6-4FB7-9A74-F1ADF6C210E2}" srcOrd="3" destOrd="0" presId="urn:microsoft.com/office/officeart/2005/8/layout/process2"/>
    <dgm:cxn modelId="{4350DE6B-04D9-489D-96C2-7339FCADD7A1}" type="presParOf" srcId="{742BF7BA-AAE6-4FB7-9A74-F1ADF6C210E2}" destId="{25DD9348-788E-45CE-9EDF-A121CBFD6B02}" srcOrd="0" destOrd="0" presId="urn:microsoft.com/office/officeart/2005/8/layout/process2"/>
    <dgm:cxn modelId="{EB70FBFF-5569-4057-B4DE-377072F708A2}" type="presParOf" srcId="{63E8BE1B-27EB-4531-A455-0CC6D1806669}" destId="{90818196-A069-45AB-B1FD-E38091FA01A0}" srcOrd="4" destOrd="0" presId="urn:microsoft.com/office/officeart/2005/8/layout/process2"/>
    <dgm:cxn modelId="{25C6DF4D-F8CC-4AA7-AA8C-5415B94A6418}" type="presParOf" srcId="{63E8BE1B-27EB-4531-A455-0CC6D1806669}" destId="{6485D2D9-5432-4964-841D-92E3E09EF31F}" srcOrd="5" destOrd="0" presId="urn:microsoft.com/office/officeart/2005/8/layout/process2"/>
    <dgm:cxn modelId="{240F9AA9-7ECB-4937-A9FE-D2DAC65AC6BC}" type="presParOf" srcId="{6485D2D9-5432-4964-841D-92E3E09EF31F}" destId="{2FA36764-833E-4023-918B-0B70E60FFCA0}" srcOrd="0" destOrd="0" presId="urn:microsoft.com/office/officeart/2005/8/layout/process2"/>
    <dgm:cxn modelId="{37EAB88A-FF68-4D75-9B57-A337DC0F20FF}" type="presParOf" srcId="{63E8BE1B-27EB-4531-A455-0CC6D1806669}" destId="{5B98461C-FCAA-44A3-8D2E-3DC9796094B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8A9469-9BE7-4A2F-AD4A-8AD0DC7F374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2AB142-EFD4-4117-B687-002CD9DD26BE}">
      <dgm:prSet phldrT="[Text]"/>
      <dgm:spPr/>
      <dgm:t>
        <a:bodyPr/>
        <a:lstStyle/>
        <a:p>
          <a:r>
            <a:rPr lang="ru-RU" dirty="0" smtClean="0"/>
            <a:t>Хранилища данных</a:t>
          </a:r>
          <a:endParaRPr lang="ru-RU" dirty="0"/>
        </a:p>
      </dgm:t>
    </dgm:pt>
    <dgm:pt modelId="{E5BBE783-83F1-4A19-B06C-A29A1F4AAFCE}" type="parTrans" cxnId="{993B9547-CE29-434A-8AE0-F05A895F2DC3}">
      <dgm:prSet/>
      <dgm:spPr/>
      <dgm:t>
        <a:bodyPr/>
        <a:lstStyle/>
        <a:p>
          <a:endParaRPr lang="ru-RU"/>
        </a:p>
      </dgm:t>
    </dgm:pt>
    <dgm:pt modelId="{F696C4B0-216C-4A12-9663-4EAC2659CCBC}" type="sibTrans" cxnId="{993B9547-CE29-434A-8AE0-F05A895F2DC3}">
      <dgm:prSet/>
      <dgm:spPr/>
      <dgm:t>
        <a:bodyPr/>
        <a:lstStyle/>
        <a:p>
          <a:endParaRPr lang="ru-RU"/>
        </a:p>
      </dgm:t>
    </dgm:pt>
    <dgm:pt modelId="{293631CA-BFAA-41D9-A40B-71FC597A9CEE}">
      <dgm:prSet phldrT="[Text]"/>
      <dgm:spPr/>
      <dgm:t>
        <a:bodyPr/>
        <a:lstStyle/>
        <a:p>
          <a:r>
            <a:rPr lang="ru-RU" dirty="0" smtClean="0"/>
            <a:t>Периодическая загрузка данных</a:t>
          </a:r>
          <a:endParaRPr lang="ru-RU" dirty="0"/>
        </a:p>
      </dgm:t>
    </dgm:pt>
    <dgm:pt modelId="{2B309FB3-9A62-49B0-9653-5AA81AD16398}" type="parTrans" cxnId="{4F4848D6-262B-43A7-AB11-3907779DC20D}">
      <dgm:prSet/>
      <dgm:spPr/>
      <dgm:t>
        <a:bodyPr/>
        <a:lstStyle/>
        <a:p>
          <a:endParaRPr lang="ru-RU"/>
        </a:p>
      </dgm:t>
    </dgm:pt>
    <dgm:pt modelId="{153DF883-E462-464F-B0E4-AF586BD8CD6E}" type="sibTrans" cxnId="{4F4848D6-262B-43A7-AB11-3907779DC20D}">
      <dgm:prSet/>
      <dgm:spPr/>
      <dgm:t>
        <a:bodyPr/>
        <a:lstStyle/>
        <a:p>
          <a:endParaRPr lang="ru-RU"/>
        </a:p>
      </dgm:t>
    </dgm:pt>
    <dgm:pt modelId="{1EE402E9-A6C0-4B5F-AAEB-8712586467D9}">
      <dgm:prSet phldrT="[Text]"/>
      <dgm:spPr/>
      <dgm:t>
        <a:bodyPr/>
        <a:lstStyle/>
        <a:p>
          <a:r>
            <a:rPr lang="ru-RU" dirty="0" smtClean="0"/>
            <a:t>Низкая дефрагментация</a:t>
          </a:r>
          <a:endParaRPr lang="ru-RU" dirty="0"/>
        </a:p>
      </dgm:t>
    </dgm:pt>
    <dgm:pt modelId="{02DC8147-5FB0-4F80-B5BB-B9CF78669782}" type="parTrans" cxnId="{3D6C5CFD-EA08-4855-A68D-1417427E81D6}">
      <dgm:prSet/>
      <dgm:spPr/>
      <dgm:t>
        <a:bodyPr/>
        <a:lstStyle/>
        <a:p>
          <a:endParaRPr lang="ru-RU"/>
        </a:p>
      </dgm:t>
    </dgm:pt>
    <dgm:pt modelId="{F2D920C7-51B8-4CE8-8FEF-B6D92CCE7FD2}" type="sibTrans" cxnId="{3D6C5CFD-EA08-4855-A68D-1417427E81D6}">
      <dgm:prSet/>
      <dgm:spPr/>
      <dgm:t>
        <a:bodyPr/>
        <a:lstStyle/>
        <a:p>
          <a:endParaRPr lang="ru-RU"/>
        </a:p>
      </dgm:t>
    </dgm:pt>
    <dgm:pt modelId="{3E247823-445D-4405-A45E-760FFD4CD20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6600"/>
        </a:solidFill>
      </dgm:spPr>
      <dgm:t>
        <a:bodyPr/>
        <a:lstStyle/>
        <a:p>
          <a:r>
            <a:rPr lang="ru-RU" dirty="0" smtClean="0"/>
            <a:t>Максимальная плотность данных для индексов</a:t>
          </a:r>
          <a:endParaRPr lang="ru-RU" dirty="0"/>
        </a:p>
      </dgm:t>
    </dgm:pt>
    <dgm:pt modelId="{21D088F0-5411-43DA-9461-A3C8A65BB6E2}" type="parTrans" cxnId="{FA4AC946-D406-4ADC-9E9F-1443F304B80E}">
      <dgm:prSet/>
      <dgm:spPr/>
      <dgm:t>
        <a:bodyPr/>
        <a:lstStyle/>
        <a:p>
          <a:endParaRPr lang="ru-RU"/>
        </a:p>
      </dgm:t>
    </dgm:pt>
    <dgm:pt modelId="{4F24F166-3D3B-436E-AFC5-73CA897128CB}" type="sibTrans" cxnId="{FA4AC946-D406-4ADC-9E9F-1443F304B80E}">
      <dgm:prSet/>
      <dgm:spPr/>
      <dgm:t>
        <a:bodyPr/>
        <a:lstStyle/>
        <a:p>
          <a:endParaRPr lang="ru-RU"/>
        </a:p>
      </dgm:t>
    </dgm:pt>
    <dgm:pt modelId="{63E8BE1B-27EB-4531-A455-0CC6D1806669}" type="pres">
      <dgm:prSet presAssocID="{598A9469-9BE7-4A2F-AD4A-8AD0DC7F3741}" presName="linearFlow" presStyleCnt="0">
        <dgm:presLayoutVars>
          <dgm:resizeHandles val="exact"/>
        </dgm:presLayoutVars>
      </dgm:prSet>
      <dgm:spPr/>
    </dgm:pt>
    <dgm:pt modelId="{F18FCF09-66E5-4224-816F-32321BD05CB3}" type="pres">
      <dgm:prSet presAssocID="{5A2AB142-EFD4-4117-B687-002CD9DD26BE}" presName="node" presStyleLbl="node1" presStyleIdx="0" presStyleCnt="4" custScaleX="1258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EF20CF-88DC-4EA4-A76F-D8EE62A5685F}" type="pres">
      <dgm:prSet presAssocID="{F696C4B0-216C-4A12-9663-4EAC2659CCBC}" presName="sibTrans" presStyleLbl="sibTrans2D1" presStyleIdx="0" presStyleCnt="3"/>
      <dgm:spPr/>
      <dgm:t>
        <a:bodyPr/>
        <a:lstStyle/>
        <a:p>
          <a:endParaRPr lang="ru-RU"/>
        </a:p>
      </dgm:t>
    </dgm:pt>
    <dgm:pt modelId="{60222836-6C16-40CD-B6EF-1852DBB1127C}" type="pres">
      <dgm:prSet presAssocID="{F696C4B0-216C-4A12-9663-4EAC2659CCBC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06E9F461-2B97-441B-8C1B-F4E89E0A842F}" type="pres">
      <dgm:prSet presAssocID="{293631CA-BFAA-41D9-A40B-71FC597A9CEE}" presName="node" presStyleLbl="node1" presStyleIdx="1" presStyleCnt="4" custScaleX="1249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BF7BA-AAE6-4FB7-9A74-F1ADF6C210E2}" type="pres">
      <dgm:prSet presAssocID="{153DF883-E462-464F-B0E4-AF586BD8CD6E}" presName="sibTrans" presStyleLbl="sibTrans2D1" presStyleIdx="1" presStyleCnt="3"/>
      <dgm:spPr/>
      <dgm:t>
        <a:bodyPr/>
        <a:lstStyle/>
        <a:p>
          <a:endParaRPr lang="ru-RU"/>
        </a:p>
      </dgm:t>
    </dgm:pt>
    <dgm:pt modelId="{25DD9348-788E-45CE-9EDF-A121CBFD6B02}" type="pres">
      <dgm:prSet presAssocID="{153DF883-E462-464F-B0E4-AF586BD8CD6E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0818196-A069-45AB-B1FD-E38091FA01A0}" type="pres">
      <dgm:prSet presAssocID="{1EE402E9-A6C0-4B5F-AAEB-8712586467D9}" presName="node" presStyleLbl="node1" presStyleIdx="2" presStyleCnt="4" custScaleX="1240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85D2D9-5432-4964-841D-92E3E09EF31F}" type="pres">
      <dgm:prSet presAssocID="{F2D920C7-51B8-4CE8-8FEF-B6D92CCE7FD2}" presName="sibTrans" presStyleLbl="sibTrans2D1" presStyleIdx="2" presStyleCnt="3"/>
      <dgm:spPr/>
      <dgm:t>
        <a:bodyPr/>
        <a:lstStyle/>
        <a:p>
          <a:endParaRPr lang="ru-RU"/>
        </a:p>
      </dgm:t>
    </dgm:pt>
    <dgm:pt modelId="{2FA36764-833E-4023-918B-0B70E60FFCA0}" type="pres">
      <dgm:prSet presAssocID="{F2D920C7-51B8-4CE8-8FEF-B6D92CCE7FD2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5B98461C-FCAA-44A3-8D2E-3DC9796094BA}" type="pres">
      <dgm:prSet presAssocID="{3E247823-445D-4405-A45E-760FFD4CD209}" presName="node" presStyleLbl="node1" presStyleIdx="3" presStyleCnt="4" custScaleX="1249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3DACBEA-7121-4AD6-A3D6-B9DA281C5ED8}" type="presOf" srcId="{598A9469-9BE7-4A2F-AD4A-8AD0DC7F3741}" destId="{63E8BE1B-27EB-4531-A455-0CC6D1806669}" srcOrd="0" destOrd="0" presId="urn:microsoft.com/office/officeart/2005/8/layout/process2"/>
    <dgm:cxn modelId="{0CEC1009-2207-4D82-BA14-3AF7078A5D01}" type="presOf" srcId="{F2D920C7-51B8-4CE8-8FEF-B6D92CCE7FD2}" destId="{2FA36764-833E-4023-918B-0B70E60FFCA0}" srcOrd="1" destOrd="0" presId="urn:microsoft.com/office/officeart/2005/8/layout/process2"/>
    <dgm:cxn modelId="{3D6C5CFD-EA08-4855-A68D-1417427E81D6}" srcId="{598A9469-9BE7-4A2F-AD4A-8AD0DC7F3741}" destId="{1EE402E9-A6C0-4B5F-AAEB-8712586467D9}" srcOrd="2" destOrd="0" parTransId="{02DC8147-5FB0-4F80-B5BB-B9CF78669782}" sibTransId="{F2D920C7-51B8-4CE8-8FEF-B6D92CCE7FD2}"/>
    <dgm:cxn modelId="{5426061D-57AC-4360-93A8-83BA57CC8E93}" type="presOf" srcId="{F696C4B0-216C-4A12-9663-4EAC2659CCBC}" destId="{78EF20CF-88DC-4EA4-A76F-D8EE62A5685F}" srcOrd="0" destOrd="0" presId="urn:microsoft.com/office/officeart/2005/8/layout/process2"/>
    <dgm:cxn modelId="{A6E21DF1-6D38-412F-BF20-48780115E371}" type="presOf" srcId="{F2D920C7-51B8-4CE8-8FEF-B6D92CCE7FD2}" destId="{6485D2D9-5432-4964-841D-92E3E09EF31F}" srcOrd="0" destOrd="0" presId="urn:microsoft.com/office/officeart/2005/8/layout/process2"/>
    <dgm:cxn modelId="{4870660A-9C7C-4058-9A13-44730BA3FF1A}" type="presOf" srcId="{153DF883-E462-464F-B0E4-AF586BD8CD6E}" destId="{742BF7BA-AAE6-4FB7-9A74-F1ADF6C210E2}" srcOrd="0" destOrd="0" presId="urn:microsoft.com/office/officeart/2005/8/layout/process2"/>
    <dgm:cxn modelId="{51631B1C-EABF-47AE-99AD-92B1CE577045}" type="presOf" srcId="{5A2AB142-EFD4-4117-B687-002CD9DD26BE}" destId="{F18FCF09-66E5-4224-816F-32321BD05CB3}" srcOrd="0" destOrd="0" presId="urn:microsoft.com/office/officeart/2005/8/layout/process2"/>
    <dgm:cxn modelId="{4F4848D6-262B-43A7-AB11-3907779DC20D}" srcId="{598A9469-9BE7-4A2F-AD4A-8AD0DC7F3741}" destId="{293631CA-BFAA-41D9-A40B-71FC597A9CEE}" srcOrd="1" destOrd="0" parTransId="{2B309FB3-9A62-49B0-9653-5AA81AD16398}" sibTransId="{153DF883-E462-464F-B0E4-AF586BD8CD6E}"/>
    <dgm:cxn modelId="{FA4AC946-D406-4ADC-9E9F-1443F304B80E}" srcId="{598A9469-9BE7-4A2F-AD4A-8AD0DC7F3741}" destId="{3E247823-445D-4405-A45E-760FFD4CD209}" srcOrd="3" destOrd="0" parTransId="{21D088F0-5411-43DA-9461-A3C8A65BB6E2}" sibTransId="{4F24F166-3D3B-436E-AFC5-73CA897128CB}"/>
    <dgm:cxn modelId="{6DB3D509-439C-4E08-B8AE-A745C90DC8CE}" type="presOf" srcId="{293631CA-BFAA-41D9-A40B-71FC597A9CEE}" destId="{06E9F461-2B97-441B-8C1B-F4E89E0A842F}" srcOrd="0" destOrd="0" presId="urn:microsoft.com/office/officeart/2005/8/layout/process2"/>
    <dgm:cxn modelId="{993B9547-CE29-434A-8AE0-F05A895F2DC3}" srcId="{598A9469-9BE7-4A2F-AD4A-8AD0DC7F3741}" destId="{5A2AB142-EFD4-4117-B687-002CD9DD26BE}" srcOrd="0" destOrd="0" parTransId="{E5BBE783-83F1-4A19-B06C-A29A1F4AAFCE}" sibTransId="{F696C4B0-216C-4A12-9663-4EAC2659CCBC}"/>
    <dgm:cxn modelId="{116342CD-19BA-4307-9CBE-EC4B82AB7AB2}" type="presOf" srcId="{F696C4B0-216C-4A12-9663-4EAC2659CCBC}" destId="{60222836-6C16-40CD-B6EF-1852DBB1127C}" srcOrd="1" destOrd="0" presId="urn:microsoft.com/office/officeart/2005/8/layout/process2"/>
    <dgm:cxn modelId="{0CBC884F-1C9C-4E9B-9D4F-CD7C9B80E0E8}" type="presOf" srcId="{153DF883-E462-464F-B0E4-AF586BD8CD6E}" destId="{25DD9348-788E-45CE-9EDF-A121CBFD6B02}" srcOrd="1" destOrd="0" presId="urn:microsoft.com/office/officeart/2005/8/layout/process2"/>
    <dgm:cxn modelId="{E62102C6-0EB1-4315-A47D-7D4DB2378159}" type="presOf" srcId="{1EE402E9-A6C0-4B5F-AAEB-8712586467D9}" destId="{90818196-A069-45AB-B1FD-E38091FA01A0}" srcOrd="0" destOrd="0" presId="urn:microsoft.com/office/officeart/2005/8/layout/process2"/>
    <dgm:cxn modelId="{5D4543D5-0BEC-4ECA-9026-61CBB65D323E}" type="presOf" srcId="{3E247823-445D-4405-A45E-760FFD4CD209}" destId="{5B98461C-FCAA-44A3-8D2E-3DC9796094BA}" srcOrd="0" destOrd="0" presId="urn:microsoft.com/office/officeart/2005/8/layout/process2"/>
    <dgm:cxn modelId="{4821D337-1B59-426F-9B30-D140E32730A8}" type="presParOf" srcId="{63E8BE1B-27EB-4531-A455-0CC6D1806669}" destId="{F18FCF09-66E5-4224-816F-32321BD05CB3}" srcOrd="0" destOrd="0" presId="urn:microsoft.com/office/officeart/2005/8/layout/process2"/>
    <dgm:cxn modelId="{3D6CE975-B86E-45FD-8591-CFE33B535613}" type="presParOf" srcId="{63E8BE1B-27EB-4531-A455-0CC6D1806669}" destId="{78EF20CF-88DC-4EA4-A76F-D8EE62A5685F}" srcOrd="1" destOrd="0" presId="urn:microsoft.com/office/officeart/2005/8/layout/process2"/>
    <dgm:cxn modelId="{78FD0D6B-54D2-4B63-96B3-A55826921424}" type="presParOf" srcId="{78EF20CF-88DC-4EA4-A76F-D8EE62A5685F}" destId="{60222836-6C16-40CD-B6EF-1852DBB1127C}" srcOrd="0" destOrd="0" presId="urn:microsoft.com/office/officeart/2005/8/layout/process2"/>
    <dgm:cxn modelId="{DE5E5140-59FA-4707-9EAC-540FD1CB82F9}" type="presParOf" srcId="{63E8BE1B-27EB-4531-A455-0CC6D1806669}" destId="{06E9F461-2B97-441B-8C1B-F4E89E0A842F}" srcOrd="2" destOrd="0" presId="urn:microsoft.com/office/officeart/2005/8/layout/process2"/>
    <dgm:cxn modelId="{9FFC214E-7CB8-4683-925A-0B4795CEFB00}" type="presParOf" srcId="{63E8BE1B-27EB-4531-A455-0CC6D1806669}" destId="{742BF7BA-AAE6-4FB7-9A74-F1ADF6C210E2}" srcOrd="3" destOrd="0" presId="urn:microsoft.com/office/officeart/2005/8/layout/process2"/>
    <dgm:cxn modelId="{1B029B8D-6CD7-4B51-8D52-3A65C2815AAB}" type="presParOf" srcId="{742BF7BA-AAE6-4FB7-9A74-F1ADF6C210E2}" destId="{25DD9348-788E-45CE-9EDF-A121CBFD6B02}" srcOrd="0" destOrd="0" presId="urn:microsoft.com/office/officeart/2005/8/layout/process2"/>
    <dgm:cxn modelId="{05F14A7F-C99D-4B4A-94E0-973B3BFB8F48}" type="presParOf" srcId="{63E8BE1B-27EB-4531-A455-0CC6D1806669}" destId="{90818196-A069-45AB-B1FD-E38091FA01A0}" srcOrd="4" destOrd="0" presId="urn:microsoft.com/office/officeart/2005/8/layout/process2"/>
    <dgm:cxn modelId="{EC525DF7-AEE5-47D3-81E3-351E12467CB1}" type="presParOf" srcId="{63E8BE1B-27EB-4531-A455-0CC6D1806669}" destId="{6485D2D9-5432-4964-841D-92E3E09EF31F}" srcOrd="5" destOrd="0" presId="urn:microsoft.com/office/officeart/2005/8/layout/process2"/>
    <dgm:cxn modelId="{6F513BB7-E876-4AF9-92AD-667DE35FF064}" type="presParOf" srcId="{6485D2D9-5432-4964-841D-92E3E09EF31F}" destId="{2FA36764-833E-4023-918B-0B70E60FFCA0}" srcOrd="0" destOrd="0" presId="urn:microsoft.com/office/officeart/2005/8/layout/process2"/>
    <dgm:cxn modelId="{7D65BC12-A3FA-453D-B5C3-9909D879FEBD}" type="presParOf" srcId="{63E8BE1B-27EB-4531-A455-0CC6D1806669}" destId="{5B98461C-FCAA-44A3-8D2E-3DC9796094B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EFB8A03-9A6E-4907-BF02-4DA3A88BDA6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E507D7-274A-407D-A32E-3CFB7FEE6D75}">
      <dgm:prSet phldrT="[Текст]"/>
      <dgm:spPr/>
      <dgm:t>
        <a:bodyPr/>
        <a:lstStyle/>
        <a:p>
          <a:r>
            <a:rPr lang="ru-RU" dirty="0" smtClean="0"/>
            <a:t>Анализ нагрузки и определение самых тяжелых и медленных запросов</a:t>
          </a:r>
          <a:endParaRPr lang="ru-RU" dirty="0"/>
        </a:p>
      </dgm:t>
    </dgm:pt>
    <dgm:pt modelId="{AEDD58F4-2CCA-47E1-B719-865DCE74CCA8}" type="parTrans" cxnId="{559E92B6-D87A-454E-8776-A7F607C3FB38}">
      <dgm:prSet/>
      <dgm:spPr/>
      <dgm:t>
        <a:bodyPr/>
        <a:lstStyle/>
        <a:p>
          <a:endParaRPr lang="ru-RU"/>
        </a:p>
      </dgm:t>
    </dgm:pt>
    <dgm:pt modelId="{81365E02-76BC-4189-81DB-F6F9AC014D49}" type="sibTrans" cxnId="{559E92B6-D87A-454E-8776-A7F607C3FB38}">
      <dgm:prSet/>
      <dgm:spPr/>
      <dgm:t>
        <a:bodyPr/>
        <a:lstStyle/>
        <a:p>
          <a:endParaRPr lang="ru-RU"/>
        </a:p>
      </dgm:t>
    </dgm:pt>
    <dgm:pt modelId="{64E1E652-342A-4EE9-9883-A8EB31B84BF1}">
      <dgm:prSet phldrT="[Текст]"/>
      <dgm:spPr/>
      <dgm:t>
        <a:bodyPr/>
        <a:lstStyle/>
        <a:p>
          <a:r>
            <a:rPr lang="ru-RU" dirty="0" smtClean="0"/>
            <a:t>Анализ запросов: схема данных и статистика по вводу-выводу, код, план выполнения</a:t>
          </a:r>
          <a:endParaRPr lang="ru-RU" dirty="0"/>
        </a:p>
      </dgm:t>
    </dgm:pt>
    <dgm:pt modelId="{21D50495-FDA1-4557-977F-035C7374ED39}" type="parTrans" cxnId="{820FB01E-8F01-4FB1-B1AE-787940BD8AB2}">
      <dgm:prSet/>
      <dgm:spPr/>
      <dgm:t>
        <a:bodyPr/>
        <a:lstStyle/>
        <a:p>
          <a:endParaRPr lang="ru-RU"/>
        </a:p>
      </dgm:t>
    </dgm:pt>
    <dgm:pt modelId="{28F8E442-9546-4F12-9403-AD60DCEC2C29}" type="sibTrans" cxnId="{820FB01E-8F01-4FB1-B1AE-787940BD8AB2}">
      <dgm:prSet/>
      <dgm:spPr/>
      <dgm:t>
        <a:bodyPr/>
        <a:lstStyle/>
        <a:p>
          <a:endParaRPr lang="ru-RU"/>
        </a:p>
      </dgm:t>
    </dgm:pt>
    <dgm:pt modelId="{B920AD8A-806A-4D83-B377-38BDD2D3317E}">
      <dgm:prSet phldrT="[Текст]"/>
      <dgm:spPr/>
      <dgm:t>
        <a:bodyPr/>
        <a:lstStyle/>
        <a:p>
          <a:r>
            <a:rPr lang="ru-RU" dirty="0" smtClean="0"/>
            <a:t>Анализ блокировок и транзакций</a:t>
          </a:r>
          <a:endParaRPr lang="ru-RU" dirty="0"/>
        </a:p>
      </dgm:t>
    </dgm:pt>
    <dgm:pt modelId="{1EAA3C3E-B4F3-4B87-8DBB-D9347491CBD3}" type="parTrans" cxnId="{AB36FAA9-C792-48BB-ABAC-D87E65C63D99}">
      <dgm:prSet/>
      <dgm:spPr/>
      <dgm:t>
        <a:bodyPr/>
        <a:lstStyle/>
        <a:p>
          <a:endParaRPr lang="ru-RU"/>
        </a:p>
      </dgm:t>
    </dgm:pt>
    <dgm:pt modelId="{DCD1FC73-AFA8-4558-B5EE-F682A48B0BF8}" type="sibTrans" cxnId="{AB36FAA9-C792-48BB-ABAC-D87E65C63D99}">
      <dgm:prSet/>
      <dgm:spPr/>
      <dgm:t>
        <a:bodyPr/>
        <a:lstStyle/>
        <a:p>
          <a:endParaRPr lang="ru-RU"/>
        </a:p>
      </dgm:t>
    </dgm:pt>
    <dgm:pt modelId="{5881F13A-2C1A-4EBC-A4C6-FF2277DA63AF}">
      <dgm:prSet phldrT="[Текст]"/>
      <dgm:spPr/>
      <dgm:t>
        <a:bodyPr/>
        <a:lstStyle/>
        <a:p>
          <a:r>
            <a:rPr lang="ru-RU" smtClean="0"/>
            <a:t>Анализ эффективности индексов и стратегий соединения данных для запросов</a:t>
          </a:r>
          <a:endParaRPr lang="ru-RU" dirty="0"/>
        </a:p>
      </dgm:t>
    </dgm:pt>
    <dgm:pt modelId="{003882C3-4477-46EF-9238-C98F56056660}" type="parTrans" cxnId="{EBE64D85-D6E3-46A5-A492-5EF808A16F92}">
      <dgm:prSet/>
      <dgm:spPr/>
      <dgm:t>
        <a:bodyPr/>
        <a:lstStyle/>
        <a:p>
          <a:endParaRPr lang="ru-RU"/>
        </a:p>
      </dgm:t>
    </dgm:pt>
    <dgm:pt modelId="{7B28B0EA-1A7B-43DB-8B5C-91CE50A6F112}" type="sibTrans" cxnId="{EBE64D85-D6E3-46A5-A492-5EF808A16F92}">
      <dgm:prSet/>
      <dgm:spPr/>
      <dgm:t>
        <a:bodyPr/>
        <a:lstStyle/>
        <a:p>
          <a:endParaRPr lang="ru-RU"/>
        </a:p>
      </dgm:t>
    </dgm:pt>
    <dgm:pt modelId="{5794A6BC-4E63-42AC-938D-5CA928A56923}">
      <dgm:prSet phldrT="[Текст]"/>
      <dgm:spPr/>
      <dgm:t>
        <a:bodyPr/>
        <a:lstStyle/>
        <a:p>
          <a:r>
            <a:rPr lang="ru-RU" dirty="0" smtClean="0"/>
            <a:t>Анализ отклонений в выполнении запросов</a:t>
          </a:r>
          <a:endParaRPr lang="ru-RU" dirty="0"/>
        </a:p>
      </dgm:t>
    </dgm:pt>
    <dgm:pt modelId="{0CEB55FD-4C08-4744-AA65-A7BF45F5470C}" type="parTrans" cxnId="{4BA2B1EB-EBC8-44BC-AD27-4909C9F45DA9}">
      <dgm:prSet/>
      <dgm:spPr/>
      <dgm:t>
        <a:bodyPr/>
        <a:lstStyle/>
        <a:p>
          <a:endParaRPr lang="ru-RU"/>
        </a:p>
      </dgm:t>
    </dgm:pt>
    <dgm:pt modelId="{2B90D5AD-632B-4B19-97A8-B5FD7B70EBD4}" type="sibTrans" cxnId="{4BA2B1EB-EBC8-44BC-AD27-4909C9F45DA9}">
      <dgm:prSet/>
      <dgm:spPr/>
      <dgm:t>
        <a:bodyPr/>
        <a:lstStyle/>
        <a:p>
          <a:endParaRPr lang="ru-RU"/>
        </a:p>
      </dgm:t>
    </dgm:pt>
    <dgm:pt modelId="{9A5F4036-7B5D-4C15-8DF2-FF35FBC70C25}" type="pres">
      <dgm:prSet presAssocID="{0EFB8A03-9A6E-4907-BF02-4DA3A88BDA6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121697-2F79-4042-BFFF-D13DB5BF9065}" type="pres">
      <dgm:prSet presAssocID="{0EFB8A03-9A6E-4907-BF02-4DA3A88BDA6A}" presName="dummyMaxCanvas" presStyleCnt="0">
        <dgm:presLayoutVars/>
      </dgm:prSet>
      <dgm:spPr/>
    </dgm:pt>
    <dgm:pt modelId="{B5688F80-B171-4346-A8BC-AD64DDC064A9}" type="pres">
      <dgm:prSet presAssocID="{0EFB8A03-9A6E-4907-BF02-4DA3A88BDA6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E71BCD-0B59-4151-B6A0-0298A81AB256}" type="pres">
      <dgm:prSet presAssocID="{0EFB8A03-9A6E-4907-BF02-4DA3A88BDA6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24CB1D-C9CB-4F8E-856F-CC62893542F5}" type="pres">
      <dgm:prSet presAssocID="{0EFB8A03-9A6E-4907-BF02-4DA3A88BDA6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2F9BC-D5AB-4379-B334-15635B5A678B}" type="pres">
      <dgm:prSet presAssocID="{0EFB8A03-9A6E-4907-BF02-4DA3A88BDA6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4AB141-77C7-4779-9C6C-726436377FB8}" type="pres">
      <dgm:prSet presAssocID="{0EFB8A03-9A6E-4907-BF02-4DA3A88BDA6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773AF9-53BA-45FE-A74C-D2037B6A0CE2}" type="pres">
      <dgm:prSet presAssocID="{0EFB8A03-9A6E-4907-BF02-4DA3A88BDA6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F08155-B29A-4CC6-A020-A66D33198686}" type="pres">
      <dgm:prSet presAssocID="{0EFB8A03-9A6E-4907-BF02-4DA3A88BDA6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7D4628-8C51-4844-9B96-EE6879F57984}" type="pres">
      <dgm:prSet presAssocID="{0EFB8A03-9A6E-4907-BF02-4DA3A88BDA6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BD9017-41D4-46FB-9D9F-CCC65CEDE97F}" type="pres">
      <dgm:prSet presAssocID="{0EFB8A03-9A6E-4907-BF02-4DA3A88BDA6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E8139-EECB-4D3A-B84E-E56B5B1E973D}" type="pres">
      <dgm:prSet presAssocID="{0EFB8A03-9A6E-4907-BF02-4DA3A88BDA6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A9BD8-6CB8-4399-A17D-3BFE9A7D3926}" type="pres">
      <dgm:prSet presAssocID="{0EFB8A03-9A6E-4907-BF02-4DA3A88BDA6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A9F92-690F-46FD-A806-6004B1F3741F}" type="pres">
      <dgm:prSet presAssocID="{0EFB8A03-9A6E-4907-BF02-4DA3A88BDA6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D7C7D7-C0D4-448B-BC55-3728A69FD92B}" type="pres">
      <dgm:prSet presAssocID="{0EFB8A03-9A6E-4907-BF02-4DA3A88BDA6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3DF23-17CF-4E2C-87EC-FC3A8C5A1060}" type="pres">
      <dgm:prSet presAssocID="{0EFB8A03-9A6E-4907-BF02-4DA3A88BDA6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55EFE4-A610-4726-B5AC-8C1DCAFFE33D}" type="presOf" srcId="{08E507D7-274A-407D-A32E-3CFB7FEE6D75}" destId="{B5688F80-B171-4346-A8BC-AD64DDC064A9}" srcOrd="0" destOrd="0" presId="urn:microsoft.com/office/officeart/2005/8/layout/vProcess5"/>
    <dgm:cxn modelId="{5C3CEB44-8C9C-4EE3-8448-4AB3BD04B5DA}" type="presOf" srcId="{5881F13A-2C1A-4EBC-A4C6-FF2277DA63AF}" destId="{3924CB1D-C9CB-4F8E-856F-CC62893542F5}" srcOrd="0" destOrd="0" presId="urn:microsoft.com/office/officeart/2005/8/layout/vProcess5"/>
    <dgm:cxn modelId="{5E7C74C1-3681-4BD4-B590-D689783A1E47}" type="presOf" srcId="{64E1E652-342A-4EE9-9883-A8EB31B84BF1}" destId="{276A9BD8-6CB8-4399-A17D-3BFE9A7D3926}" srcOrd="1" destOrd="0" presId="urn:microsoft.com/office/officeart/2005/8/layout/vProcess5"/>
    <dgm:cxn modelId="{EBE64D85-D6E3-46A5-A492-5EF808A16F92}" srcId="{0EFB8A03-9A6E-4907-BF02-4DA3A88BDA6A}" destId="{5881F13A-2C1A-4EBC-A4C6-FF2277DA63AF}" srcOrd="2" destOrd="0" parTransId="{003882C3-4477-46EF-9238-C98F56056660}" sibTransId="{7B28B0EA-1A7B-43DB-8B5C-91CE50A6F112}"/>
    <dgm:cxn modelId="{57D4B253-CFB6-462F-887B-31076854E522}" type="presOf" srcId="{81365E02-76BC-4189-81DB-F6F9AC014D49}" destId="{BD773AF9-53BA-45FE-A74C-D2037B6A0CE2}" srcOrd="0" destOrd="0" presId="urn:microsoft.com/office/officeart/2005/8/layout/vProcess5"/>
    <dgm:cxn modelId="{A9935122-D9FC-4E79-8701-7DDFC6424D30}" type="presOf" srcId="{5881F13A-2C1A-4EBC-A4C6-FF2277DA63AF}" destId="{6F5A9F92-690F-46FD-A806-6004B1F3741F}" srcOrd="1" destOrd="0" presId="urn:microsoft.com/office/officeart/2005/8/layout/vProcess5"/>
    <dgm:cxn modelId="{D45902C4-4990-4A77-9D0D-406F3C299B8E}" type="presOf" srcId="{DCD1FC73-AFA8-4558-B5EE-F682A48B0BF8}" destId="{AFBD9017-41D4-46FB-9D9F-CCC65CEDE97F}" srcOrd="0" destOrd="0" presId="urn:microsoft.com/office/officeart/2005/8/layout/vProcess5"/>
    <dgm:cxn modelId="{559E92B6-D87A-454E-8776-A7F607C3FB38}" srcId="{0EFB8A03-9A6E-4907-BF02-4DA3A88BDA6A}" destId="{08E507D7-274A-407D-A32E-3CFB7FEE6D75}" srcOrd="0" destOrd="0" parTransId="{AEDD58F4-2CCA-47E1-B719-865DCE74CCA8}" sibTransId="{81365E02-76BC-4189-81DB-F6F9AC014D49}"/>
    <dgm:cxn modelId="{E52F45A3-87E5-42F6-908B-120287C64BB1}" type="presOf" srcId="{B920AD8A-806A-4D83-B377-38BDD2D3317E}" destId="{2C92F9BC-D5AB-4379-B334-15635B5A678B}" srcOrd="0" destOrd="0" presId="urn:microsoft.com/office/officeart/2005/8/layout/vProcess5"/>
    <dgm:cxn modelId="{4BA2B1EB-EBC8-44BC-AD27-4909C9F45DA9}" srcId="{0EFB8A03-9A6E-4907-BF02-4DA3A88BDA6A}" destId="{5794A6BC-4E63-42AC-938D-5CA928A56923}" srcOrd="4" destOrd="0" parTransId="{0CEB55FD-4C08-4744-AA65-A7BF45F5470C}" sibTransId="{2B90D5AD-632B-4B19-97A8-B5FD7B70EBD4}"/>
    <dgm:cxn modelId="{D15394BD-6FCF-48A5-958A-B6F855CDC0E3}" type="presOf" srcId="{08E507D7-274A-407D-A32E-3CFB7FEE6D75}" destId="{110E8139-EECB-4D3A-B84E-E56B5B1E973D}" srcOrd="1" destOrd="0" presId="urn:microsoft.com/office/officeart/2005/8/layout/vProcess5"/>
    <dgm:cxn modelId="{F6CCCAF0-B2E8-4367-952A-0698E501B36D}" type="presOf" srcId="{5794A6BC-4E63-42AC-938D-5CA928A56923}" destId="{A633DF23-17CF-4E2C-87EC-FC3A8C5A1060}" srcOrd="1" destOrd="0" presId="urn:microsoft.com/office/officeart/2005/8/layout/vProcess5"/>
    <dgm:cxn modelId="{91A97A68-21DE-404A-B566-EE3A48CA8176}" type="presOf" srcId="{0EFB8A03-9A6E-4907-BF02-4DA3A88BDA6A}" destId="{9A5F4036-7B5D-4C15-8DF2-FF35FBC70C25}" srcOrd="0" destOrd="0" presId="urn:microsoft.com/office/officeart/2005/8/layout/vProcess5"/>
    <dgm:cxn modelId="{AB36FAA9-C792-48BB-ABAC-D87E65C63D99}" srcId="{0EFB8A03-9A6E-4907-BF02-4DA3A88BDA6A}" destId="{B920AD8A-806A-4D83-B377-38BDD2D3317E}" srcOrd="3" destOrd="0" parTransId="{1EAA3C3E-B4F3-4B87-8DBB-D9347491CBD3}" sibTransId="{DCD1FC73-AFA8-4558-B5EE-F682A48B0BF8}"/>
    <dgm:cxn modelId="{32AE3460-3124-42EC-876A-541CDFACF7CC}" type="presOf" srcId="{7B28B0EA-1A7B-43DB-8B5C-91CE50A6F112}" destId="{237D4628-8C51-4844-9B96-EE6879F57984}" srcOrd="0" destOrd="0" presId="urn:microsoft.com/office/officeart/2005/8/layout/vProcess5"/>
    <dgm:cxn modelId="{820FB01E-8F01-4FB1-B1AE-787940BD8AB2}" srcId="{0EFB8A03-9A6E-4907-BF02-4DA3A88BDA6A}" destId="{64E1E652-342A-4EE9-9883-A8EB31B84BF1}" srcOrd="1" destOrd="0" parTransId="{21D50495-FDA1-4557-977F-035C7374ED39}" sibTransId="{28F8E442-9546-4F12-9403-AD60DCEC2C29}"/>
    <dgm:cxn modelId="{768F128B-7A2F-465D-94D3-278B114DC704}" type="presOf" srcId="{5794A6BC-4E63-42AC-938D-5CA928A56923}" destId="{EA4AB141-77C7-4779-9C6C-726436377FB8}" srcOrd="0" destOrd="0" presId="urn:microsoft.com/office/officeart/2005/8/layout/vProcess5"/>
    <dgm:cxn modelId="{9A064B66-2512-435B-8948-0B29B0D3B16E}" type="presOf" srcId="{B920AD8A-806A-4D83-B377-38BDD2D3317E}" destId="{D0D7C7D7-C0D4-448B-BC55-3728A69FD92B}" srcOrd="1" destOrd="0" presId="urn:microsoft.com/office/officeart/2005/8/layout/vProcess5"/>
    <dgm:cxn modelId="{2B6E48D6-8886-4616-8808-873C3C388A86}" type="presOf" srcId="{28F8E442-9546-4F12-9403-AD60DCEC2C29}" destId="{D6F08155-B29A-4CC6-A020-A66D33198686}" srcOrd="0" destOrd="0" presId="urn:microsoft.com/office/officeart/2005/8/layout/vProcess5"/>
    <dgm:cxn modelId="{53435BE4-B614-4B1E-8156-CC0D55369513}" type="presOf" srcId="{64E1E652-342A-4EE9-9883-A8EB31B84BF1}" destId="{0BE71BCD-0B59-4151-B6A0-0298A81AB256}" srcOrd="0" destOrd="0" presId="urn:microsoft.com/office/officeart/2005/8/layout/vProcess5"/>
    <dgm:cxn modelId="{1CC8230B-12CA-4353-AEB2-21FBBBB31EAF}" type="presParOf" srcId="{9A5F4036-7B5D-4C15-8DF2-FF35FBC70C25}" destId="{2D121697-2F79-4042-BFFF-D13DB5BF9065}" srcOrd="0" destOrd="0" presId="urn:microsoft.com/office/officeart/2005/8/layout/vProcess5"/>
    <dgm:cxn modelId="{EFEBE067-2BCC-4763-9F21-E073ED5B1515}" type="presParOf" srcId="{9A5F4036-7B5D-4C15-8DF2-FF35FBC70C25}" destId="{B5688F80-B171-4346-A8BC-AD64DDC064A9}" srcOrd="1" destOrd="0" presId="urn:microsoft.com/office/officeart/2005/8/layout/vProcess5"/>
    <dgm:cxn modelId="{A78A55F4-4607-4C61-BC7C-CF2A43FD9102}" type="presParOf" srcId="{9A5F4036-7B5D-4C15-8DF2-FF35FBC70C25}" destId="{0BE71BCD-0B59-4151-B6A0-0298A81AB256}" srcOrd="2" destOrd="0" presId="urn:microsoft.com/office/officeart/2005/8/layout/vProcess5"/>
    <dgm:cxn modelId="{F020288D-4761-4A50-A5C5-CE72A6648770}" type="presParOf" srcId="{9A5F4036-7B5D-4C15-8DF2-FF35FBC70C25}" destId="{3924CB1D-C9CB-4F8E-856F-CC62893542F5}" srcOrd="3" destOrd="0" presId="urn:microsoft.com/office/officeart/2005/8/layout/vProcess5"/>
    <dgm:cxn modelId="{A280E1CB-572B-43B4-A069-13F4BE52554A}" type="presParOf" srcId="{9A5F4036-7B5D-4C15-8DF2-FF35FBC70C25}" destId="{2C92F9BC-D5AB-4379-B334-15635B5A678B}" srcOrd="4" destOrd="0" presId="urn:microsoft.com/office/officeart/2005/8/layout/vProcess5"/>
    <dgm:cxn modelId="{8EFEDC25-6B22-4E9F-8C75-7987903D4826}" type="presParOf" srcId="{9A5F4036-7B5D-4C15-8DF2-FF35FBC70C25}" destId="{EA4AB141-77C7-4779-9C6C-726436377FB8}" srcOrd="5" destOrd="0" presId="urn:microsoft.com/office/officeart/2005/8/layout/vProcess5"/>
    <dgm:cxn modelId="{CF6564DD-F632-48A0-BEC9-831DB6F670CA}" type="presParOf" srcId="{9A5F4036-7B5D-4C15-8DF2-FF35FBC70C25}" destId="{BD773AF9-53BA-45FE-A74C-D2037B6A0CE2}" srcOrd="6" destOrd="0" presId="urn:microsoft.com/office/officeart/2005/8/layout/vProcess5"/>
    <dgm:cxn modelId="{EBEE8212-A1D9-4AA3-87D0-D581CFD10647}" type="presParOf" srcId="{9A5F4036-7B5D-4C15-8DF2-FF35FBC70C25}" destId="{D6F08155-B29A-4CC6-A020-A66D33198686}" srcOrd="7" destOrd="0" presId="urn:microsoft.com/office/officeart/2005/8/layout/vProcess5"/>
    <dgm:cxn modelId="{EBD0C425-17D7-4044-BBA2-0DA842BD1460}" type="presParOf" srcId="{9A5F4036-7B5D-4C15-8DF2-FF35FBC70C25}" destId="{237D4628-8C51-4844-9B96-EE6879F57984}" srcOrd="8" destOrd="0" presId="urn:microsoft.com/office/officeart/2005/8/layout/vProcess5"/>
    <dgm:cxn modelId="{8BCDDCD1-8374-43D5-AF49-446F034E9CA5}" type="presParOf" srcId="{9A5F4036-7B5D-4C15-8DF2-FF35FBC70C25}" destId="{AFBD9017-41D4-46FB-9D9F-CCC65CEDE97F}" srcOrd="9" destOrd="0" presId="urn:microsoft.com/office/officeart/2005/8/layout/vProcess5"/>
    <dgm:cxn modelId="{690D3B49-D853-45B0-A86A-237A9D44DB0D}" type="presParOf" srcId="{9A5F4036-7B5D-4C15-8DF2-FF35FBC70C25}" destId="{110E8139-EECB-4D3A-B84E-E56B5B1E973D}" srcOrd="10" destOrd="0" presId="urn:microsoft.com/office/officeart/2005/8/layout/vProcess5"/>
    <dgm:cxn modelId="{A77D0CB0-F5E5-4F2B-8257-D71C6B08E37E}" type="presParOf" srcId="{9A5F4036-7B5D-4C15-8DF2-FF35FBC70C25}" destId="{276A9BD8-6CB8-4399-A17D-3BFE9A7D3926}" srcOrd="11" destOrd="0" presId="urn:microsoft.com/office/officeart/2005/8/layout/vProcess5"/>
    <dgm:cxn modelId="{33360FAE-4166-4134-A946-0DAB84CE6BD4}" type="presParOf" srcId="{9A5F4036-7B5D-4C15-8DF2-FF35FBC70C25}" destId="{6F5A9F92-690F-46FD-A806-6004B1F3741F}" srcOrd="12" destOrd="0" presId="urn:microsoft.com/office/officeart/2005/8/layout/vProcess5"/>
    <dgm:cxn modelId="{4A74B05E-FD41-4155-8EBF-4319834EF226}" type="presParOf" srcId="{9A5F4036-7B5D-4C15-8DF2-FF35FBC70C25}" destId="{D0D7C7D7-C0D4-448B-BC55-3728A69FD92B}" srcOrd="13" destOrd="0" presId="urn:microsoft.com/office/officeart/2005/8/layout/vProcess5"/>
    <dgm:cxn modelId="{229C6B9B-9A7E-41A0-A4BE-D2770DE4BD69}" type="presParOf" srcId="{9A5F4036-7B5D-4C15-8DF2-FF35FBC70C25}" destId="{A633DF23-17CF-4E2C-87EC-FC3A8C5A106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C0D38-69F1-459B-8BE6-8AEFA0510D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784E961-06EA-4722-84ED-73BADA6A918C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Session</a:t>
          </a:r>
          <a:endParaRPr lang="ru-RU" dirty="0"/>
        </a:p>
      </dgm:t>
    </dgm:pt>
    <dgm:pt modelId="{877AB096-549E-46F6-9D25-6A2BAC4186BD}" type="parTrans" cxnId="{8AE8C0C8-915A-4095-96B7-5A8D93E6F3F1}">
      <dgm:prSet/>
      <dgm:spPr/>
      <dgm:t>
        <a:bodyPr/>
        <a:lstStyle/>
        <a:p>
          <a:endParaRPr lang="ru-RU"/>
        </a:p>
      </dgm:t>
    </dgm:pt>
    <dgm:pt modelId="{D2A56948-3E3D-4628-8BEF-C702D26648FC}" type="sibTrans" cxnId="{8AE8C0C8-915A-4095-96B7-5A8D93E6F3F1}">
      <dgm:prSet/>
      <dgm:spPr/>
      <dgm:t>
        <a:bodyPr/>
        <a:lstStyle/>
        <a:p>
          <a:endParaRPr lang="ru-RU"/>
        </a:p>
      </dgm:t>
    </dgm:pt>
    <dgm:pt modelId="{A1B830DE-D501-4443-ACFB-3354E5EB8D14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Request</a:t>
          </a:r>
          <a:endParaRPr lang="ru-RU" dirty="0"/>
        </a:p>
      </dgm:t>
    </dgm:pt>
    <dgm:pt modelId="{26FECD4E-EBB5-4AE8-99D9-CDF041EBA634}" type="parTrans" cxnId="{4CD59DF7-061E-4FAC-9D79-3CBF556E7964}">
      <dgm:prSet/>
      <dgm:spPr/>
      <dgm:t>
        <a:bodyPr/>
        <a:lstStyle/>
        <a:p>
          <a:endParaRPr lang="ru-RU"/>
        </a:p>
      </dgm:t>
    </dgm:pt>
    <dgm:pt modelId="{413174BF-9A9C-4451-A9A3-162FA90DD042}" type="sibTrans" cxnId="{4CD59DF7-061E-4FAC-9D79-3CBF556E7964}">
      <dgm:prSet/>
      <dgm:spPr/>
      <dgm:t>
        <a:bodyPr/>
        <a:lstStyle/>
        <a:p>
          <a:endParaRPr lang="ru-RU"/>
        </a:p>
      </dgm:t>
    </dgm:pt>
    <dgm:pt modelId="{6AD1B0F5-65C4-4791-8F6B-20F271D589B6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Task</a:t>
          </a:r>
          <a:endParaRPr lang="ru-RU" dirty="0"/>
        </a:p>
      </dgm:t>
    </dgm:pt>
    <dgm:pt modelId="{664137BA-050D-4E28-B717-840042391878}" type="parTrans" cxnId="{83A23E1B-C584-4F6C-BBC1-77BF64DB0ADE}">
      <dgm:prSet/>
      <dgm:spPr/>
      <dgm:t>
        <a:bodyPr/>
        <a:lstStyle/>
        <a:p>
          <a:endParaRPr lang="ru-RU"/>
        </a:p>
      </dgm:t>
    </dgm:pt>
    <dgm:pt modelId="{4C3F2B2E-0DB5-4451-BB75-B1C744B63A9C}" type="sibTrans" cxnId="{83A23E1B-C584-4F6C-BBC1-77BF64DB0ADE}">
      <dgm:prSet/>
      <dgm:spPr/>
      <dgm:t>
        <a:bodyPr/>
        <a:lstStyle/>
        <a:p>
          <a:endParaRPr lang="ru-RU"/>
        </a:p>
      </dgm:t>
    </dgm:pt>
    <dgm:pt modelId="{4EFE5AED-F935-40CD-A909-BA38BFA2468C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Worker Thread</a:t>
          </a:r>
          <a:endParaRPr lang="ru-RU" dirty="0"/>
        </a:p>
      </dgm:t>
    </dgm:pt>
    <dgm:pt modelId="{70AA05A9-6F95-4925-8082-F5B8046099B7}" type="parTrans" cxnId="{E656758B-FBBB-41D1-9546-D85B9264C924}">
      <dgm:prSet/>
      <dgm:spPr/>
      <dgm:t>
        <a:bodyPr/>
        <a:lstStyle/>
        <a:p>
          <a:endParaRPr lang="ru-RU"/>
        </a:p>
      </dgm:t>
    </dgm:pt>
    <dgm:pt modelId="{290F8325-65D1-49AF-B241-18ADB3035B2C}" type="sibTrans" cxnId="{E656758B-FBBB-41D1-9546-D85B9264C924}">
      <dgm:prSet/>
      <dgm:spPr/>
      <dgm:t>
        <a:bodyPr/>
        <a:lstStyle/>
        <a:p>
          <a:endParaRPr lang="ru-RU"/>
        </a:p>
      </dgm:t>
    </dgm:pt>
    <dgm:pt modelId="{F4D693AC-2934-44D9-828E-BA656572E7FE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Scheduler</a:t>
          </a:r>
          <a:endParaRPr lang="ru-RU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E689C585-A5D9-46E2-8C96-70CEE6B8336A}" type="parTrans" cxnId="{784E6073-765E-4984-9E90-028269DFA7FF}">
      <dgm:prSet/>
      <dgm:spPr/>
      <dgm:t>
        <a:bodyPr/>
        <a:lstStyle/>
        <a:p>
          <a:endParaRPr lang="ru-RU"/>
        </a:p>
      </dgm:t>
    </dgm:pt>
    <dgm:pt modelId="{32324A6F-4AE9-42A8-ACC9-790447B04C30}" type="sibTrans" cxnId="{784E6073-765E-4984-9E90-028269DFA7FF}">
      <dgm:prSet/>
      <dgm:spPr/>
      <dgm:t>
        <a:bodyPr/>
        <a:lstStyle/>
        <a:p>
          <a:endParaRPr lang="ru-RU"/>
        </a:p>
      </dgm:t>
    </dgm:pt>
    <dgm:pt modelId="{288D5C40-4080-4A1F-9A86-FD3D35809251}" type="pres">
      <dgm:prSet presAssocID="{088C0D38-69F1-459B-8BE6-8AEFA0510DF5}" presName="Name0" presStyleCnt="0">
        <dgm:presLayoutVars>
          <dgm:dir/>
          <dgm:resizeHandles val="exact"/>
        </dgm:presLayoutVars>
      </dgm:prSet>
      <dgm:spPr/>
    </dgm:pt>
    <dgm:pt modelId="{5111F109-8DB5-4166-8B5B-49BE8EE4C3D5}" type="pres">
      <dgm:prSet presAssocID="{F784E961-06EA-4722-84ED-73BADA6A918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85ACB-7054-40FD-9B02-9DB914AA0AE9}" type="pres">
      <dgm:prSet presAssocID="{D2A56948-3E3D-4628-8BEF-C702D26648FC}" presName="parSpace" presStyleCnt="0"/>
      <dgm:spPr/>
    </dgm:pt>
    <dgm:pt modelId="{3F719DFB-2102-469A-8ECB-F966EF515192}" type="pres">
      <dgm:prSet presAssocID="{A1B830DE-D501-4443-ACFB-3354E5EB8D1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E4C1-AC5B-4789-9DD4-B4955DC07885}" type="pres">
      <dgm:prSet presAssocID="{413174BF-9A9C-4451-A9A3-162FA90DD042}" presName="parSpace" presStyleCnt="0"/>
      <dgm:spPr/>
    </dgm:pt>
    <dgm:pt modelId="{A8488591-973F-46A2-B43D-655707C23E71}" type="pres">
      <dgm:prSet presAssocID="{6AD1B0F5-65C4-4791-8F6B-20F271D589B6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CB4D5-71A2-4880-87FD-02047B37C5D4}" type="pres">
      <dgm:prSet presAssocID="{4C3F2B2E-0DB5-4451-BB75-B1C744B63A9C}" presName="parSpace" presStyleCnt="0"/>
      <dgm:spPr/>
    </dgm:pt>
    <dgm:pt modelId="{620C6C56-17C5-4865-83BB-C750FCF2C8BD}" type="pres">
      <dgm:prSet presAssocID="{4EFE5AED-F935-40CD-A909-BA38BFA2468C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EAB7E-F91C-44A9-8B28-678C0F37AC02}" type="pres">
      <dgm:prSet presAssocID="{290F8325-65D1-49AF-B241-18ADB3035B2C}" presName="parSpace" presStyleCnt="0"/>
      <dgm:spPr/>
    </dgm:pt>
    <dgm:pt modelId="{98B3E9C6-4EF6-4831-A246-5BF31FD3B512}" type="pres">
      <dgm:prSet presAssocID="{F4D693AC-2934-44D9-828E-BA656572E7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6758B-FBBB-41D1-9546-D85B9264C924}" srcId="{088C0D38-69F1-459B-8BE6-8AEFA0510DF5}" destId="{4EFE5AED-F935-40CD-A909-BA38BFA2468C}" srcOrd="3" destOrd="0" parTransId="{70AA05A9-6F95-4925-8082-F5B8046099B7}" sibTransId="{290F8325-65D1-49AF-B241-18ADB3035B2C}"/>
    <dgm:cxn modelId="{458441C8-DFCF-4224-B9C4-5FFEDA7CF1C8}" type="presOf" srcId="{A1B830DE-D501-4443-ACFB-3354E5EB8D14}" destId="{3F719DFB-2102-469A-8ECB-F966EF515192}" srcOrd="0" destOrd="0" presId="urn:microsoft.com/office/officeart/2005/8/layout/hChevron3"/>
    <dgm:cxn modelId="{CB1E8057-42DD-4EAB-B024-1E504B172F7C}" type="presOf" srcId="{F4D693AC-2934-44D9-828E-BA656572E7FE}" destId="{98B3E9C6-4EF6-4831-A246-5BF31FD3B512}" srcOrd="0" destOrd="0" presId="urn:microsoft.com/office/officeart/2005/8/layout/hChevron3"/>
    <dgm:cxn modelId="{4CD59DF7-061E-4FAC-9D79-3CBF556E7964}" srcId="{088C0D38-69F1-459B-8BE6-8AEFA0510DF5}" destId="{A1B830DE-D501-4443-ACFB-3354E5EB8D14}" srcOrd="1" destOrd="0" parTransId="{26FECD4E-EBB5-4AE8-99D9-CDF041EBA634}" sibTransId="{413174BF-9A9C-4451-A9A3-162FA90DD042}"/>
    <dgm:cxn modelId="{784E6073-765E-4984-9E90-028269DFA7FF}" srcId="{088C0D38-69F1-459B-8BE6-8AEFA0510DF5}" destId="{F4D693AC-2934-44D9-828E-BA656572E7FE}" srcOrd="4" destOrd="0" parTransId="{E689C585-A5D9-46E2-8C96-70CEE6B8336A}" sibTransId="{32324A6F-4AE9-42A8-ACC9-790447B04C30}"/>
    <dgm:cxn modelId="{A292F83B-6FFE-4A75-841E-101CA4483FE2}" type="presOf" srcId="{6AD1B0F5-65C4-4791-8F6B-20F271D589B6}" destId="{A8488591-973F-46A2-B43D-655707C23E71}" srcOrd="0" destOrd="0" presId="urn:microsoft.com/office/officeart/2005/8/layout/hChevron3"/>
    <dgm:cxn modelId="{A8C1DCFF-BBFE-4721-8FB8-D9AC6632E1E6}" type="presOf" srcId="{4EFE5AED-F935-40CD-A909-BA38BFA2468C}" destId="{620C6C56-17C5-4865-83BB-C750FCF2C8BD}" srcOrd="0" destOrd="0" presId="urn:microsoft.com/office/officeart/2005/8/layout/hChevron3"/>
    <dgm:cxn modelId="{83A23E1B-C584-4F6C-BBC1-77BF64DB0ADE}" srcId="{088C0D38-69F1-459B-8BE6-8AEFA0510DF5}" destId="{6AD1B0F5-65C4-4791-8F6B-20F271D589B6}" srcOrd="2" destOrd="0" parTransId="{664137BA-050D-4E28-B717-840042391878}" sibTransId="{4C3F2B2E-0DB5-4451-BB75-B1C744B63A9C}"/>
    <dgm:cxn modelId="{1A9469BF-3D11-41F7-8718-7155104E953B}" type="presOf" srcId="{F784E961-06EA-4722-84ED-73BADA6A918C}" destId="{5111F109-8DB5-4166-8B5B-49BE8EE4C3D5}" srcOrd="0" destOrd="0" presId="urn:microsoft.com/office/officeart/2005/8/layout/hChevron3"/>
    <dgm:cxn modelId="{683476EC-1CA6-453F-9CCD-3C107F46A93B}" type="presOf" srcId="{088C0D38-69F1-459B-8BE6-8AEFA0510DF5}" destId="{288D5C40-4080-4A1F-9A86-FD3D35809251}" srcOrd="0" destOrd="0" presId="urn:microsoft.com/office/officeart/2005/8/layout/hChevron3"/>
    <dgm:cxn modelId="{8AE8C0C8-915A-4095-96B7-5A8D93E6F3F1}" srcId="{088C0D38-69F1-459B-8BE6-8AEFA0510DF5}" destId="{F784E961-06EA-4722-84ED-73BADA6A918C}" srcOrd="0" destOrd="0" parTransId="{877AB096-549E-46F6-9D25-6A2BAC4186BD}" sibTransId="{D2A56948-3E3D-4628-8BEF-C702D26648FC}"/>
    <dgm:cxn modelId="{9AD463D7-1F5D-4BA4-A0C9-DA1CD821B23F}" type="presParOf" srcId="{288D5C40-4080-4A1F-9A86-FD3D35809251}" destId="{5111F109-8DB5-4166-8B5B-49BE8EE4C3D5}" srcOrd="0" destOrd="0" presId="urn:microsoft.com/office/officeart/2005/8/layout/hChevron3"/>
    <dgm:cxn modelId="{6A33B5AE-1AE8-4B70-96E6-BED53BEECDF1}" type="presParOf" srcId="{288D5C40-4080-4A1F-9A86-FD3D35809251}" destId="{05F85ACB-7054-40FD-9B02-9DB914AA0AE9}" srcOrd="1" destOrd="0" presId="urn:microsoft.com/office/officeart/2005/8/layout/hChevron3"/>
    <dgm:cxn modelId="{A30CCB4A-8BE6-493B-9BDC-CCEDF97125D8}" type="presParOf" srcId="{288D5C40-4080-4A1F-9A86-FD3D35809251}" destId="{3F719DFB-2102-469A-8ECB-F966EF515192}" srcOrd="2" destOrd="0" presId="urn:microsoft.com/office/officeart/2005/8/layout/hChevron3"/>
    <dgm:cxn modelId="{18AB6890-4F7C-4589-BB44-7DD591DB0A5B}" type="presParOf" srcId="{288D5C40-4080-4A1F-9A86-FD3D35809251}" destId="{3C00E4C1-AC5B-4789-9DD4-B4955DC07885}" srcOrd="3" destOrd="0" presId="urn:microsoft.com/office/officeart/2005/8/layout/hChevron3"/>
    <dgm:cxn modelId="{7A3F55A5-8D4E-495B-9947-87674121D6EC}" type="presParOf" srcId="{288D5C40-4080-4A1F-9A86-FD3D35809251}" destId="{A8488591-973F-46A2-B43D-655707C23E71}" srcOrd="4" destOrd="0" presId="urn:microsoft.com/office/officeart/2005/8/layout/hChevron3"/>
    <dgm:cxn modelId="{AC334943-314B-45AD-81DA-1D37EDB0CD8F}" type="presParOf" srcId="{288D5C40-4080-4A1F-9A86-FD3D35809251}" destId="{E3BCB4D5-71A2-4880-87FD-02047B37C5D4}" srcOrd="5" destOrd="0" presId="urn:microsoft.com/office/officeart/2005/8/layout/hChevron3"/>
    <dgm:cxn modelId="{12EE0A01-4024-4F59-A661-B97ABF1FAF96}" type="presParOf" srcId="{288D5C40-4080-4A1F-9A86-FD3D35809251}" destId="{620C6C56-17C5-4865-83BB-C750FCF2C8BD}" srcOrd="6" destOrd="0" presId="urn:microsoft.com/office/officeart/2005/8/layout/hChevron3"/>
    <dgm:cxn modelId="{60B2E6A0-301F-4127-AE70-30FF3AEF9E70}" type="presParOf" srcId="{288D5C40-4080-4A1F-9A86-FD3D35809251}" destId="{914EAB7E-F91C-44A9-8B28-678C0F37AC02}" srcOrd="7" destOrd="0" presId="urn:microsoft.com/office/officeart/2005/8/layout/hChevron3"/>
    <dgm:cxn modelId="{602B7938-E18B-4A32-B01F-984917AAF9B7}" type="presParOf" srcId="{288D5C40-4080-4A1F-9A86-FD3D35809251}" destId="{98B3E9C6-4EF6-4831-A246-5BF31FD3B51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45A243C-1EBB-42E6-B3D1-AAEA8832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A43E25-B30E-4965-89DA-3086D6426BDF}">
      <dgm:prSet phldrT="[Text]" custT="1"/>
      <dgm:spPr/>
      <dgm:t>
        <a:bodyPr/>
        <a:lstStyle/>
        <a:p>
          <a:r>
            <a:rPr lang="ru-RU" sz="2400" b="1" dirty="0" smtClean="0"/>
            <a:t>Оператор</a:t>
          </a:r>
          <a:endParaRPr lang="ru-RU" sz="2400" b="1" dirty="0"/>
        </a:p>
      </dgm:t>
    </dgm:pt>
    <dgm:pt modelId="{3F3EB25A-4103-44A2-85E7-FF81EBC4D7D2}" type="parTrans" cxnId="{8C53CF2F-97C1-46FF-BD1B-4B7CD176DC06}">
      <dgm:prSet/>
      <dgm:spPr/>
      <dgm:t>
        <a:bodyPr/>
        <a:lstStyle/>
        <a:p>
          <a:endParaRPr lang="ru-RU"/>
        </a:p>
      </dgm:t>
    </dgm:pt>
    <dgm:pt modelId="{E6289AA1-7497-43F7-8746-8F2BA3B125E8}" type="sibTrans" cxnId="{8C53CF2F-97C1-46FF-BD1B-4B7CD176DC06}">
      <dgm:prSet/>
      <dgm:spPr/>
      <dgm:t>
        <a:bodyPr/>
        <a:lstStyle/>
        <a:p>
          <a:endParaRPr lang="ru-RU"/>
        </a:p>
      </dgm:t>
    </dgm:pt>
    <dgm:pt modelId="{AC55C564-BE80-4AE7-8931-B0D1575949B5}">
      <dgm:prSet phldrT="[Text]"/>
      <dgm:spPr/>
      <dgm:t>
        <a:bodyPr/>
        <a:lstStyle/>
        <a:p>
          <a:r>
            <a:rPr lang="ru-RU" dirty="0" smtClean="0"/>
            <a:t>Чтение данных</a:t>
          </a:r>
          <a:endParaRPr lang="ru-RU" dirty="0"/>
        </a:p>
      </dgm:t>
    </dgm:pt>
    <dgm:pt modelId="{6C424D45-FDCC-4737-8BE7-EA3819F9C1A4}" type="parTrans" cxnId="{702697ED-08BC-4DBB-A920-36FBA82B31F9}">
      <dgm:prSet/>
      <dgm:spPr/>
      <dgm:t>
        <a:bodyPr/>
        <a:lstStyle/>
        <a:p>
          <a:endParaRPr lang="ru-RU"/>
        </a:p>
      </dgm:t>
    </dgm:pt>
    <dgm:pt modelId="{C9891CBD-F826-41EC-A0A0-AD411A7C9638}" type="sibTrans" cxnId="{702697ED-08BC-4DBB-A920-36FBA82B31F9}">
      <dgm:prSet/>
      <dgm:spPr/>
      <dgm:t>
        <a:bodyPr/>
        <a:lstStyle/>
        <a:p>
          <a:endParaRPr lang="ru-RU"/>
        </a:p>
      </dgm:t>
    </dgm:pt>
    <dgm:pt modelId="{FB72D096-339F-4C3D-B602-C5D57146C8DF}">
      <dgm:prSet phldrT="[Text]"/>
      <dgm:spPr/>
      <dgm:t>
        <a:bodyPr/>
        <a:lstStyle/>
        <a:p>
          <a:r>
            <a:rPr lang="ru-RU" dirty="0" smtClean="0"/>
            <a:t>Чтение таблиц</a:t>
          </a:r>
          <a:r>
            <a:rPr lang="en-US" dirty="0" smtClean="0"/>
            <a:t> (Table Scan)</a:t>
          </a:r>
          <a:endParaRPr lang="ru-RU" dirty="0"/>
        </a:p>
      </dgm:t>
    </dgm:pt>
    <dgm:pt modelId="{5FAFED6A-4DA3-4F14-B5A0-F8D30D3E6E5D}" type="parTrans" cxnId="{2A94EBCB-7B0C-40D4-A005-85194707A2EA}">
      <dgm:prSet/>
      <dgm:spPr/>
      <dgm:t>
        <a:bodyPr/>
        <a:lstStyle/>
        <a:p>
          <a:endParaRPr lang="ru-RU"/>
        </a:p>
      </dgm:t>
    </dgm:pt>
    <dgm:pt modelId="{2A20FC3D-C923-4AB4-9E3D-41BCEE28FFC5}" type="sibTrans" cxnId="{2A94EBCB-7B0C-40D4-A005-85194707A2EA}">
      <dgm:prSet/>
      <dgm:spPr/>
      <dgm:t>
        <a:bodyPr/>
        <a:lstStyle/>
        <a:p>
          <a:endParaRPr lang="ru-RU"/>
        </a:p>
      </dgm:t>
    </dgm:pt>
    <dgm:pt modelId="{8EB26562-5AAA-4656-82FC-52FED3772902}">
      <dgm:prSet phldrT="[Text]"/>
      <dgm:spPr/>
      <dgm:t>
        <a:bodyPr/>
        <a:lstStyle/>
        <a:p>
          <a:r>
            <a:rPr lang="ru-RU" dirty="0" smtClean="0"/>
            <a:t>Связывание данных</a:t>
          </a:r>
          <a:r>
            <a:rPr lang="en-US" dirty="0" smtClean="0"/>
            <a:t> (Join)</a:t>
          </a:r>
          <a:endParaRPr lang="ru-RU" dirty="0"/>
        </a:p>
      </dgm:t>
    </dgm:pt>
    <dgm:pt modelId="{E192551B-9A46-4B5D-B0F3-247464D2FCFF}" type="parTrans" cxnId="{B8AFA555-812A-430A-8150-95CD18A9DB28}">
      <dgm:prSet/>
      <dgm:spPr/>
      <dgm:t>
        <a:bodyPr/>
        <a:lstStyle/>
        <a:p>
          <a:endParaRPr lang="ru-RU"/>
        </a:p>
      </dgm:t>
    </dgm:pt>
    <dgm:pt modelId="{12BDBF14-F847-4139-8C24-4ED7AD6ED4DA}" type="sibTrans" cxnId="{B8AFA555-812A-430A-8150-95CD18A9DB28}">
      <dgm:prSet/>
      <dgm:spPr/>
      <dgm:t>
        <a:bodyPr/>
        <a:lstStyle/>
        <a:p>
          <a:endParaRPr lang="ru-RU"/>
        </a:p>
      </dgm:t>
    </dgm:pt>
    <dgm:pt modelId="{03FD8111-54D6-4163-94BC-31C7FF189893}">
      <dgm:prSet phldrT="[Text]"/>
      <dgm:spPr/>
      <dgm:t>
        <a:bodyPr/>
        <a:lstStyle/>
        <a:p>
          <a:r>
            <a:rPr lang="ru-RU" dirty="0" smtClean="0"/>
            <a:t>Чтение индексов</a:t>
          </a:r>
          <a:endParaRPr lang="ru-RU" dirty="0"/>
        </a:p>
      </dgm:t>
    </dgm:pt>
    <dgm:pt modelId="{5C2F2194-EA96-42B3-BA5A-FF750C012182}" type="parTrans" cxnId="{D4E26788-35BE-4623-BBC1-123A23DD0BB9}">
      <dgm:prSet/>
      <dgm:spPr/>
      <dgm:t>
        <a:bodyPr/>
        <a:lstStyle/>
        <a:p>
          <a:endParaRPr lang="ru-RU"/>
        </a:p>
      </dgm:t>
    </dgm:pt>
    <dgm:pt modelId="{6DEB2C04-6B5C-473F-ADE5-61B8C7E3AC1C}" type="sibTrans" cxnId="{D4E26788-35BE-4623-BBC1-123A23DD0BB9}">
      <dgm:prSet/>
      <dgm:spPr/>
      <dgm:t>
        <a:bodyPr/>
        <a:lstStyle/>
        <a:p>
          <a:endParaRPr lang="ru-RU"/>
        </a:p>
      </dgm:t>
    </dgm:pt>
    <dgm:pt modelId="{7BC8B13D-646D-4E03-953D-A41EFF8D6A70}">
      <dgm:prSet phldrT="[Text]"/>
      <dgm:spPr/>
      <dgm:t>
        <a:bodyPr/>
        <a:lstStyle/>
        <a:p>
          <a:r>
            <a:rPr lang="ru-RU" dirty="0" smtClean="0"/>
            <a:t>Сортировка данных (</a:t>
          </a:r>
          <a:r>
            <a:rPr lang="en-US" dirty="0" smtClean="0"/>
            <a:t>Sort</a:t>
          </a:r>
          <a:r>
            <a:rPr lang="ru-RU" dirty="0" smtClean="0"/>
            <a:t>)</a:t>
          </a:r>
          <a:endParaRPr lang="ru-RU" dirty="0"/>
        </a:p>
      </dgm:t>
    </dgm:pt>
    <dgm:pt modelId="{E42C19EE-777B-4EBE-BD92-E6A7B029E2B0}" type="parTrans" cxnId="{DB535F98-AC66-401F-ACF5-5AB05BE7ED69}">
      <dgm:prSet/>
      <dgm:spPr/>
      <dgm:t>
        <a:bodyPr/>
        <a:lstStyle/>
        <a:p>
          <a:endParaRPr lang="ru-RU"/>
        </a:p>
      </dgm:t>
    </dgm:pt>
    <dgm:pt modelId="{C82E19F7-A2E4-4563-95C2-3B4A07A8148B}" type="sibTrans" cxnId="{DB535F98-AC66-401F-ACF5-5AB05BE7ED69}">
      <dgm:prSet/>
      <dgm:spPr/>
      <dgm:t>
        <a:bodyPr/>
        <a:lstStyle/>
        <a:p>
          <a:endParaRPr lang="ru-RU"/>
        </a:p>
      </dgm:t>
    </dgm:pt>
    <dgm:pt modelId="{9752F2F5-361D-492B-8A2A-489004EBC4B1}">
      <dgm:prSet phldrT="[Text]"/>
      <dgm:spPr/>
      <dgm:t>
        <a:bodyPr/>
        <a:lstStyle/>
        <a:p>
          <a:r>
            <a:rPr lang="ru-RU" dirty="0" smtClean="0"/>
            <a:t>Вложенный цикл (</a:t>
          </a:r>
          <a:r>
            <a:rPr lang="en-US" dirty="0" smtClean="0"/>
            <a:t>Nested Loop</a:t>
          </a:r>
          <a:r>
            <a:rPr lang="ru-RU" dirty="0" smtClean="0"/>
            <a:t>)</a:t>
          </a:r>
          <a:endParaRPr lang="ru-RU" dirty="0"/>
        </a:p>
      </dgm:t>
    </dgm:pt>
    <dgm:pt modelId="{7F1A1E97-580E-4A9C-BF4C-F9C41A2BD417}" type="parTrans" cxnId="{D4CB7D12-C57D-4A74-9AC5-C1B053C123D7}">
      <dgm:prSet/>
      <dgm:spPr/>
      <dgm:t>
        <a:bodyPr/>
        <a:lstStyle/>
        <a:p>
          <a:endParaRPr lang="ru-RU"/>
        </a:p>
      </dgm:t>
    </dgm:pt>
    <dgm:pt modelId="{5474556C-B9BB-4436-A3EE-A3AE77B311F0}" type="sibTrans" cxnId="{D4CB7D12-C57D-4A74-9AC5-C1B053C123D7}">
      <dgm:prSet/>
      <dgm:spPr/>
      <dgm:t>
        <a:bodyPr/>
        <a:lstStyle/>
        <a:p>
          <a:endParaRPr lang="ru-RU"/>
        </a:p>
      </dgm:t>
    </dgm:pt>
    <dgm:pt modelId="{A7B44A5A-8DB0-4275-ACFB-7A40E78DD0A5}">
      <dgm:prSet phldrT="[Text]"/>
      <dgm:spPr/>
      <dgm:t>
        <a:bodyPr/>
        <a:lstStyle/>
        <a:p>
          <a:r>
            <a:rPr lang="ru-RU" dirty="0" smtClean="0"/>
            <a:t>Слияние (</a:t>
          </a:r>
          <a:r>
            <a:rPr lang="en-US" dirty="0" smtClean="0"/>
            <a:t>Merge</a:t>
          </a:r>
          <a:r>
            <a:rPr lang="ru-RU" dirty="0" smtClean="0"/>
            <a:t>)</a:t>
          </a:r>
          <a:endParaRPr lang="ru-RU" dirty="0"/>
        </a:p>
      </dgm:t>
    </dgm:pt>
    <dgm:pt modelId="{D54EF7EA-024A-4913-ACBB-0FE02EF0F3CF}" type="parTrans" cxnId="{17EB06B8-BEED-4DFC-9A82-2F6FFC306996}">
      <dgm:prSet/>
      <dgm:spPr/>
      <dgm:t>
        <a:bodyPr/>
        <a:lstStyle/>
        <a:p>
          <a:endParaRPr lang="ru-RU"/>
        </a:p>
      </dgm:t>
    </dgm:pt>
    <dgm:pt modelId="{ED531C41-C128-4937-A0D7-B90189CA25AC}" type="sibTrans" cxnId="{17EB06B8-BEED-4DFC-9A82-2F6FFC306996}">
      <dgm:prSet/>
      <dgm:spPr/>
      <dgm:t>
        <a:bodyPr/>
        <a:lstStyle/>
        <a:p>
          <a:endParaRPr lang="ru-RU"/>
        </a:p>
      </dgm:t>
    </dgm:pt>
    <dgm:pt modelId="{106682B2-48CA-45F7-A233-F744BA3FFCCD}">
      <dgm:prSet phldrT="[Text]"/>
      <dgm:spPr/>
      <dgm:t>
        <a:bodyPr/>
        <a:lstStyle/>
        <a:p>
          <a:r>
            <a:rPr lang="ru-RU" dirty="0" smtClean="0"/>
            <a:t>Поиск по индексу (</a:t>
          </a:r>
          <a:r>
            <a:rPr lang="en-US" dirty="0" smtClean="0"/>
            <a:t>Index Seek</a:t>
          </a:r>
          <a:r>
            <a:rPr lang="ru-RU" dirty="0" smtClean="0"/>
            <a:t>)</a:t>
          </a:r>
          <a:endParaRPr lang="ru-RU" dirty="0"/>
        </a:p>
      </dgm:t>
    </dgm:pt>
    <dgm:pt modelId="{D03A86D5-321C-41F5-87E7-331F7E9390FE}" type="parTrans" cxnId="{055C80AF-FA49-4FFA-937B-A6556B7CDCF4}">
      <dgm:prSet/>
      <dgm:spPr/>
      <dgm:t>
        <a:bodyPr/>
        <a:lstStyle/>
        <a:p>
          <a:endParaRPr lang="ru-RU"/>
        </a:p>
      </dgm:t>
    </dgm:pt>
    <dgm:pt modelId="{3CE1B655-6F14-4E56-A431-422A8037CC03}" type="sibTrans" cxnId="{055C80AF-FA49-4FFA-937B-A6556B7CDCF4}">
      <dgm:prSet/>
      <dgm:spPr/>
      <dgm:t>
        <a:bodyPr/>
        <a:lstStyle/>
        <a:p>
          <a:endParaRPr lang="ru-RU"/>
        </a:p>
      </dgm:t>
    </dgm:pt>
    <dgm:pt modelId="{F282C882-46EF-4307-AB47-68B74F769CEB}">
      <dgm:prSet phldrT="[Text]"/>
      <dgm:spPr/>
      <dgm:t>
        <a:bodyPr/>
        <a:lstStyle/>
        <a:p>
          <a:r>
            <a:rPr lang="ru-RU" dirty="0" smtClean="0"/>
            <a:t>Просмотр индекса (</a:t>
          </a:r>
          <a:r>
            <a:rPr lang="en-US" dirty="0" smtClean="0"/>
            <a:t>Index Scan</a:t>
          </a:r>
          <a:r>
            <a:rPr lang="ru-RU" dirty="0" smtClean="0"/>
            <a:t>)</a:t>
          </a:r>
          <a:endParaRPr lang="ru-RU" dirty="0"/>
        </a:p>
      </dgm:t>
    </dgm:pt>
    <dgm:pt modelId="{C1674E64-F502-481B-919D-CB8E3D9622D2}" type="parTrans" cxnId="{99DFC510-8059-465F-AEFD-05A50AF9BD20}">
      <dgm:prSet/>
      <dgm:spPr/>
      <dgm:t>
        <a:bodyPr/>
        <a:lstStyle/>
        <a:p>
          <a:endParaRPr lang="ru-RU"/>
        </a:p>
      </dgm:t>
    </dgm:pt>
    <dgm:pt modelId="{1248A83B-868B-4027-89A4-DEDABAD7689D}" type="sibTrans" cxnId="{99DFC510-8059-465F-AEFD-05A50AF9BD20}">
      <dgm:prSet/>
      <dgm:spPr/>
      <dgm:t>
        <a:bodyPr/>
        <a:lstStyle/>
        <a:p>
          <a:endParaRPr lang="ru-RU"/>
        </a:p>
      </dgm:t>
    </dgm:pt>
    <dgm:pt modelId="{95BDE55B-1D4D-4358-BB8C-40A74DDAAC4C}">
      <dgm:prSet phldrT="[Text]"/>
      <dgm:spPr/>
      <dgm:t>
        <a:bodyPr/>
        <a:lstStyle/>
        <a:p>
          <a:r>
            <a:rPr lang="ru-RU" dirty="0" smtClean="0"/>
            <a:t>Сравнение (</a:t>
          </a:r>
          <a:r>
            <a:rPr lang="en-US" dirty="0" smtClean="0"/>
            <a:t>Hash Match</a:t>
          </a:r>
          <a:r>
            <a:rPr lang="ru-RU" dirty="0" smtClean="0"/>
            <a:t>)</a:t>
          </a:r>
          <a:endParaRPr lang="ru-RU" dirty="0"/>
        </a:p>
      </dgm:t>
    </dgm:pt>
    <dgm:pt modelId="{B1821190-9D56-42E6-BBBF-F6A8FF1094CA}" type="parTrans" cxnId="{4E923B14-00C5-44D6-9D2A-20D0D8538FBC}">
      <dgm:prSet/>
      <dgm:spPr/>
      <dgm:t>
        <a:bodyPr/>
        <a:lstStyle/>
        <a:p>
          <a:endParaRPr lang="ru-RU"/>
        </a:p>
      </dgm:t>
    </dgm:pt>
    <dgm:pt modelId="{6E3186D3-67E6-41CE-8CF1-94F7260FA388}" type="sibTrans" cxnId="{4E923B14-00C5-44D6-9D2A-20D0D8538FBC}">
      <dgm:prSet/>
      <dgm:spPr/>
      <dgm:t>
        <a:bodyPr/>
        <a:lstStyle/>
        <a:p>
          <a:endParaRPr lang="ru-RU"/>
        </a:p>
      </dgm:t>
    </dgm:pt>
    <dgm:pt modelId="{E1D7659A-1EC8-4FA4-BAD1-061E574A9666}">
      <dgm:prSet phldrT="[Text]"/>
      <dgm:spPr/>
      <dgm:t>
        <a:bodyPr/>
        <a:lstStyle/>
        <a:p>
          <a:r>
            <a:rPr lang="ru-RU" dirty="0" smtClean="0"/>
            <a:t>Просмотр таблицы (</a:t>
          </a:r>
          <a:r>
            <a:rPr lang="en-US" dirty="0" smtClean="0"/>
            <a:t>Table Scan</a:t>
          </a:r>
          <a:r>
            <a:rPr lang="ru-RU" dirty="0" smtClean="0"/>
            <a:t>)</a:t>
          </a:r>
          <a:endParaRPr lang="ru-RU" dirty="0"/>
        </a:p>
      </dgm:t>
    </dgm:pt>
    <dgm:pt modelId="{97DBB72F-1B65-47A3-8CDF-D8BC1250E865}" type="parTrans" cxnId="{A238176F-E606-40EA-A491-730EAED4FB6E}">
      <dgm:prSet/>
      <dgm:spPr/>
      <dgm:t>
        <a:bodyPr/>
        <a:lstStyle/>
        <a:p>
          <a:endParaRPr lang="ru-RU"/>
        </a:p>
      </dgm:t>
    </dgm:pt>
    <dgm:pt modelId="{86B04D26-D284-4142-A7EC-836FF0636D0B}" type="sibTrans" cxnId="{A238176F-E606-40EA-A491-730EAED4FB6E}">
      <dgm:prSet/>
      <dgm:spPr/>
      <dgm:t>
        <a:bodyPr/>
        <a:lstStyle/>
        <a:p>
          <a:endParaRPr lang="ru-RU"/>
        </a:p>
      </dgm:t>
    </dgm:pt>
    <dgm:pt modelId="{832B621D-C924-43FC-BB17-6E8F539FD4DC}">
      <dgm:prSet phldrT="[Text]"/>
      <dgm:spPr/>
      <dgm:t>
        <a:bodyPr/>
        <a:lstStyle/>
        <a:p>
          <a:r>
            <a:rPr lang="ru-RU" dirty="0" smtClean="0"/>
            <a:t>Поиск по ключу (</a:t>
          </a:r>
          <a:r>
            <a:rPr lang="en-US" dirty="0" smtClean="0"/>
            <a:t>Key Lookup</a:t>
          </a:r>
          <a:r>
            <a:rPr lang="ru-RU" dirty="0" smtClean="0"/>
            <a:t>)</a:t>
          </a:r>
          <a:endParaRPr lang="ru-RU" dirty="0"/>
        </a:p>
      </dgm:t>
    </dgm:pt>
    <dgm:pt modelId="{627CA673-7A97-4913-B7AC-A7801288EE2C}" type="parTrans" cxnId="{1AE421A5-4DC4-4ECC-9CE3-3826B3D33BD2}">
      <dgm:prSet/>
      <dgm:spPr/>
      <dgm:t>
        <a:bodyPr/>
        <a:lstStyle/>
        <a:p>
          <a:endParaRPr lang="ru-RU"/>
        </a:p>
      </dgm:t>
    </dgm:pt>
    <dgm:pt modelId="{39A1F0E3-33B4-4691-A84B-8FB56D0A3613}" type="sibTrans" cxnId="{1AE421A5-4DC4-4ECC-9CE3-3826B3D33BD2}">
      <dgm:prSet/>
      <dgm:spPr/>
      <dgm:t>
        <a:bodyPr/>
        <a:lstStyle/>
        <a:p>
          <a:endParaRPr lang="ru-RU"/>
        </a:p>
      </dgm:t>
    </dgm:pt>
    <dgm:pt modelId="{C974254F-0062-4DDC-A928-879AC65D9A0F}" type="pres">
      <dgm:prSet presAssocID="{345A243C-1EBB-42E6-B3D1-AAEA8832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5BEB3DC-081F-415C-A72B-06E03B3B7F5D}" type="pres">
      <dgm:prSet presAssocID="{A5A43E25-B30E-4965-89DA-3086D6426BDF}" presName="hierRoot1" presStyleCnt="0">
        <dgm:presLayoutVars>
          <dgm:hierBranch val="init"/>
        </dgm:presLayoutVars>
      </dgm:prSet>
      <dgm:spPr/>
    </dgm:pt>
    <dgm:pt modelId="{429B14FF-F5D5-4785-B4D1-C6A84F253A21}" type="pres">
      <dgm:prSet presAssocID="{A5A43E25-B30E-4965-89DA-3086D6426BDF}" presName="rootComposite1" presStyleCnt="0"/>
      <dgm:spPr/>
    </dgm:pt>
    <dgm:pt modelId="{D454A203-BC3A-4FBF-853B-1FE778038D1F}" type="pres">
      <dgm:prSet presAssocID="{A5A43E25-B30E-4965-89DA-3086D6426B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D5F8F6-243B-4E58-AFFC-6DDCCE7A8466}" type="pres">
      <dgm:prSet presAssocID="{A5A43E25-B30E-4965-89DA-3086D6426BD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253468F-9C26-4759-B9B2-2C11BFFA44F3}" type="pres">
      <dgm:prSet presAssocID="{A5A43E25-B30E-4965-89DA-3086D6426BDF}" presName="hierChild2" presStyleCnt="0"/>
      <dgm:spPr/>
    </dgm:pt>
    <dgm:pt modelId="{4F02E813-5822-4EBE-913E-23ECDF664956}" type="pres">
      <dgm:prSet presAssocID="{6C424D45-FDCC-4737-8BE7-EA3819F9C1A4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7F343A4-DE5B-4692-97AE-F248FEF14B95}" type="pres">
      <dgm:prSet presAssocID="{AC55C564-BE80-4AE7-8931-B0D1575949B5}" presName="hierRoot2" presStyleCnt="0">
        <dgm:presLayoutVars>
          <dgm:hierBranch val="init"/>
        </dgm:presLayoutVars>
      </dgm:prSet>
      <dgm:spPr/>
    </dgm:pt>
    <dgm:pt modelId="{EB4CCA3E-D494-479E-B21C-3FF7B075ED3C}" type="pres">
      <dgm:prSet presAssocID="{AC55C564-BE80-4AE7-8931-B0D1575949B5}" presName="rootComposite" presStyleCnt="0"/>
      <dgm:spPr/>
    </dgm:pt>
    <dgm:pt modelId="{DF06D788-19C4-482B-9F0B-8E1A1F902343}" type="pres">
      <dgm:prSet presAssocID="{AC55C564-BE80-4AE7-8931-B0D1575949B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A74889-8ECA-4563-A9FD-6417203D0ADC}" type="pres">
      <dgm:prSet presAssocID="{AC55C564-BE80-4AE7-8931-B0D1575949B5}" presName="rootConnector" presStyleLbl="node2" presStyleIdx="0" presStyleCnt="3"/>
      <dgm:spPr/>
      <dgm:t>
        <a:bodyPr/>
        <a:lstStyle/>
        <a:p>
          <a:endParaRPr lang="ru-RU"/>
        </a:p>
      </dgm:t>
    </dgm:pt>
    <dgm:pt modelId="{CCF3A0A7-3138-4BC6-A421-B38145B3B8D8}" type="pres">
      <dgm:prSet presAssocID="{AC55C564-BE80-4AE7-8931-B0D1575949B5}" presName="hierChild4" presStyleCnt="0"/>
      <dgm:spPr/>
    </dgm:pt>
    <dgm:pt modelId="{85581AA2-237F-4F42-B0AE-185BA49FFCDA}" type="pres">
      <dgm:prSet presAssocID="{5FAFED6A-4DA3-4F14-B5A0-F8D30D3E6E5D}" presName="Name37" presStyleLbl="parChTrans1D3" presStyleIdx="0" presStyleCnt="5"/>
      <dgm:spPr/>
      <dgm:t>
        <a:bodyPr/>
        <a:lstStyle/>
        <a:p>
          <a:endParaRPr lang="ru-RU"/>
        </a:p>
      </dgm:t>
    </dgm:pt>
    <dgm:pt modelId="{CA563D8A-6879-40C7-849E-9457E087C696}" type="pres">
      <dgm:prSet presAssocID="{FB72D096-339F-4C3D-B602-C5D57146C8DF}" presName="hierRoot2" presStyleCnt="0">
        <dgm:presLayoutVars>
          <dgm:hierBranch val="init"/>
        </dgm:presLayoutVars>
      </dgm:prSet>
      <dgm:spPr/>
    </dgm:pt>
    <dgm:pt modelId="{5966C1CF-D9FE-4054-BC65-178A0DD7A0E9}" type="pres">
      <dgm:prSet presAssocID="{FB72D096-339F-4C3D-B602-C5D57146C8DF}" presName="rootComposite" presStyleCnt="0"/>
      <dgm:spPr/>
    </dgm:pt>
    <dgm:pt modelId="{F2524020-B2E9-4E86-BD8A-DB8216C651C1}" type="pres">
      <dgm:prSet presAssocID="{FB72D096-339F-4C3D-B602-C5D57146C8DF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1CB29-4787-46D2-A137-C72A69EC7C49}" type="pres">
      <dgm:prSet presAssocID="{FB72D096-339F-4C3D-B602-C5D57146C8DF}" presName="rootConnector" presStyleLbl="node3" presStyleIdx="0" presStyleCnt="5"/>
      <dgm:spPr/>
      <dgm:t>
        <a:bodyPr/>
        <a:lstStyle/>
        <a:p>
          <a:endParaRPr lang="ru-RU"/>
        </a:p>
      </dgm:t>
    </dgm:pt>
    <dgm:pt modelId="{E0CCE3F9-0E6C-4A8A-8425-666CC2ABFFD8}" type="pres">
      <dgm:prSet presAssocID="{FB72D096-339F-4C3D-B602-C5D57146C8DF}" presName="hierChild4" presStyleCnt="0"/>
      <dgm:spPr/>
    </dgm:pt>
    <dgm:pt modelId="{BDE01BBB-265A-4313-86A5-CE42E9DA6028}" type="pres">
      <dgm:prSet presAssocID="{97DBB72F-1B65-47A3-8CDF-D8BC1250E865}" presName="Name37" presStyleLbl="parChTrans1D4" presStyleIdx="0" presStyleCnt="4"/>
      <dgm:spPr/>
      <dgm:t>
        <a:bodyPr/>
        <a:lstStyle/>
        <a:p>
          <a:endParaRPr lang="ru-RU"/>
        </a:p>
      </dgm:t>
    </dgm:pt>
    <dgm:pt modelId="{7E83A2E6-1F87-4D61-9312-3F0E647C79C9}" type="pres">
      <dgm:prSet presAssocID="{E1D7659A-1EC8-4FA4-BAD1-061E574A9666}" presName="hierRoot2" presStyleCnt="0">
        <dgm:presLayoutVars>
          <dgm:hierBranch val="init"/>
        </dgm:presLayoutVars>
      </dgm:prSet>
      <dgm:spPr/>
    </dgm:pt>
    <dgm:pt modelId="{A6810039-68C9-4704-9395-80BBFE3F9A47}" type="pres">
      <dgm:prSet presAssocID="{E1D7659A-1EC8-4FA4-BAD1-061E574A9666}" presName="rootComposite" presStyleCnt="0"/>
      <dgm:spPr/>
    </dgm:pt>
    <dgm:pt modelId="{6D90DE0E-6C5E-44F9-8811-46E2F9CD8118}" type="pres">
      <dgm:prSet presAssocID="{E1D7659A-1EC8-4FA4-BAD1-061E574A9666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9C9E9C-6B44-40A8-A98A-26EF8D0DEC2B}" type="pres">
      <dgm:prSet presAssocID="{E1D7659A-1EC8-4FA4-BAD1-061E574A9666}" presName="rootConnector" presStyleLbl="node4" presStyleIdx="0" presStyleCnt="4"/>
      <dgm:spPr/>
      <dgm:t>
        <a:bodyPr/>
        <a:lstStyle/>
        <a:p>
          <a:endParaRPr lang="ru-RU"/>
        </a:p>
      </dgm:t>
    </dgm:pt>
    <dgm:pt modelId="{6C863BB1-17F7-4963-B6A2-F733A79799AF}" type="pres">
      <dgm:prSet presAssocID="{E1D7659A-1EC8-4FA4-BAD1-061E574A9666}" presName="hierChild4" presStyleCnt="0"/>
      <dgm:spPr/>
    </dgm:pt>
    <dgm:pt modelId="{2B5E055A-2269-4417-91D6-E063CD57A5FD}" type="pres">
      <dgm:prSet presAssocID="{E1D7659A-1EC8-4FA4-BAD1-061E574A9666}" presName="hierChild5" presStyleCnt="0"/>
      <dgm:spPr/>
    </dgm:pt>
    <dgm:pt modelId="{D8D3AFF3-C338-42F3-9189-95C9243C52F4}" type="pres">
      <dgm:prSet presAssocID="{627CA673-7A97-4913-B7AC-A7801288EE2C}" presName="Name37" presStyleLbl="parChTrans1D4" presStyleIdx="1" presStyleCnt="4"/>
      <dgm:spPr/>
      <dgm:t>
        <a:bodyPr/>
        <a:lstStyle/>
        <a:p>
          <a:endParaRPr lang="ru-RU"/>
        </a:p>
      </dgm:t>
    </dgm:pt>
    <dgm:pt modelId="{07B4470A-A461-40CF-A161-D812734EE95D}" type="pres">
      <dgm:prSet presAssocID="{832B621D-C924-43FC-BB17-6E8F539FD4DC}" presName="hierRoot2" presStyleCnt="0">
        <dgm:presLayoutVars>
          <dgm:hierBranch val="init"/>
        </dgm:presLayoutVars>
      </dgm:prSet>
      <dgm:spPr/>
    </dgm:pt>
    <dgm:pt modelId="{413B32CF-1B08-40C4-8563-979F1665A137}" type="pres">
      <dgm:prSet presAssocID="{832B621D-C924-43FC-BB17-6E8F539FD4DC}" presName="rootComposite" presStyleCnt="0"/>
      <dgm:spPr/>
    </dgm:pt>
    <dgm:pt modelId="{8D4446D9-2A66-474D-8137-756DADF8B803}" type="pres">
      <dgm:prSet presAssocID="{832B621D-C924-43FC-BB17-6E8F539FD4DC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6BD86C-59A1-4CE4-A4B5-30C2B0DF90C4}" type="pres">
      <dgm:prSet presAssocID="{832B621D-C924-43FC-BB17-6E8F539FD4DC}" presName="rootConnector" presStyleLbl="node4" presStyleIdx="1" presStyleCnt="4"/>
      <dgm:spPr/>
      <dgm:t>
        <a:bodyPr/>
        <a:lstStyle/>
        <a:p>
          <a:endParaRPr lang="ru-RU"/>
        </a:p>
      </dgm:t>
    </dgm:pt>
    <dgm:pt modelId="{8E842C5A-3FF7-448C-8A29-44407765F277}" type="pres">
      <dgm:prSet presAssocID="{832B621D-C924-43FC-BB17-6E8F539FD4DC}" presName="hierChild4" presStyleCnt="0"/>
      <dgm:spPr/>
    </dgm:pt>
    <dgm:pt modelId="{F92B978F-A767-4271-92EB-E1A291552498}" type="pres">
      <dgm:prSet presAssocID="{832B621D-C924-43FC-BB17-6E8F539FD4DC}" presName="hierChild5" presStyleCnt="0"/>
      <dgm:spPr/>
    </dgm:pt>
    <dgm:pt modelId="{5D236044-7F92-45EE-AD76-90D3261D03FA}" type="pres">
      <dgm:prSet presAssocID="{FB72D096-339F-4C3D-B602-C5D57146C8DF}" presName="hierChild5" presStyleCnt="0"/>
      <dgm:spPr/>
    </dgm:pt>
    <dgm:pt modelId="{BA3A6254-9045-4CC0-95E9-1FE95D6C23B8}" type="pres">
      <dgm:prSet presAssocID="{5C2F2194-EA96-42B3-BA5A-FF750C012182}" presName="Name37" presStyleLbl="parChTrans1D3" presStyleIdx="1" presStyleCnt="5"/>
      <dgm:spPr/>
      <dgm:t>
        <a:bodyPr/>
        <a:lstStyle/>
        <a:p>
          <a:endParaRPr lang="ru-RU"/>
        </a:p>
      </dgm:t>
    </dgm:pt>
    <dgm:pt modelId="{9812BCC7-23BE-4C7D-96EE-57FA4BE85BEA}" type="pres">
      <dgm:prSet presAssocID="{03FD8111-54D6-4163-94BC-31C7FF189893}" presName="hierRoot2" presStyleCnt="0">
        <dgm:presLayoutVars>
          <dgm:hierBranch val="init"/>
        </dgm:presLayoutVars>
      </dgm:prSet>
      <dgm:spPr/>
    </dgm:pt>
    <dgm:pt modelId="{9C507FD6-B0FC-44CF-9B23-7647EDB89672}" type="pres">
      <dgm:prSet presAssocID="{03FD8111-54D6-4163-94BC-31C7FF189893}" presName="rootComposite" presStyleCnt="0"/>
      <dgm:spPr/>
    </dgm:pt>
    <dgm:pt modelId="{648B728B-722A-4006-BC0C-2F19091E604C}" type="pres">
      <dgm:prSet presAssocID="{03FD8111-54D6-4163-94BC-31C7FF189893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E727D9-20A5-4FDE-9628-0724C649ED0B}" type="pres">
      <dgm:prSet presAssocID="{03FD8111-54D6-4163-94BC-31C7FF189893}" presName="rootConnector" presStyleLbl="node3" presStyleIdx="1" presStyleCnt="5"/>
      <dgm:spPr/>
      <dgm:t>
        <a:bodyPr/>
        <a:lstStyle/>
        <a:p>
          <a:endParaRPr lang="ru-RU"/>
        </a:p>
      </dgm:t>
    </dgm:pt>
    <dgm:pt modelId="{2DCAECB0-2A02-4AFA-85E8-8EFD0D6EB5B6}" type="pres">
      <dgm:prSet presAssocID="{03FD8111-54D6-4163-94BC-31C7FF189893}" presName="hierChild4" presStyleCnt="0"/>
      <dgm:spPr/>
    </dgm:pt>
    <dgm:pt modelId="{47126D77-F924-46C7-BF71-9292001222BD}" type="pres">
      <dgm:prSet presAssocID="{D03A86D5-321C-41F5-87E7-331F7E9390FE}" presName="Name37" presStyleLbl="parChTrans1D4" presStyleIdx="2" presStyleCnt="4"/>
      <dgm:spPr/>
      <dgm:t>
        <a:bodyPr/>
        <a:lstStyle/>
        <a:p>
          <a:endParaRPr lang="ru-RU"/>
        </a:p>
      </dgm:t>
    </dgm:pt>
    <dgm:pt modelId="{184AAA2B-87CA-4C91-AC20-76F59B355789}" type="pres">
      <dgm:prSet presAssocID="{106682B2-48CA-45F7-A233-F744BA3FFCCD}" presName="hierRoot2" presStyleCnt="0">
        <dgm:presLayoutVars>
          <dgm:hierBranch val="init"/>
        </dgm:presLayoutVars>
      </dgm:prSet>
      <dgm:spPr/>
    </dgm:pt>
    <dgm:pt modelId="{5D2DCC39-39E2-4BA5-AB0C-58F38860A1F4}" type="pres">
      <dgm:prSet presAssocID="{106682B2-48CA-45F7-A233-F744BA3FFCCD}" presName="rootComposite" presStyleCnt="0"/>
      <dgm:spPr/>
    </dgm:pt>
    <dgm:pt modelId="{AE9D9773-2895-4EDA-AB54-071EAEE4B6F2}" type="pres">
      <dgm:prSet presAssocID="{106682B2-48CA-45F7-A233-F744BA3FFCC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751593-6984-448D-A826-1E7BCCB0BAB7}" type="pres">
      <dgm:prSet presAssocID="{106682B2-48CA-45F7-A233-F744BA3FFCCD}" presName="rootConnector" presStyleLbl="node4" presStyleIdx="2" presStyleCnt="4"/>
      <dgm:spPr/>
      <dgm:t>
        <a:bodyPr/>
        <a:lstStyle/>
        <a:p>
          <a:endParaRPr lang="ru-RU"/>
        </a:p>
      </dgm:t>
    </dgm:pt>
    <dgm:pt modelId="{71875648-25B5-4457-82C0-851F3A8FA5CE}" type="pres">
      <dgm:prSet presAssocID="{106682B2-48CA-45F7-A233-F744BA3FFCCD}" presName="hierChild4" presStyleCnt="0"/>
      <dgm:spPr/>
    </dgm:pt>
    <dgm:pt modelId="{22FF4B92-2B57-4D31-86AD-016404D3A0B9}" type="pres">
      <dgm:prSet presAssocID="{106682B2-48CA-45F7-A233-F744BA3FFCCD}" presName="hierChild5" presStyleCnt="0"/>
      <dgm:spPr/>
    </dgm:pt>
    <dgm:pt modelId="{9655F19D-D0BE-47A2-B53F-2E02712C630C}" type="pres">
      <dgm:prSet presAssocID="{C1674E64-F502-481B-919D-CB8E3D9622D2}" presName="Name37" presStyleLbl="parChTrans1D4" presStyleIdx="3" presStyleCnt="4"/>
      <dgm:spPr/>
      <dgm:t>
        <a:bodyPr/>
        <a:lstStyle/>
        <a:p>
          <a:endParaRPr lang="ru-RU"/>
        </a:p>
      </dgm:t>
    </dgm:pt>
    <dgm:pt modelId="{498E7A90-88DF-4678-8B4A-20F8C806B425}" type="pres">
      <dgm:prSet presAssocID="{F282C882-46EF-4307-AB47-68B74F769CEB}" presName="hierRoot2" presStyleCnt="0">
        <dgm:presLayoutVars>
          <dgm:hierBranch val="init"/>
        </dgm:presLayoutVars>
      </dgm:prSet>
      <dgm:spPr/>
    </dgm:pt>
    <dgm:pt modelId="{257CEFD5-02C6-4086-BEE5-6C2ED6A63FFA}" type="pres">
      <dgm:prSet presAssocID="{F282C882-46EF-4307-AB47-68B74F769CEB}" presName="rootComposite" presStyleCnt="0"/>
      <dgm:spPr/>
    </dgm:pt>
    <dgm:pt modelId="{62C65B72-6940-4110-9655-B846319E62BD}" type="pres">
      <dgm:prSet presAssocID="{F282C882-46EF-4307-AB47-68B74F769CEB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B4DAE5-B7F6-4B23-AB90-C17C71B35633}" type="pres">
      <dgm:prSet presAssocID="{F282C882-46EF-4307-AB47-68B74F769CEB}" presName="rootConnector" presStyleLbl="node4" presStyleIdx="3" presStyleCnt="4"/>
      <dgm:spPr/>
      <dgm:t>
        <a:bodyPr/>
        <a:lstStyle/>
        <a:p>
          <a:endParaRPr lang="ru-RU"/>
        </a:p>
      </dgm:t>
    </dgm:pt>
    <dgm:pt modelId="{0D36B5D4-B1FC-4F7F-987E-678B83F3B5CD}" type="pres">
      <dgm:prSet presAssocID="{F282C882-46EF-4307-AB47-68B74F769CEB}" presName="hierChild4" presStyleCnt="0"/>
      <dgm:spPr/>
    </dgm:pt>
    <dgm:pt modelId="{B9715A5A-01EE-44AA-AFE9-007EF2E5A7F1}" type="pres">
      <dgm:prSet presAssocID="{F282C882-46EF-4307-AB47-68B74F769CEB}" presName="hierChild5" presStyleCnt="0"/>
      <dgm:spPr/>
    </dgm:pt>
    <dgm:pt modelId="{288EA454-6FEB-4506-A2C7-1B65CD5F4D14}" type="pres">
      <dgm:prSet presAssocID="{03FD8111-54D6-4163-94BC-31C7FF189893}" presName="hierChild5" presStyleCnt="0"/>
      <dgm:spPr/>
    </dgm:pt>
    <dgm:pt modelId="{4863090B-34FB-430F-BC00-F000A949C32C}" type="pres">
      <dgm:prSet presAssocID="{AC55C564-BE80-4AE7-8931-B0D1575949B5}" presName="hierChild5" presStyleCnt="0"/>
      <dgm:spPr/>
    </dgm:pt>
    <dgm:pt modelId="{6ABE8F50-1E3D-4974-98A9-4E4444965918}" type="pres">
      <dgm:prSet presAssocID="{E192551B-9A46-4B5D-B0F3-247464D2FCFF}" presName="Name37" presStyleLbl="parChTrans1D2" presStyleIdx="1" presStyleCnt="3"/>
      <dgm:spPr/>
      <dgm:t>
        <a:bodyPr/>
        <a:lstStyle/>
        <a:p>
          <a:endParaRPr lang="ru-RU"/>
        </a:p>
      </dgm:t>
    </dgm:pt>
    <dgm:pt modelId="{A93E81F3-4C6C-4D02-98F4-1CA019A2B249}" type="pres">
      <dgm:prSet presAssocID="{8EB26562-5AAA-4656-82FC-52FED3772902}" presName="hierRoot2" presStyleCnt="0">
        <dgm:presLayoutVars>
          <dgm:hierBranch val="init"/>
        </dgm:presLayoutVars>
      </dgm:prSet>
      <dgm:spPr/>
    </dgm:pt>
    <dgm:pt modelId="{95501E32-99D4-469B-BFAB-F5C62DB26F35}" type="pres">
      <dgm:prSet presAssocID="{8EB26562-5AAA-4656-82FC-52FED3772902}" presName="rootComposite" presStyleCnt="0"/>
      <dgm:spPr/>
    </dgm:pt>
    <dgm:pt modelId="{8D3C7D1E-0BE0-46F4-8185-9732EFE68CE2}" type="pres">
      <dgm:prSet presAssocID="{8EB26562-5AAA-4656-82FC-52FED37729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F67D33-E230-4F76-B42C-9F38C4B62CDC}" type="pres">
      <dgm:prSet presAssocID="{8EB26562-5AAA-4656-82FC-52FED3772902}" presName="rootConnector" presStyleLbl="node2" presStyleIdx="1" presStyleCnt="3"/>
      <dgm:spPr/>
      <dgm:t>
        <a:bodyPr/>
        <a:lstStyle/>
        <a:p>
          <a:endParaRPr lang="ru-RU"/>
        </a:p>
      </dgm:t>
    </dgm:pt>
    <dgm:pt modelId="{FFF62459-BD59-43F5-BB24-7D513EB981D1}" type="pres">
      <dgm:prSet presAssocID="{8EB26562-5AAA-4656-82FC-52FED3772902}" presName="hierChild4" presStyleCnt="0"/>
      <dgm:spPr/>
    </dgm:pt>
    <dgm:pt modelId="{866A905E-1201-4167-B271-EE3D8E5F364B}" type="pres">
      <dgm:prSet presAssocID="{7F1A1E97-580E-4A9C-BF4C-F9C41A2BD417}" presName="Name37" presStyleLbl="parChTrans1D3" presStyleIdx="2" presStyleCnt="5"/>
      <dgm:spPr/>
      <dgm:t>
        <a:bodyPr/>
        <a:lstStyle/>
        <a:p>
          <a:endParaRPr lang="ru-RU"/>
        </a:p>
      </dgm:t>
    </dgm:pt>
    <dgm:pt modelId="{3ABDA16C-BCED-4048-AD92-67C9F15B5603}" type="pres">
      <dgm:prSet presAssocID="{9752F2F5-361D-492B-8A2A-489004EBC4B1}" presName="hierRoot2" presStyleCnt="0">
        <dgm:presLayoutVars>
          <dgm:hierBranch val="init"/>
        </dgm:presLayoutVars>
      </dgm:prSet>
      <dgm:spPr/>
    </dgm:pt>
    <dgm:pt modelId="{104402C0-F6A7-4CDE-9807-2AFD0C453CAE}" type="pres">
      <dgm:prSet presAssocID="{9752F2F5-361D-492B-8A2A-489004EBC4B1}" presName="rootComposite" presStyleCnt="0"/>
      <dgm:spPr/>
    </dgm:pt>
    <dgm:pt modelId="{CA3D25C5-AB9A-4E65-A9CB-8EF724132B49}" type="pres">
      <dgm:prSet presAssocID="{9752F2F5-361D-492B-8A2A-489004EBC4B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542565-F910-4D5B-96D7-AA235487CEAE}" type="pres">
      <dgm:prSet presAssocID="{9752F2F5-361D-492B-8A2A-489004EBC4B1}" presName="rootConnector" presStyleLbl="node3" presStyleIdx="2" presStyleCnt="5"/>
      <dgm:spPr/>
      <dgm:t>
        <a:bodyPr/>
        <a:lstStyle/>
        <a:p>
          <a:endParaRPr lang="ru-RU"/>
        </a:p>
      </dgm:t>
    </dgm:pt>
    <dgm:pt modelId="{04350FC6-86C8-48E9-9FEA-6B11D45D1D41}" type="pres">
      <dgm:prSet presAssocID="{9752F2F5-361D-492B-8A2A-489004EBC4B1}" presName="hierChild4" presStyleCnt="0"/>
      <dgm:spPr/>
    </dgm:pt>
    <dgm:pt modelId="{3E56D42D-FFC2-4C70-9D1A-82C881B28A13}" type="pres">
      <dgm:prSet presAssocID="{9752F2F5-361D-492B-8A2A-489004EBC4B1}" presName="hierChild5" presStyleCnt="0"/>
      <dgm:spPr/>
    </dgm:pt>
    <dgm:pt modelId="{64CFBEC3-62BA-4775-9D28-63E68B65B178}" type="pres">
      <dgm:prSet presAssocID="{B1821190-9D56-42E6-BBBF-F6A8FF1094CA}" presName="Name37" presStyleLbl="parChTrans1D3" presStyleIdx="3" presStyleCnt="5"/>
      <dgm:spPr/>
      <dgm:t>
        <a:bodyPr/>
        <a:lstStyle/>
        <a:p>
          <a:endParaRPr lang="ru-RU"/>
        </a:p>
      </dgm:t>
    </dgm:pt>
    <dgm:pt modelId="{7F732484-1517-48EC-9614-97739CEB38EE}" type="pres">
      <dgm:prSet presAssocID="{95BDE55B-1D4D-4358-BB8C-40A74DDAAC4C}" presName="hierRoot2" presStyleCnt="0">
        <dgm:presLayoutVars>
          <dgm:hierBranch val="init"/>
        </dgm:presLayoutVars>
      </dgm:prSet>
      <dgm:spPr/>
    </dgm:pt>
    <dgm:pt modelId="{AC10EEAD-079B-4DB8-86CC-69BE3957C38B}" type="pres">
      <dgm:prSet presAssocID="{95BDE55B-1D4D-4358-BB8C-40A74DDAAC4C}" presName="rootComposite" presStyleCnt="0"/>
      <dgm:spPr/>
    </dgm:pt>
    <dgm:pt modelId="{395B2B3E-51BF-470B-AC07-94DD1613236E}" type="pres">
      <dgm:prSet presAssocID="{95BDE55B-1D4D-4358-BB8C-40A74DDAAC4C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47FA75-1897-48DF-8BDE-23C1F5EE5B48}" type="pres">
      <dgm:prSet presAssocID="{95BDE55B-1D4D-4358-BB8C-40A74DDAAC4C}" presName="rootConnector" presStyleLbl="node3" presStyleIdx="3" presStyleCnt="5"/>
      <dgm:spPr/>
      <dgm:t>
        <a:bodyPr/>
        <a:lstStyle/>
        <a:p>
          <a:endParaRPr lang="ru-RU"/>
        </a:p>
      </dgm:t>
    </dgm:pt>
    <dgm:pt modelId="{65C5A72E-49DD-4048-98D5-D806887B7F43}" type="pres">
      <dgm:prSet presAssocID="{95BDE55B-1D4D-4358-BB8C-40A74DDAAC4C}" presName="hierChild4" presStyleCnt="0"/>
      <dgm:spPr/>
    </dgm:pt>
    <dgm:pt modelId="{3B476134-6718-415D-A754-3D562F01EB80}" type="pres">
      <dgm:prSet presAssocID="{95BDE55B-1D4D-4358-BB8C-40A74DDAAC4C}" presName="hierChild5" presStyleCnt="0"/>
      <dgm:spPr/>
    </dgm:pt>
    <dgm:pt modelId="{708FB5E6-3526-4917-A5E9-5F7B11A83AB6}" type="pres">
      <dgm:prSet presAssocID="{D54EF7EA-024A-4913-ACBB-0FE02EF0F3CF}" presName="Name37" presStyleLbl="parChTrans1D3" presStyleIdx="4" presStyleCnt="5"/>
      <dgm:spPr/>
      <dgm:t>
        <a:bodyPr/>
        <a:lstStyle/>
        <a:p>
          <a:endParaRPr lang="ru-RU"/>
        </a:p>
      </dgm:t>
    </dgm:pt>
    <dgm:pt modelId="{458F01E2-0BCF-4577-97B2-5A3858C014C7}" type="pres">
      <dgm:prSet presAssocID="{A7B44A5A-8DB0-4275-ACFB-7A40E78DD0A5}" presName="hierRoot2" presStyleCnt="0">
        <dgm:presLayoutVars>
          <dgm:hierBranch val="init"/>
        </dgm:presLayoutVars>
      </dgm:prSet>
      <dgm:spPr/>
    </dgm:pt>
    <dgm:pt modelId="{07ACA322-F19B-41B1-AABA-76C8265CC012}" type="pres">
      <dgm:prSet presAssocID="{A7B44A5A-8DB0-4275-ACFB-7A40E78DD0A5}" presName="rootComposite" presStyleCnt="0"/>
      <dgm:spPr/>
    </dgm:pt>
    <dgm:pt modelId="{0F2A4D27-0466-4E52-B69A-BEBF74FE24FA}" type="pres">
      <dgm:prSet presAssocID="{A7B44A5A-8DB0-4275-ACFB-7A40E78DD0A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91C07A-14A1-4572-9FD1-7760E084F974}" type="pres">
      <dgm:prSet presAssocID="{A7B44A5A-8DB0-4275-ACFB-7A40E78DD0A5}" presName="rootConnector" presStyleLbl="node3" presStyleIdx="4" presStyleCnt="5"/>
      <dgm:spPr/>
      <dgm:t>
        <a:bodyPr/>
        <a:lstStyle/>
        <a:p>
          <a:endParaRPr lang="ru-RU"/>
        </a:p>
      </dgm:t>
    </dgm:pt>
    <dgm:pt modelId="{9346010D-F45D-42E1-BF49-DC56FC81BE0C}" type="pres">
      <dgm:prSet presAssocID="{A7B44A5A-8DB0-4275-ACFB-7A40E78DD0A5}" presName="hierChild4" presStyleCnt="0"/>
      <dgm:spPr/>
    </dgm:pt>
    <dgm:pt modelId="{7CFED9AA-C7D4-4036-AC7B-B42E8A6BD5B1}" type="pres">
      <dgm:prSet presAssocID="{A7B44A5A-8DB0-4275-ACFB-7A40E78DD0A5}" presName="hierChild5" presStyleCnt="0"/>
      <dgm:spPr/>
    </dgm:pt>
    <dgm:pt modelId="{DA290FA8-094C-4066-ADF4-7467E60FD0E9}" type="pres">
      <dgm:prSet presAssocID="{8EB26562-5AAA-4656-82FC-52FED3772902}" presName="hierChild5" presStyleCnt="0"/>
      <dgm:spPr/>
    </dgm:pt>
    <dgm:pt modelId="{3E1418AC-C75B-4430-8B0E-205232034AE8}" type="pres">
      <dgm:prSet presAssocID="{E42C19EE-777B-4EBE-BD92-E6A7B029E2B0}" presName="Name37" presStyleLbl="parChTrans1D2" presStyleIdx="2" presStyleCnt="3"/>
      <dgm:spPr/>
      <dgm:t>
        <a:bodyPr/>
        <a:lstStyle/>
        <a:p>
          <a:endParaRPr lang="ru-RU"/>
        </a:p>
      </dgm:t>
    </dgm:pt>
    <dgm:pt modelId="{FA6377A3-EFE0-4D96-A488-D9FEA5889A9C}" type="pres">
      <dgm:prSet presAssocID="{7BC8B13D-646D-4E03-953D-A41EFF8D6A70}" presName="hierRoot2" presStyleCnt="0">
        <dgm:presLayoutVars>
          <dgm:hierBranch val="init"/>
        </dgm:presLayoutVars>
      </dgm:prSet>
      <dgm:spPr/>
    </dgm:pt>
    <dgm:pt modelId="{FCA84499-741D-4CF1-B58B-C644F5959A86}" type="pres">
      <dgm:prSet presAssocID="{7BC8B13D-646D-4E03-953D-A41EFF8D6A70}" presName="rootComposite" presStyleCnt="0"/>
      <dgm:spPr/>
    </dgm:pt>
    <dgm:pt modelId="{E0B5957B-1395-43A4-9C09-68A9F0D78065}" type="pres">
      <dgm:prSet presAssocID="{7BC8B13D-646D-4E03-953D-A41EFF8D6A7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81B0-E292-457C-B5CC-AD2703C38F03}" type="pres">
      <dgm:prSet presAssocID="{7BC8B13D-646D-4E03-953D-A41EFF8D6A70}" presName="rootConnector" presStyleLbl="node2" presStyleIdx="2" presStyleCnt="3"/>
      <dgm:spPr/>
      <dgm:t>
        <a:bodyPr/>
        <a:lstStyle/>
        <a:p>
          <a:endParaRPr lang="ru-RU"/>
        </a:p>
      </dgm:t>
    </dgm:pt>
    <dgm:pt modelId="{01DD159D-3102-4D9A-B8A4-617C6FC5D602}" type="pres">
      <dgm:prSet presAssocID="{7BC8B13D-646D-4E03-953D-A41EFF8D6A70}" presName="hierChild4" presStyleCnt="0"/>
      <dgm:spPr/>
    </dgm:pt>
    <dgm:pt modelId="{0D044BBB-CDEA-4665-926A-DF4D3D282219}" type="pres">
      <dgm:prSet presAssocID="{7BC8B13D-646D-4E03-953D-A41EFF8D6A70}" presName="hierChild5" presStyleCnt="0"/>
      <dgm:spPr/>
    </dgm:pt>
    <dgm:pt modelId="{AC2778A7-4C5A-4D99-A695-BE3A82300FE4}" type="pres">
      <dgm:prSet presAssocID="{A5A43E25-B30E-4965-89DA-3086D6426BDF}" presName="hierChild3" presStyleCnt="0"/>
      <dgm:spPr/>
    </dgm:pt>
  </dgm:ptLst>
  <dgm:cxnLst>
    <dgm:cxn modelId="{1AE421A5-4DC4-4ECC-9CE3-3826B3D33BD2}" srcId="{FB72D096-339F-4C3D-B602-C5D57146C8DF}" destId="{832B621D-C924-43FC-BB17-6E8F539FD4DC}" srcOrd="1" destOrd="0" parTransId="{627CA673-7A97-4913-B7AC-A7801288EE2C}" sibTransId="{39A1F0E3-33B4-4691-A84B-8FB56D0A3613}"/>
    <dgm:cxn modelId="{017979EC-52EC-4EEC-AB94-00D43D59E0FD}" type="presOf" srcId="{8EB26562-5AAA-4656-82FC-52FED3772902}" destId="{8D3C7D1E-0BE0-46F4-8185-9732EFE68CE2}" srcOrd="0" destOrd="0" presId="urn:microsoft.com/office/officeart/2005/8/layout/orgChart1"/>
    <dgm:cxn modelId="{7CA74E09-0DD6-4C92-9CB2-1385B20450DD}" type="presOf" srcId="{95BDE55B-1D4D-4358-BB8C-40A74DDAAC4C}" destId="{395B2B3E-51BF-470B-AC07-94DD1613236E}" srcOrd="0" destOrd="0" presId="urn:microsoft.com/office/officeart/2005/8/layout/orgChart1"/>
    <dgm:cxn modelId="{702697ED-08BC-4DBB-A920-36FBA82B31F9}" srcId="{A5A43E25-B30E-4965-89DA-3086D6426BDF}" destId="{AC55C564-BE80-4AE7-8931-B0D1575949B5}" srcOrd="0" destOrd="0" parTransId="{6C424D45-FDCC-4737-8BE7-EA3819F9C1A4}" sibTransId="{C9891CBD-F826-41EC-A0A0-AD411A7C9638}"/>
    <dgm:cxn modelId="{E954A4EE-D159-4EDC-A24C-CBD9AD714D39}" type="presOf" srcId="{7F1A1E97-580E-4A9C-BF4C-F9C41A2BD417}" destId="{866A905E-1201-4167-B271-EE3D8E5F364B}" srcOrd="0" destOrd="0" presId="urn:microsoft.com/office/officeart/2005/8/layout/orgChart1"/>
    <dgm:cxn modelId="{A238176F-E606-40EA-A491-730EAED4FB6E}" srcId="{FB72D096-339F-4C3D-B602-C5D57146C8DF}" destId="{E1D7659A-1EC8-4FA4-BAD1-061E574A9666}" srcOrd="0" destOrd="0" parTransId="{97DBB72F-1B65-47A3-8CDF-D8BC1250E865}" sibTransId="{86B04D26-D284-4142-A7EC-836FF0636D0B}"/>
    <dgm:cxn modelId="{68A618F6-FA70-42B7-B7A4-A3F535399FC4}" type="presOf" srcId="{A5A43E25-B30E-4965-89DA-3086D6426BDF}" destId="{D454A203-BC3A-4FBF-853B-1FE778038D1F}" srcOrd="0" destOrd="0" presId="urn:microsoft.com/office/officeart/2005/8/layout/orgChart1"/>
    <dgm:cxn modelId="{D4CB7D12-C57D-4A74-9AC5-C1B053C123D7}" srcId="{8EB26562-5AAA-4656-82FC-52FED3772902}" destId="{9752F2F5-361D-492B-8A2A-489004EBC4B1}" srcOrd="0" destOrd="0" parTransId="{7F1A1E97-580E-4A9C-BF4C-F9C41A2BD417}" sibTransId="{5474556C-B9BB-4436-A3EE-A3AE77B311F0}"/>
    <dgm:cxn modelId="{149D0158-5AE9-48A8-8AF8-0AC05D33A849}" type="presOf" srcId="{A7B44A5A-8DB0-4275-ACFB-7A40E78DD0A5}" destId="{1191C07A-14A1-4572-9FD1-7760E084F974}" srcOrd="1" destOrd="0" presId="urn:microsoft.com/office/officeart/2005/8/layout/orgChart1"/>
    <dgm:cxn modelId="{BF7729E7-F04A-4DDD-B482-A43E93998A96}" type="presOf" srcId="{7BC8B13D-646D-4E03-953D-A41EFF8D6A70}" destId="{6DC281B0-E292-457C-B5CC-AD2703C38F03}" srcOrd="1" destOrd="0" presId="urn:microsoft.com/office/officeart/2005/8/layout/orgChart1"/>
    <dgm:cxn modelId="{33EA931C-E9D3-494E-AC21-7964545776C7}" type="presOf" srcId="{D54EF7EA-024A-4913-ACBB-0FE02EF0F3CF}" destId="{708FB5E6-3526-4917-A5E9-5F7B11A83AB6}" srcOrd="0" destOrd="0" presId="urn:microsoft.com/office/officeart/2005/8/layout/orgChart1"/>
    <dgm:cxn modelId="{787116E6-5863-4A0B-BA72-2CABE0C4B692}" type="presOf" srcId="{E192551B-9A46-4B5D-B0F3-247464D2FCFF}" destId="{6ABE8F50-1E3D-4974-98A9-4E4444965918}" srcOrd="0" destOrd="0" presId="urn:microsoft.com/office/officeart/2005/8/layout/orgChart1"/>
    <dgm:cxn modelId="{B8AFA555-812A-430A-8150-95CD18A9DB28}" srcId="{A5A43E25-B30E-4965-89DA-3086D6426BDF}" destId="{8EB26562-5AAA-4656-82FC-52FED3772902}" srcOrd="1" destOrd="0" parTransId="{E192551B-9A46-4B5D-B0F3-247464D2FCFF}" sibTransId="{12BDBF14-F847-4139-8C24-4ED7AD6ED4DA}"/>
    <dgm:cxn modelId="{76A2647A-6613-453E-B96F-48F47FE01BBC}" type="presOf" srcId="{E1D7659A-1EC8-4FA4-BAD1-061E574A9666}" destId="{6D90DE0E-6C5E-44F9-8811-46E2F9CD8118}" srcOrd="0" destOrd="0" presId="urn:microsoft.com/office/officeart/2005/8/layout/orgChart1"/>
    <dgm:cxn modelId="{DB535F98-AC66-401F-ACF5-5AB05BE7ED69}" srcId="{A5A43E25-B30E-4965-89DA-3086D6426BDF}" destId="{7BC8B13D-646D-4E03-953D-A41EFF8D6A70}" srcOrd="2" destOrd="0" parTransId="{E42C19EE-777B-4EBE-BD92-E6A7B029E2B0}" sibTransId="{C82E19F7-A2E4-4563-95C2-3B4A07A8148B}"/>
    <dgm:cxn modelId="{0D4F8F77-1973-4E53-AB4C-893F068665B4}" type="presOf" srcId="{E42C19EE-777B-4EBE-BD92-E6A7B029E2B0}" destId="{3E1418AC-C75B-4430-8B0E-205232034AE8}" srcOrd="0" destOrd="0" presId="urn:microsoft.com/office/officeart/2005/8/layout/orgChart1"/>
    <dgm:cxn modelId="{8C53CF2F-97C1-46FF-BD1B-4B7CD176DC06}" srcId="{345A243C-1EBB-42E6-B3D1-AAEA8832FBC2}" destId="{A5A43E25-B30E-4965-89DA-3086D6426BDF}" srcOrd="0" destOrd="0" parTransId="{3F3EB25A-4103-44A2-85E7-FF81EBC4D7D2}" sibTransId="{E6289AA1-7497-43F7-8746-8F2BA3B125E8}"/>
    <dgm:cxn modelId="{319432C9-76AF-4665-BE31-B330BD3FEDCF}" type="presOf" srcId="{832B621D-C924-43FC-BB17-6E8F539FD4DC}" destId="{9A6BD86C-59A1-4CE4-A4B5-30C2B0DF90C4}" srcOrd="1" destOrd="0" presId="urn:microsoft.com/office/officeart/2005/8/layout/orgChart1"/>
    <dgm:cxn modelId="{D41AFDAF-2561-408D-804B-F25CF5125092}" type="presOf" srcId="{FB72D096-339F-4C3D-B602-C5D57146C8DF}" destId="{F2524020-B2E9-4E86-BD8A-DB8216C651C1}" srcOrd="0" destOrd="0" presId="urn:microsoft.com/office/officeart/2005/8/layout/orgChart1"/>
    <dgm:cxn modelId="{35DF91DC-156F-4E10-8030-090DD1C54D9F}" type="presOf" srcId="{9752F2F5-361D-492B-8A2A-489004EBC4B1}" destId="{CA3D25C5-AB9A-4E65-A9CB-8EF724132B49}" srcOrd="0" destOrd="0" presId="urn:microsoft.com/office/officeart/2005/8/layout/orgChart1"/>
    <dgm:cxn modelId="{A58AC549-08F5-492C-B5E9-59FC31223540}" type="presOf" srcId="{C1674E64-F502-481B-919D-CB8E3D9622D2}" destId="{9655F19D-D0BE-47A2-B53F-2E02712C630C}" srcOrd="0" destOrd="0" presId="urn:microsoft.com/office/officeart/2005/8/layout/orgChart1"/>
    <dgm:cxn modelId="{8CFC8E7F-7057-4E64-A424-43377BB65517}" type="presOf" srcId="{AC55C564-BE80-4AE7-8931-B0D1575949B5}" destId="{D2A74889-8ECA-4563-A9FD-6417203D0ADC}" srcOrd="1" destOrd="0" presId="urn:microsoft.com/office/officeart/2005/8/layout/orgChart1"/>
    <dgm:cxn modelId="{99DFC510-8059-465F-AEFD-05A50AF9BD20}" srcId="{03FD8111-54D6-4163-94BC-31C7FF189893}" destId="{F282C882-46EF-4307-AB47-68B74F769CEB}" srcOrd="1" destOrd="0" parTransId="{C1674E64-F502-481B-919D-CB8E3D9622D2}" sibTransId="{1248A83B-868B-4027-89A4-DEDABAD7689D}"/>
    <dgm:cxn modelId="{32F4946E-22D8-4543-A6C3-01CEB28E269C}" type="presOf" srcId="{345A243C-1EBB-42E6-B3D1-AAEA8832FBC2}" destId="{C974254F-0062-4DDC-A928-879AC65D9A0F}" srcOrd="0" destOrd="0" presId="urn:microsoft.com/office/officeart/2005/8/layout/orgChart1"/>
    <dgm:cxn modelId="{18E961A1-B648-4C4D-B687-0FAC134A0CD7}" type="presOf" srcId="{9752F2F5-361D-492B-8A2A-489004EBC4B1}" destId="{0F542565-F910-4D5B-96D7-AA235487CEAE}" srcOrd="1" destOrd="0" presId="urn:microsoft.com/office/officeart/2005/8/layout/orgChart1"/>
    <dgm:cxn modelId="{ECCD42A2-81C3-481E-97E5-5FB7B5EA2C7B}" type="presOf" srcId="{627CA673-7A97-4913-B7AC-A7801288EE2C}" destId="{D8D3AFF3-C338-42F3-9189-95C9243C52F4}" srcOrd="0" destOrd="0" presId="urn:microsoft.com/office/officeart/2005/8/layout/orgChart1"/>
    <dgm:cxn modelId="{BF43F6C2-A95E-4541-A136-DCBC91A733D6}" type="presOf" srcId="{E1D7659A-1EC8-4FA4-BAD1-061E574A9666}" destId="{039C9E9C-6B44-40A8-A98A-26EF8D0DEC2B}" srcOrd="1" destOrd="0" presId="urn:microsoft.com/office/officeart/2005/8/layout/orgChart1"/>
    <dgm:cxn modelId="{999F3959-FEE4-4949-937F-768CD2D34AE4}" type="presOf" srcId="{106682B2-48CA-45F7-A233-F744BA3FFCCD}" destId="{AE9D9773-2895-4EDA-AB54-071EAEE4B6F2}" srcOrd="0" destOrd="0" presId="urn:microsoft.com/office/officeart/2005/8/layout/orgChart1"/>
    <dgm:cxn modelId="{3497E9BB-AB08-4913-9E30-D2D708FE47DF}" type="presOf" srcId="{AC55C564-BE80-4AE7-8931-B0D1575949B5}" destId="{DF06D788-19C4-482B-9F0B-8E1A1F902343}" srcOrd="0" destOrd="0" presId="urn:microsoft.com/office/officeart/2005/8/layout/orgChart1"/>
    <dgm:cxn modelId="{784D530C-33A6-4408-B642-1D8F1C806297}" type="presOf" srcId="{5FAFED6A-4DA3-4F14-B5A0-F8D30D3E6E5D}" destId="{85581AA2-237F-4F42-B0AE-185BA49FFCDA}" srcOrd="0" destOrd="0" presId="urn:microsoft.com/office/officeart/2005/8/layout/orgChart1"/>
    <dgm:cxn modelId="{4E923B14-00C5-44D6-9D2A-20D0D8538FBC}" srcId="{8EB26562-5AAA-4656-82FC-52FED3772902}" destId="{95BDE55B-1D4D-4358-BB8C-40A74DDAAC4C}" srcOrd="1" destOrd="0" parTransId="{B1821190-9D56-42E6-BBBF-F6A8FF1094CA}" sibTransId="{6E3186D3-67E6-41CE-8CF1-94F7260FA388}"/>
    <dgm:cxn modelId="{D0331BD0-E3DD-44BB-A99E-7646822AEE51}" type="presOf" srcId="{8EB26562-5AAA-4656-82FC-52FED3772902}" destId="{65F67D33-E230-4F76-B42C-9F38C4B62CDC}" srcOrd="1" destOrd="0" presId="urn:microsoft.com/office/officeart/2005/8/layout/orgChart1"/>
    <dgm:cxn modelId="{DFA1B4BC-953D-4240-948B-80A16E07EA5F}" type="presOf" srcId="{D03A86D5-321C-41F5-87E7-331F7E9390FE}" destId="{47126D77-F924-46C7-BF71-9292001222BD}" srcOrd="0" destOrd="0" presId="urn:microsoft.com/office/officeart/2005/8/layout/orgChart1"/>
    <dgm:cxn modelId="{1F29B33D-CD25-467D-9AAE-A8FD8C37E85E}" type="presOf" srcId="{FB72D096-339F-4C3D-B602-C5D57146C8DF}" destId="{9F61CB29-4787-46D2-A137-C72A69EC7C49}" srcOrd="1" destOrd="0" presId="urn:microsoft.com/office/officeart/2005/8/layout/orgChart1"/>
    <dgm:cxn modelId="{C1BB4DA3-7894-463C-8A57-80FDB1D10658}" type="presOf" srcId="{106682B2-48CA-45F7-A233-F744BA3FFCCD}" destId="{C8751593-6984-448D-A826-1E7BCCB0BAB7}" srcOrd="1" destOrd="0" presId="urn:microsoft.com/office/officeart/2005/8/layout/orgChart1"/>
    <dgm:cxn modelId="{055C80AF-FA49-4FFA-937B-A6556B7CDCF4}" srcId="{03FD8111-54D6-4163-94BC-31C7FF189893}" destId="{106682B2-48CA-45F7-A233-F744BA3FFCCD}" srcOrd="0" destOrd="0" parTransId="{D03A86D5-321C-41F5-87E7-331F7E9390FE}" sibTransId="{3CE1B655-6F14-4E56-A431-422A8037CC03}"/>
    <dgm:cxn modelId="{5FB20ED7-0C49-4204-AEAD-A91B8E3A83CC}" type="presOf" srcId="{B1821190-9D56-42E6-BBBF-F6A8FF1094CA}" destId="{64CFBEC3-62BA-4775-9D28-63E68B65B178}" srcOrd="0" destOrd="0" presId="urn:microsoft.com/office/officeart/2005/8/layout/orgChart1"/>
    <dgm:cxn modelId="{E4F101D9-DF54-4542-9E49-BEF0820B7E6C}" type="presOf" srcId="{A7B44A5A-8DB0-4275-ACFB-7A40E78DD0A5}" destId="{0F2A4D27-0466-4E52-B69A-BEBF74FE24FA}" srcOrd="0" destOrd="0" presId="urn:microsoft.com/office/officeart/2005/8/layout/orgChart1"/>
    <dgm:cxn modelId="{CFDD4F4B-D1E9-4B58-8B60-78D86958383D}" type="presOf" srcId="{03FD8111-54D6-4163-94BC-31C7FF189893}" destId="{648B728B-722A-4006-BC0C-2F19091E604C}" srcOrd="0" destOrd="0" presId="urn:microsoft.com/office/officeart/2005/8/layout/orgChart1"/>
    <dgm:cxn modelId="{17EB06B8-BEED-4DFC-9A82-2F6FFC306996}" srcId="{8EB26562-5AAA-4656-82FC-52FED3772902}" destId="{A7B44A5A-8DB0-4275-ACFB-7A40E78DD0A5}" srcOrd="2" destOrd="0" parTransId="{D54EF7EA-024A-4913-ACBB-0FE02EF0F3CF}" sibTransId="{ED531C41-C128-4937-A0D7-B90189CA25AC}"/>
    <dgm:cxn modelId="{DD1B3027-C2AA-4FE8-A4D4-1387C32498D5}" type="presOf" srcId="{A5A43E25-B30E-4965-89DA-3086D6426BDF}" destId="{01D5F8F6-243B-4E58-AFFC-6DDCCE7A8466}" srcOrd="1" destOrd="0" presId="urn:microsoft.com/office/officeart/2005/8/layout/orgChart1"/>
    <dgm:cxn modelId="{D4E26788-35BE-4623-BBC1-123A23DD0BB9}" srcId="{AC55C564-BE80-4AE7-8931-B0D1575949B5}" destId="{03FD8111-54D6-4163-94BC-31C7FF189893}" srcOrd="1" destOrd="0" parTransId="{5C2F2194-EA96-42B3-BA5A-FF750C012182}" sibTransId="{6DEB2C04-6B5C-473F-ADE5-61B8C7E3AC1C}"/>
    <dgm:cxn modelId="{2A94EBCB-7B0C-40D4-A005-85194707A2EA}" srcId="{AC55C564-BE80-4AE7-8931-B0D1575949B5}" destId="{FB72D096-339F-4C3D-B602-C5D57146C8DF}" srcOrd="0" destOrd="0" parTransId="{5FAFED6A-4DA3-4F14-B5A0-F8D30D3E6E5D}" sibTransId="{2A20FC3D-C923-4AB4-9E3D-41BCEE28FFC5}"/>
    <dgm:cxn modelId="{96C6BB59-07C4-4F81-978F-46DD407D1065}" type="presOf" srcId="{97DBB72F-1B65-47A3-8CDF-D8BC1250E865}" destId="{BDE01BBB-265A-4313-86A5-CE42E9DA6028}" srcOrd="0" destOrd="0" presId="urn:microsoft.com/office/officeart/2005/8/layout/orgChart1"/>
    <dgm:cxn modelId="{0EFDE8C8-8FB6-4DA8-AC62-2638B3F9595F}" type="presOf" srcId="{95BDE55B-1D4D-4358-BB8C-40A74DDAAC4C}" destId="{1747FA75-1897-48DF-8BDE-23C1F5EE5B48}" srcOrd="1" destOrd="0" presId="urn:microsoft.com/office/officeart/2005/8/layout/orgChart1"/>
    <dgm:cxn modelId="{2E8F48C3-1AE4-4AA9-AC83-BDA0DA63EA0E}" type="presOf" srcId="{7BC8B13D-646D-4E03-953D-A41EFF8D6A70}" destId="{E0B5957B-1395-43A4-9C09-68A9F0D78065}" srcOrd="0" destOrd="0" presId="urn:microsoft.com/office/officeart/2005/8/layout/orgChart1"/>
    <dgm:cxn modelId="{39E28401-11F2-419B-A087-34873B6F9435}" type="presOf" srcId="{F282C882-46EF-4307-AB47-68B74F769CEB}" destId="{EBB4DAE5-B7F6-4B23-AB90-C17C71B35633}" srcOrd="1" destOrd="0" presId="urn:microsoft.com/office/officeart/2005/8/layout/orgChart1"/>
    <dgm:cxn modelId="{9DDEB969-85F6-4321-A69F-2B4E5D4753E6}" type="presOf" srcId="{F282C882-46EF-4307-AB47-68B74F769CEB}" destId="{62C65B72-6940-4110-9655-B846319E62BD}" srcOrd="0" destOrd="0" presId="urn:microsoft.com/office/officeart/2005/8/layout/orgChart1"/>
    <dgm:cxn modelId="{CA2ED33A-CFCB-4CA3-BF6E-53FBDF3785A2}" type="presOf" srcId="{6C424D45-FDCC-4737-8BE7-EA3819F9C1A4}" destId="{4F02E813-5822-4EBE-913E-23ECDF664956}" srcOrd="0" destOrd="0" presId="urn:microsoft.com/office/officeart/2005/8/layout/orgChart1"/>
    <dgm:cxn modelId="{65EED4C9-0491-468E-87B6-291CD368F199}" type="presOf" srcId="{5C2F2194-EA96-42B3-BA5A-FF750C012182}" destId="{BA3A6254-9045-4CC0-95E9-1FE95D6C23B8}" srcOrd="0" destOrd="0" presId="urn:microsoft.com/office/officeart/2005/8/layout/orgChart1"/>
    <dgm:cxn modelId="{45BFF7FC-7A2E-44B1-8071-45C1042589D7}" type="presOf" srcId="{832B621D-C924-43FC-BB17-6E8F539FD4DC}" destId="{8D4446D9-2A66-474D-8137-756DADF8B803}" srcOrd="0" destOrd="0" presId="urn:microsoft.com/office/officeart/2005/8/layout/orgChart1"/>
    <dgm:cxn modelId="{06369A79-C4A4-4AA2-92C3-7C0C10444DCD}" type="presOf" srcId="{03FD8111-54D6-4163-94BC-31C7FF189893}" destId="{5AE727D9-20A5-4FDE-9628-0724C649ED0B}" srcOrd="1" destOrd="0" presId="urn:microsoft.com/office/officeart/2005/8/layout/orgChart1"/>
    <dgm:cxn modelId="{E7521F6C-9453-4021-87DC-362EC75C13E4}" type="presParOf" srcId="{C974254F-0062-4DDC-A928-879AC65D9A0F}" destId="{55BEB3DC-081F-415C-A72B-06E03B3B7F5D}" srcOrd="0" destOrd="0" presId="urn:microsoft.com/office/officeart/2005/8/layout/orgChart1"/>
    <dgm:cxn modelId="{00869002-364D-410E-BE70-AE59D41289B1}" type="presParOf" srcId="{55BEB3DC-081F-415C-A72B-06E03B3B7F5D}" destId="{429B14FF-F5D5-4785-B4D1-C6A84F253A21}" srcOrd="0" destOrd="0" presId="urn:microsoft.com/office/officeart/2005/8/layout/orgChart1"/>
    <dgm:cxn modelId="{E02C5557-E617-4D1D-B8E2-FD60F7270F36}" type="presParOf" srcId="{429B14FF-F5D5-4785-B4D1-C6A84F253A21}" destId="{D454A203-BC3A-4FBF-853B-1FE778038D1F}" srcOrd="0" destOrd="0" presId="urn:microsoft.com/office/officeart/2005/8/layout/orgChart1"/>
    <dgm:cxn modelId="{F30791E7-9478-4BF9-9440-3838FA11F2FF}" type="presParOf" srcId="{429B14FF-F5D5-4785-B4D1-C6A84F253A21}" destId="{01D5F8F6-243B-4E58-AFFC-6DDCCE7A8466}" srcOrd="1" destOrd="0" presId="urn:microsoft.com/office/officeart/2005/8/layout/orgChart1"/>
    <dgm:cxn modelId="{0231BD91-42A7-4D12-9203-5776679E37C0}" type="presParOf" srcId="{55BEB3DC-081F-415C-A72B-06E03B3B7F5D}" destId="{4253468F-9C26-4759-B9B2-2C11BFFA44F3}" srcOrd="1" destOrd="0" presId="urn:microsoft.com/office/officeart/2005/8/layout/orgChart1"/>
    <dgm:cxn modelId="{4DF29A6E-1933-4F6E-AC71-D26D0C0E7C86}" type="presParOf" srcId="{4253468F-9C26-4759-B9B2-2C11BFFA44F3}" destId="{4F02E813-5822-4EBE-913E-23ECDF664956}" srcOrd="0" destOrd="0" presId="urn:microsoft.com/office/officeart/2005/8/layout/orgChart1"/>
    <dgm:cxn modelId="{5C66AC94-D958-491E-9B7D-8F80DDF897FD}" type="presParOf" srcId="{4253468F-9C26-4759-B9B2-2C11BFFA44F3}" destId="{C7F343A4-DE5B-4692-97AE-F248FEF14B95}" srcOrd="1" destOrd="0" presId="urn:microsoft.com/office/officeart/2005/8/layout/orgChart1"/>
    <dgm:cxn modelId="{82A1B461-7A93-4F96-AE27-5470F4AF0454}" type="presParOf" srcId="{C7F343A4-DE5B-4692-97AE-F248FEF14B95}" destId="{EB4CCA3E-D494-479E-B21C-3FF7B075ED3C}" srcOrd="0" destOrd="0" presId="urn:microsoft.com/office/officeart/2005/8/layout/orgChart1"/>
    <dgm:cxn modelId="{2482A69B-F78A-4BD7-A6E8-C11A718ACB57}" type="presParOf" srcId="{EB4CCA3E-D494-479E-B21C-3FF7B075ED3C}" destId="{DF06D788-19C4-482B-9F0B-8E1A1F902343}" srcOrd="0" destOrd="0" presId="urn:microsoft.com/office/officeart/2005/8/layout/orgChart1"/>
    <dgm:cxn modelId="{038E4C92-2D0E-435E-B9C0-C16A0C72DA64}" type="presParOf" srcId="{EB4CCA3E-D494-479E-B21C-3FF7B075ED3C}" destId="{D2A74889-8ECA-4563-A9FD-6417203D0ADC}" srcOrd="1" destOrd="0" presId="urn:microsoft.com/office/officeart/2005/8/layout/orgChart1"/>
    <dgm:cxn modelId="{550A67A5-F655-4E59-BDFA-B53DEF635C46}" type="presParOf" srcId="{C7F343A4-DE5B-4692-97AE-F248FEF14B95}" destId="{CCF3A0A7-3138-4BC6-A421-B38145B3B8D8}" srcOrd="1" destOrd="0" presId="urn:microsoft.com/office/officeart/2005/8/layout/orgChart1"/>
    <dgm:cxn modelId="{43066CB5-DECF-4516-9900-B94CB936B271}" type="presParOf" srcId="{CCF3A0A7-3138-4BC6-A421-B38145B3B8D8}" destId="{85581AA2-237F-4F42-B0AE-185BA49FFCDA}" srcOrd="0" destOrd="0" presId="urn:microsoft.com/office/officeart/2005/8/layout/orgChart1"/>
    <dgm:cxn modelId="{3680E042-2FD6-42F2-978A-1BA0E92D33EF}" type="presParOf" srcId="{CCF3A0A7-3138-4BC6-A421-B38145B3B8D8}" destId="{CA563D8A-6879-40C7-849E-9457E087C696}" srcOrd="1" destOrd="0" presId="urn:microsoft.com/office/officeart/2005/8/layout/orgChart1"/>
    <dgm:cxn modelId="{0F0B55E1-F6A8-4A6F-8DE8-D9E51C1F32C9}" type="presParOf" srcId="{CA563D8A-6879-40C7-849E-9457E087C696}" destId="{5966C1CF-D9FE-4054-BC65-178A0DD7A0E9}" srcOrd="0" destOrd="0" presId="urn:microsoft.com/office/officeart/2005/8/layout/orgChart1"/>
    <dgm:cxn modelId="{DC77191E-A581-4999-9976-7AB6914CB0E6}" type="presParOf" srcId="{5966C1CF-D9FE-4054-BC65-178A0DD7A0E9}" destId="{F2524020-B2E9-4E86-BD8A-DB8216C651C1}" srcOrd="0" destOrd="0" presId="urn:microsoft.com/office/officeart/2005/8/layout/orgChart1"/>
    <dgm:cxn modelId="{35440FC1-34EF-4C0F-962F-9F7B5168003C}" type="presParOf" srcId="{5966C1CF-D9FE-4054-BC65-178A0DD7A0E9}" destId="{9F61CB29-4787-46D2-A137-C72A69EC7C49}" srcOrd="1" destOrd="0" presId="urn:microsoft.com/office/officeart/2005/8/layout/orgChart1"/>
    <dgm:cxn modelId="{37DDC3EF-0C61-4D74-A7D6-B3C102EBF64D}" type="presParOf" srcId="{CA563D8A-6879-40C7-849E-9457E087C696}" destId="{E0CCE3F9-0E6C-4A8A-8425-666CC2ABFFD8}" srcOrd="1" destOrd="0" presId="urn:microsoft.com/office/officeart/2005/8/layout/orgChart1"/>
    <dgm:cxn modelId="{66406B9E-5292-47B5-BC7D-9ABEB35C1AA8}" type="presParOf" srcId="{E0CCE3F9-0E6C-4A8A-8425-666CC2ABFFD8}" destId="{BDE01BBB-265A-4313-86A5-CE42E9DA6028}" srcOrd="0" destOrd="0" presId="urn:microsoft.com/office/officeart/2005/8/layout/orgChart1"/>
    <dgm:cxn modelId="{785AA470-C8AA-4146-848B-7B68B561B8B0}" type="presParOf" srcId="{E0CCE3F9-0E6C-4A8A-8425-666CC2ABFFD8}" destId="{7E83A2E6-1F87-4D61-9312-3F0E647C79C9}" srcOrd="1" destOrd="0" presId="urn:microsoft.com/office/officeart/2005/8/layout/orgChart1"/>
    <dgm:cxn modelId="{7F973ED3-9AB5-4774-B2C3-5B61F20E2FE1}" type="presParOf" srcId="{7E83A2E6-1F87-4D61-9312-3F0E647C79C9}" destId="{A6810039-68C9-4704-9395-80BBFE3F9A47}" srcOrd="0" destOrd="0" presId="urn:microsoft.com/office/officeart/2005/8/layout/orgChart1"/>
    <dgm:cxn modelId="{873ED4C2-802A-44BF-B8E4-B725E4A582E1}" type="presParOf" srcId="{A6810039-68C9-4704-9395-80BBFE3F9A47}" destId="{6D90DE0E-6C5E-44F9-8811-46E2F9CD8118}" srcOrd="0" destOrd="0" presId="urn:microsoft.com/office/officeart/2005/8/layout/orgChart1"/>
    <dgm:cxn modelId="{4BAA1BE0-5BB8-4120-ADAE-4B22C4B6E26F}" type="presParOf" srcId="{A6810039-68C9-4704-9395-80BBFE3F9A47}" destId="{039C9E9C-6B44-40A8-A98A-26EF8D0DEC2B}" srcOrd="1" destOrd="0" presId="urn:microsoft.com/office/officeart/2005/8/layout/orgChart1"/>
    <dgm:cxn modelId="{ED630EE4-E34E-4CF7-97B5-14DD6E6C921D}" type="presParOf" srcId="{7E83A2E6-1F87-4D61-9312-3F0E647C79C9}" destId="{6C863BB1-17F7-4963-B6A2-F733A79799AF}" srcOrd="1" destOrd="0" presId="urn:microsoft.com/office/officeart/2005/8/layout/orgChart1"/>
    <dgm:cxn modelId="{0C99E935-D111-4469-B7DA-B8EE11C6933F}" type="presParOf" srcId="{7E83A2E6-1F87-4D61-9312-3F0E647C79C9}" destId="{2B5E055A-2269-4417-91D6-E063CD57A5FD}" srcOrd="2" destOrd="0" presId="urn:microsoft.com/office/officeart/2005/8/layout/orgChart1"/>
    <dgm:cxn modelId="{473BC105-B979-4402-B64D-6A5D0F57373F}" type="presParOf" srcId="{E0CCE3F9-0E6C-4A8A-8425-666CC2ABFFD8}" destId="{D8D3AFF3-C338-42F3-9189-95C9243C52F4}" srcOrd="2" destOrd="0" presId="urn:microsoft.com/office/officeart/2005/8/layout/orgChart1"/>
    <dgm:cxn modelId="{33EEEA22-6EA4-4DAA-80D6-8CE0C845D765}" type="presParOf" srcId="{E0CCE3F9-0E6C-4A8A-8425-666CC2ABFFD8}" destId="{07B4470A-A461-40CF-A161-D812734EE95D}" srcOrd="3" destOrd="0" presId="urn:microsoft.com/office/officeart/2005/8/layout/orgChart1"/>
    <dgm:cxn modelId="{DB35B21D-90E8-46EC-911A-D78ADA57CFE9}" type="presParOf" srcId="{07B4470A-A461-40CF-A161-D812734EE95D}" destId="{413B32CF-1B08-40C4-8563-979F1665A137}" srcOrd="0" destOrd="0" presId="urn:microsoft.com/office/officeart/2005/8/layout/orgChart1"/>
    <dgm:cxn modelId="{6FA08770-D48F-45D0-AA5F-D0A59D393AC3}" type="presParOf" srcId="{413B32CF-1B08-40C4-8563-979F1665A137}" destId="{8D4446D9-2A66-474D-8137-756DADF8B803}" srcOrd="0" destOrd="0" presId="urn:microsoft.com/office/officeart/2005/8/layout/orgChart1"/>
    <dgm:cxn modelId="{9A471647-85B1-4D6D-8497-580FF3E510A7}" type="presParOf" srcId="{413B32CF-1B08-40C4-8563-979F1665A137}" destId="{9A6BD86C-59A1-4CE4-A4B5-30C2B0DF90C4}" srcOrd="1" destOrd="0" presId="urn:microsoft.com/office/officeart/2005/8/layout/orgChart1"/>
    <dgm:cxn modelId="{135B5BF7-B2BF-4AD4-B605-957B5B0C2EB6}" type="presParOf" srcId="{07B4470A-A461-40CF-A161-D812734EE95D}" destId="{8E842C5A-3FF7-448C-8A29-44407765F277}" srcOrd="1" destOrd="0" presId="urn:microsoft.com/office/officeart/2005/8/layout/orgChart1"/>
    <dgm:cxn modelId="{8F6307A7-FF57-4DDB-AC05-C3224CD36D37}" type="presParOf" srcId="{07B4470A-A461-40CF-A161-D812734EE95D}" destId="{F92B978F-A767-4271-92EB-E1A291552498}" srcOrd="2" destOrd="0" presId="urn:microsoft.com/office/officeart/2005/8/layout/orgChart1"/>
    <dgm:cxn modelId="{E341706E-FB22-449C-9D7B-1D8D6EE80A7B}" type="presParOf" srcId="{CA563D8A-6879-40C7-849E-9457E087C696}" destId="{5D236044-7F92-45EE-AD76-90D3261D03FA}" srcOrd="2" destOrd="0" presId="urn:microsoft.com/office/officeart/2005/8/layout/orgChart1"/>
    <dgm:cxn modelId="{0B77F299-C134-46A1-8A5C-73273037DFB7}" type="presParOf" srcId="{CCF3A0A7-3138-4BC6-A421-B38145B3B8D8}" destId="{BA3A6254-9045-4CC0-95E9-1FE95D6C23B8}" srcOrd="2" destOrd="0" presId="urn:microsoft.com/office/officeart/2005/8/layout/orgChart1"/>
    <dgm:cxn modelId="{7AB0CAC8-D603-452C-B9A6-3BEB616D0DC1}" type="presParOf" srcId="{CCF3A0A7-3138-4BC6-A421-B38145B3B8D8}" destId="{9812BCC7-23BE-4C7D-96EE-57FA4BE85BEA}" srcOrd="3" destOrd="0" presId="urn:microsoft.com/office/officeart/2005/8/layout/orgChart1"/>
    <dgm:cxn modelId="{E9165619-6ECC-4C7D-8952-4AB798352E6B}" type="presParOf" srcId="{9812BCC7-23BE-4C7D-96EE-57FA4BE85BEA}" destId="{9C507FD6-B0FC-44CF-9B23-7647EDB89672}" srcOrd="0" destOrd="0" presId="urn:microsoft.com/office/officeart/2005/8/layout/orgChart1"/>
    <dgm:cxn modelId="{170FAB47-78B1-42D2-860A-067877B4E419}" type="presParOf" srcId="{9C507FD6-B0FC-44CF-9B23-7647EDB89672}" destId="{648B728B-722A-4006-BC0C-2F19091E604C}" srcOrd="0" destOrd="0" presId="urn:microsoft.com/office/officeart/2005/8/layout/orgChart1"/>
    <dgm:cxn modelId="{10B4E3D0-6939-4FD1-A4FA-6B032FD44D3A}" type="presParOf" srcId="{9C507FD6-B0FC-44CF-9B23-7647EDB89672}" destId="{5AE727D9-20A5-4FDE-9628-0724C649ED0B}" srcOrd="1" destOrd="0" presId="urn:microsoft.com/office/officeart/2005/8/layout/orgChart1"/>
    <dgm:cxn modelId="{3A208822-F1AA-43CF-8D07-038419731D14}" type="presParOf" srcId="{9812BCC7-23BE-4C7D-96EE-57FA4BE85BEA}" destId="{2DCAECB0-2A02-4AFA-85E8-8EFD0D6EB5B6}" srcOrd="1" destOrd="0" presId="urn:microsoft.com/office/officeart/2005/8/layout/orgChart1"/>
    <dgm:cxn modelId="{E3D78B0E-7923-4B2D-A8D9-C623249CDF05}" type="presParOf" srcId="{2DCAECB0-2A02-4AFA-85E8-8EFD0D6EB5B6}" destId="{47126D77-F924-46C7-BF71-9292001222BD}" srcOrd="0" destOrd="0" presId="urn:microsoft.com/office/officeart/2005/8/layout/orgChart1"/>
    <dgm:cxn modelId="{C88343E4-3A7C-437C-AAFF-FB276D57D057}" type="presParOf" srcId="{2DCAECB0-2A02-4AFA-85E8-8EFD0D6EB5B6}" destId="{184AAA2B-87CA-4C91-AC20-76F59B355789}" srcOrd="1" destOrd="0" presId="urn:microsoft.com/office/officeart/2005/8/layout/orgChart1"/>
    <dgm:cxn modelId="{DB56BFE7-E022-430A-AA1E-CCA9D161A071}" type="presParOf" srcId="{184AAA2B-87CA-4C91-AC20-76F59B355789}" destId="{5D2DCC39-39E2-4BA5-AB0C-58F38860A1F4}" srcOrd="0" destOrd="0" presId="urn:microsoft.com/office/officeart/2005/8/layout/orgChart1"/>
    <dgm:cxn modelId="{2F7ECA3F-6D7D-424F-BC83-B0D022327C1B}" type="presParOf" srcId="{5D2DCC39-39E2-4BA5-AB0C-58F38860A1F4}" destId="{AE9D9773-2895-4EDA-AB54-071EAEE4B6F2}" srcOrd="0" destOrd="0" presId="urn:microsoft.com/office/officeart/2005/8/layout/orgChart1"/>
    <dgm:cxn modelId="{39D918BC-00EA-4BF5-82F0-0C8138CF4C45}" type="presParOf" srcId="{5D2DCC39-39E2-4BA5-AB0C-58F38860A1F4}" destId="{C8751593-6984-448D-A826-1E7BCCB0BAB7}" srcOrd="1" destOrd="0" presId="urn:microsoft.com/office/officeart/2005/8/layout/orgChart1"/>
    <dgm:cxn modelId="{5EB5E62A-A75F-4226-8A99-4DBB3191E388}" type="presParOf" srcId="{184AAA2B-87CA-4C91-AC20-76F59B355789}" destId="{71875648-25B5-4457-82C0-851F3A8FA5CE}" srcOrd="1" destOrd="0" presId="urn:microsoft.com/office/officeart/2005/8/layout/orgChart1"/>
    <dgm:cxn modelId="{B7FB2B99-08D1-42D7-A605-C067832E770B}" type="presParOf" srcId="{184AAA2B-87CA-4C91-AC20-76F59B355789}" destId="{22FF4B92-2B57-4D31-86AD-016404D3A0B9}" srcOrd="2" destOrd="0" presId="urn:microsoft.com/office/officeart/2005/8/layout/orgChart1"/>
    <dgm:cxn modelId="{D780A1B4-165B-41B8-AA8D-D01CC667940B}" type="presParOf" srcId="{2DCAECB0-2A02-4AFA-85E8-8EFD0D6EB5B6}" destId="{9655F19D-D0BE-47A2-B53F-2E02712C630C}" srcOrd="2" destOrd="0" presId="urn:microsoft.com/office/officeart/2005/8/layout/orgChart1"/>
    <dgm:cxn modelId="{D429F5CF-D9AF-416F-85C8-D08AA284C79C}" type="presParOf" srcId="{2DCAECB0-2A02-4AFA-85E8-8EFD0D6EB5B6}" destId="{498E7A90-88DF-4678-8B4A-20F8C806B425}" srcOrd="3" destOrd="0" presId="urn:microsoft.com/office/officeart/2005/8/layout/orgChart1"/>
    <dgm:cxn modelId="{BCF04CFB-7C7E-4CD0-AEE9-8D928DBDC10E}" type="presParOf" srcId="{498E7A90-88DF-4678-8B4A-20F8C806B425}" destId="{257CEFD5-02C6-4086-BEE5-6C2ED6A63FFA}" srcOrd="0" destOrd="0" presId="urn:microsoft.com/office/officeart/2005/8/layout/orgChart1"/>
    <dgm:cxn modelId="{23D9C2EB-7E97-4AC4-B808-ED148F0565E4}" type="presParOf" srcId="{257CEFD5-02C6-4086-BEE5-6C2ED6A63FFA}" destId="{62C65B72-6940-4110-9655-B846319E62BD}" srcOrd="0" destOrd="0" presId="urn:microsoft.com/office/officeart/2005/8/layout/orgChart1"/>
    <dgm:cxn modelId="{ADEFACA1-15EF-4BAB-B150-4A6B38A7733A}" type="presParOf" srcId="{257CEFD5-02C6-4086-BEE5-6C2ED6A63FFA}" destId="{EBB4DAE5-B7F6-4B23-AB90-C17C71B35633}" srcOrd="1" destOrd="0" presId="urn:microsoft.com/office/officeart/2005/8/layout/orgChart1"/>
    <dgm:cxn modelId="{3B2A3E04-9784-4C85-BA7A-1674802AE513}" type="presParOf" srcId="{498E7A90-88DF-4678-8B4A-20F8C806B425}" destId="{0D36B5D4-B1FC-4F7F-987E-678B83F3B5CD}" srcOrd="1" destOrd="0" presId="urn:microsoft.com/office/officeart/2005/8/layout/orgChart1"/>
    <dgm:cxn modelId="{61EAC1F6-5003-47B4-A10A-F0D4B194C83A}" type="presParOf" srcId="{498E7A90-88DF-4678-8B4A-20F8C806B425}" destId="{B9715A5A-01EE-44AA-AFE9-007EF2E5A7F1}" srcOrd="2" destOrd="0" presId="urn:microsoft.com/office/officeart/2005/8/layout/orgChart1"/>
    <dgm:cxn modelId="{BC4F1796-3FF4-4CB7-AFD6-7EC8AE0079EC}" type="presParOf" srcId="{9812BCC7-23BE-4C7D-96EE-57FA4BE85BEA}" destId="{288EA454-6FEB-4506-A2C7-1B65CD5F4D14}" srcOrd="2" destOrd="0" presId="urn:microsoft.com/office/officeart/2005/8/layout/orgChart1"/>
    <dgm:cxn modelId="{52CA2B5F-CB77-44AA-BE26-E18E821AF8D6}" type="presParOf" srcId="{C7F343A4-DE5B-4692-97AE-F248FEF14B95}" destId="{4863090B-34FB-430F-BC00-F000A949C32C}" srcOrd="2" destOrd="0" presId="urn:microsoft.com/office/officeart/2005/8/layout/orgChart1"/>
    <dgm:cxn modelId="{C53412BD-C5D3-4294-A0E3-DBBDCEBBE585}" type="presParOf" srcId="{4253468F-9C26-4759-B9B2-2C11BFFA44F3}" destId="{6ABE8F50-1E3D-4974-98A9-4E4444965918}" srcOrd="2" destOrd="0" presId="urn:microsoft.com/office/officeart/2005/8/layout/orgChart1"/>
    <dgm:cxn modelId="{5359A3E5-A94F-44D8-BEA5-DD4DEB711753}" type="presParOf" srcId="{4253468F-9C26-4759-B9B2-2C11BFFA44F3}" destId="{A93E81F3-4C6C-4D02-98F4-1CA019A2B249}" srcOrd="3" destOrd="0" presId="urn:microsoft.com/office/officeart/2005/8/layout/orgChart1"/>
    <dgm:cxn modelId="{75BE529A-D5DE-4B84-BE5C-1E6D68F8EA55}" type="presParOf" srcId="{A93E81F3-4C6C-4D02-98F4-1CA019A2B249}" destId="{95501E32-99D4-469B-BFAB-F5C62DB26F35}" srcOrd="0" destOrd="0" presId="urn:microsoft.com/office/officeart/2005/8/layout/orgChart1"/>
    <dgm:cxn modelId="{B5EBA773-6893-40D0-AD22-D830299F532A}" type="presParOf" srcId="{95501E32-99D4-469B-BFAB-F5C62DB26F35}" destId="{8D3C7D1E-0BE0-46F4-8185-9732EFE68CE2}" srcOrd="0" destOrd="0" presId="urn:microsoft.com/office/officeart/2005/8/layout/orgChart1"/>
    <dgm:cxn modelId="{C09EDE71-2DFC-40DA-9D93-6E2C06F2460C}" type="presParOf" srcId="{95501E32-99D4-469B-BFAB-F5C62DB26F35}" destId="{65F67D33-E230-4F76-B42C-9F38C4B62CDC}" srcOrd="1" destOrd="0" presId="urn:microsoft.com/office/officeart/2005/8/layout/orgChart1"/>
    <dgm:cxn modelId="{CC0EF87C-D500-4C22-9CAD-246F76F3C879}" type="presParOf" srcId="{A93E81F3-4C6C-4D02-98F4-1CA019A2B249}" destId="{FFF62459-BD59-43F5-BB24-7D513EB981D1}" srcOrd="1" destOrd="0" presId="urn:microsoft.com/office/officeart/2005/8/layout/orgChart1"/>
    <dgm:cxn modelId="{24A34D72-D5AB-4DCA-8C2A-33B549BF0947}" type="presParOf" srcId="{FFF62459-BD59-43F5-BB24-7D513EB981D1}" destId="{866A905E-1201-4167-B271-EE3D8E5F364B}" srcOrd="0" destOrd="0" presId="urn:microsoft.com/office/officeart/2005/8/layout/orgChart1"/>
    <dgm:cxn modelId="{1831616D-58A0-48F1-ABC9-AECB70B94EAF}" type="presParOf" srcId="{FFF62459-BD59-43F5-BB24-7D513EB981D1}" destId="{3ABDA16C-BCED-4048-AD92-67C9F15B5603}" srcOrd="1" destOrd="0" presId="urn:microsoft.com/office/officeart/2005/8/layout/orgChart1"/>
    <dgm:cxn modelId="{5FF7B7D3-5126-4747-B1C1-60E8E054D5F0}" type="presParOf" srcId="{3ABDA16C-BCED-4048-AD92-67C9F15B5603}" destId="{104402C0-F6A7-4CDE-9807-2AFD0C453CAE}" srcOrd="0" destOrd="0" presId="urn:microsoft.com/office/officeart/2005/8/layout/orgChart1"/>
    <dgm:cxn modelId="{F606A377-2F3C-4EB6-A7A9-36D5698F054B}" type="presParOf" srcId="{104402C0-F6A7-4CDE-9807-2AFD0C453CAE}" destId="{CA3D25C5-AB9A-4E65-A9CB-8EF724132B49}" srcOrd="0" destOrd="0" presId="urn:microsoft.com/office/officeart/2005/8/layout/orgChart1"/>
    <dgm:cxn modelId="{FA9A1706-105D-4B79-9AE9-99DD163EDB1A}" type="presParOf" srcId="{104402C0-F6A7-4CDE-9807-2AFD0C453CAE}" destId="{0F542565-F910-4D5B-96D7-AA235487CEAE}" srcOrd="1" destOrd="0" presId="urn:microsoft.com/office/officeart/2005/8/layout/orgChart1"/>
    <dgm:cxn modelId="{F9F0C662-2333-4AEE-BE33-22A7452512A4}" type="presParOf" srcId="{3ABDA16C-BCED-4048-AD92-67C9F15B5603}" destId="{04350FC6-86C8-48E9-9FEA-6B11D45D1D41}" srcOrd="1" destOrd="0" presId="urn:microsoft.com/office/officeart/2005/8/layout/orgChart1"/>
    <dgm:cxn modelId="{430D7CF1-0CD2-47BA-96E6-73073CD13B94}" type="presParOf" srcId="{3ABDA16C-BCED-4048-AD92-67C9F15B5603}" destId="{3E56D42D-FFC2-4C70-9D1A-82C881B28A13}" srcOrd="2" destOrd="0" presId="urn:microsoft.com/office/officeart/2005/8/layout/orgChart1"/>
    <dgm:cxn modelId="{873A3BE9-AD62-497E-BD5F-7073FFA8EEB1}" type="presParOf" srcId="{FFF62459-BD59-43F5-BB24-7D513EB981D1}" destId="{64CFBEC3-62BA-4775-9D28-63E68B65B178}" srcOrd="2" destOrd="0" presId="urn:microsoft.com/office/officeart/2005/8/layout/orgChart1"/>
    <dgm:cxn modelId="{D3EE62A0-C2DC-488C-B485-31E7124257C6}" type="presParOf" srcId="{FFF62459-BD59-43F5-BB24-7D513EB981D1}" destId="{7F732484-1517-48EC-9614-97739CEB38EE}" srcOrd="3" destOrd="0" presId="urn:microsoft.com/office/officeart/2005/8/layout/orgChart1"/>
    <dgm:cxn modelId="{CBCA76FC-0663-46D8-9577-6ABE48420CC6}" type="presParOf" srcId="{7F732484-1517-48EC-9614-97739CEB38EE}" destId="{AC10EEAD-079B-4DB8-86CC-69BE3957C38B}" srcOrd="0" destOrd="0" presId="urn:microsoft.com/office/officeart/2005/8/layout/orgChart1"/>
    <dgm:cxn modelId="{A1C7597A-2277-4E13-AFEF-914C50B7D401}" type="presParOf" srcId="{AC10EEAD-079B-4DB8-86CC-69BE3957C38B}" destId="{395B2B3E-51BF-470B-AC07-94DD1613236E}" srcOrd="0" destOrd="0" presId="urn:microsoft.com/office/officeart/2005/8/layout/orgChart1"/>
    <dgm:cxn modelId="{7289A667-555E-4504-B754-89145799FC24}" type="presParOf" srcId="{AC10EEAD-079B-4DB8-86CC-69BE3957C38B}" destId="{1747FA75-1897-48DF-8BDE-23C1F5EE5B48}" srcOrd="1" destOrd="0" presId="urn:microsoft.com/office/officeart/2005/8/layout/orgChart1"/>
    <dgm:cxn modelId="{5186FB4F-8E24-478B-8024-7BE16799FBC1}" type="presParOf" srcId="{7F732484-1517-48EC-9614-97739CEB38EE}" destId="{65C5A72E-49DD-4048-98D5-D806887B7F43}" srcOrd="1" destOrd="0" presId="urn:microsoft.com/office/officeart/2005/8/layout/orgChart1"/>
    <dgm:cxn modelId="{5D51E09D-C1EC-4A7F-A7F2-659CB839E23A}" type="presParOf" srcId="{7F732484-1517-48EC-9614-97739CEB38EE}" destId="{3B476134-6718-415D-A754-3D562F01EB80}" srcOrd="2" destOrd="0" presId="urn:microsoft.com/office/officeart/2005/8/layout/orgChart1"/>
    <dgm:cxn modelId="{62FFBD62-E0BE-4664-AB29-42B8E3D49883}" type="presParOf" srcId="{FFF62459-BD59-43F5-BB24-7D513EB981D1}" destId="{708FB5E6-3526-4917-A5E9-5F7B11A83AB6}" srcOrd="4" destOrd="0" presId="urn:microsoft.com/office/officeart/2005/8/layout/orgChart1"/>
    <dgm:cxn modelId="{DF89EB3B-7F03-4CF1-B3EE-152EF3687D46}" type="presParOf" srcId="{FFF62459-BD59-43F5-BB24-7D513EB981D1}" destId="{458F01E2-0BCF-4577-97B2-5A3858C014C7}" srcOrd="5" destOrd="0" presId="urn:microsoft.com/office/officeart/2005/8/layout/orgChart1"/>
    <dgm:cxn modelId="{7E0E0203-377B-4C9F-834E-DD275A80D9BD}" type="presParOf" srcId="{458F01E2-0BCF-4577-97B2-5A3858C014C7}" destId="{07ACA322-F19B-41B1-AABA-76C8265CC012}" srcOrd="0" destOrd="0" presId="urn:microsoft.com/office/officeart/2005/8/layout/orgChart1"/>
    <dgm:cxn modelId="{02C6C67D-C7C9-4FF2-BB7B-23CC9242F962}" type="presParOf" srcId="{07ACA322-F19B-41B1-AABA-76C8265CC012}" destId="{0F2A4D27-0466-4E52-B69A-BEBF74FE24FA}" srcOrd="0" destOrd="0" presId="urn:microsoft.com/office/officeart/2005/8/layout/orgChart1"/>
    <dgm:cxn modelId="{B7192602-E98B-426B-A49F-1D2FA2532D1B}" type="presParOf" srcId="{07ACA322-F19B-41B1-AABA-76C8265CC012}" destId="{1191C07A-14A1-4572-9FD1-7760E084F974}" srcOrd="1" destOrd="0" presId="urn:microsoft.com/office/officeart/2005/8/layout/orgChart1"/>
    <dgm:cxn modelId="{34CC697B-A3B8-4785-8C93-6E872D282F22}" type="presParOf" srcId="{458F01E2-0BCF-4577-97B2-5A3858C014C7}" destId="{9346010D-F45D-42E1-BF49-DC56FC81BE0C}" srcOrd="1" destOrd="0" presId="urn:microsoft.com/office/officeart/2005/8/layout/orgChart1"/>
    <dgm:cxn modelId="{0E9E307E-E04E-436B-A13C-4732B192AC25}" type="presParOf" srcId="{458F01E2-0BCF-4577-97B2-5A3858C014C7}" destId="{7CFED9AA-C7D4-4036-AC7B-B42E8A6BD5B1}" srcOrd="2" destOrd="0" presId="urn:microsoft.com/office/officeart/2005/8/layout/orgChart1"/>
    <dgm:cxn modelId="{5F115278-D976-420D-83C9-5F129448379C}" type="presParOf" srcId="{A93E81F3-4C6C-4D02-98F4-1CA019A2B249}" destId="{DA290FA8-094C-4066-ADF4-7467E60FD0E9}" srcOrd="2" destOrd="0" presId="urn:microsoft.com/office/officeart/2005/8/layout/orgChart1"/>
    <dgm:cxn modelId="{08E96353-9DAA-4D27-AFDF-83F7836476B2}" type="presParOf" srcId="{4253468F-9C26-4759-B9B2-2C11BFFA44F3}" destId="{3E1418AC-C75B-4430-8B0E-205232034AE8}" srcOrd="4" destOrd="0" presId="urn:microsoft.com/office/officeart/2005/8/layout/orgChart1"/>
    <dgm:cxn modelId="{CFC8B903-30DE-41B2-B51F-73783C37A6F6}" type="presParOf" srcId="{4253468F-9C26-4759-B9B2-2C11BFFA44F3}" destId="{FA6377A3-EFE0-4D96-A488-D9FEA5889A9C}" srcOrd="5" destOrd="0" presId="urn:microsoft.com/office/officeart/2005/8/layout/orgChart1"/>
    <dgm:cxn modelId="{678BFA9A-E24B-4915-B55C-826595A24937}" type="presParOf" srcId="{FA6377A3-EFE0-4D96-A488-D9FEA5889A9C}" destId="{FCA84499-741D-4CF1-B58B-C644F5959A86}" srcOrd="0" destOrd="0" presId="urn:microsoft.com/office/officeart/2005/8/layout/orgChart1"/>
    <dgm:cxn modelId="{97ADAD7D-695D-4F6F-B0E6-57C5A58BB201}" type="presParOf" srcId="{FCA84499-741D-4CF1-B58B-C644F5959A86}" destId="{E0B5957B-1395-43A4-9C09-68A9F0D78065}" srcOrd="0" destOrd="0" presId="urn:microsoft.com/office/officeart/2005/8/layout/orgChart1"/>
    <dgm:cxn modelId="{754B70AA-3B74-47F7-8934-C9A3D121901E}" type="presParOf" srcId="{FCA84499-741D-4CF1-B58B-C644F5959A86}" destId="{6DC281B0-E292-457C-B5CC-AD2703C38F03}" srcOrd="1" destOrd="0" presId="urn:microsoft.com/office/officeart/2005/8/layout/orgChart1"/>
    <dgm:cxn modelId="{51D26644-EF0F-4EF2-B78D-B7B00F8135BE}" type="presParOf" srcId="{FA6377A3-EFE0-4D96-A488-D9FEA5889A9C}" destId="{01DD159D-3102-4D9A-B8A4-617C6FC5D602}" srcOrd="1" destOrd="0" presId="urn:microsoft.com/office/officeart/2005/8/layout/orgChart1"/>
    <dgm:cxn modelId="{FF09B21D-4FFD-446E-B49F-4FBAD5EBE9EC}" type="presParOf" srcId="{FA6377A3-EFE0-4D96-A488-D9FEA5889A9C}" destId="{0D044BBB-CDEA-4665-926A-DF4D3D282219}" srcOrd="2" destOrd="0" presId="urn:microsoft.com/office/officeart/2005/8/layout/orgChart1"/>
    <dgm:cxn modelId="{10585D98-D731-4242-A131-0211F06D2363}" type="presParOf" srcId="{55BEB3DC-081F-415C-A72B-06E03B3B7F5D}" destId="{AC2778A7-4C5A-4D99-A695-BE3A82300F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BA64B6A-4555-450B-BA8B-B43A5C4AB63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0C5903E-D42F-4FE7-848D-8A03DDEDAB3B}">
      <dgm:prSet phldrT="[Text]"/>
      <dgm:spPr/>
      <dgm:t>
        <a:bodyPr/>
        <a:lstStyle/>
        <a:p>
          <a:r>
            <a:rPr lang="ru-RU" dirty="0" smtClean="0"/>
            <a:t>Архитектура</a:t>
          </a:r>
          <a:endParaRPr lang="ru-RU" dirty="0"/>
        </a:p>
      </dgm:t>
    </dgm:pt>
    <dgm:pt modelId="{3BAE07F7-5C9A-4541-90D4-8726E345AF67}" type="parTrans" cxnId="{5853E2E9-05D6-49D3-A0C3-F352914325AF}">
      <dgm:prSet/>
      <dgm:spPr/>
      <dgm:t>
        <a:bodyPr/>
        <a:lstStyle/>
        <a:p>
          <a:endParaRPr lang="ru-RU"/>
        </a:p>
      </dgm:t>
    </dgm:pt>
    <dgm:pt modelId="{D02ED3AC-4AF4-4513-A105-643DD1F1A7C3}" type="sibTrans" cxnId="{5853E2E9-05D6-49D3-A0C3-F352914325AF}">
      <dgm:prSet/>
      <dgm:spPr/>
      <dgm:t>
        <a:bodyPr/>
        <a:lstStyle/>
        <a:p>
          <a:endParaRPr lang="ru-RU"/>
        </a:p>
      </dgm:t>
    </dgm:pt>
    <dgm:pt modelId="{2E18EEA9-FEBE-4587-8FBD-586B98E1EED9}">
      <dgm:prSet phldrT="[Text]"/>
      <dgm:spPr/>
      <dgm:t>
        <a:bodyPr/>
        <a:lstStyle/>
        <a:p>
          <a:r>
            <a:rPr lang="ru-RU" dirty="0" smtClean="0"/>
            <a:t>Система</a:t>
          </a:r>
          <a:endParaRPr lang="ru-RU" dirty="0"/>
        </a:p>
      </dgm:t>
    </dgm:pt>
    <dgm:pt modelId="{20045B75-8ABA-4D9D-BBB9-38478F9A3F69}" type="parTrans" cxnId="{8A94AF60-ED5E-4ACB-A8A0-0FB59ADB30BF}">
      <dgm:prSet/>
      <dgm:spPr/>
      <dgm:t>
        <a:bodyPr/>
        <a:lstStyle/>
        <a:p>
          <a:endParaRPr lang="ru-RU"/>
        </a:p>
      </dgm:t>
    </dgm:pt>
    <dgm:pt modelId="{7960E7F2-A747-4EA0-A31F-B2691D2ED639}" type="sibTrans" cxnId="{8A94AF60-ED5E-4ACB-A8A0-0FB59ADB30BF}">
      <dgm:prSet/>
      <dgm:spPr/>
      <dgm:t>
        <a:bodyPr/>
        <a:lstStyle/>
        <a:p>
          <a:endParaRPr lang="ru-RU"/>
        </a:p>
      </dgm:t>
    </dgm:pt>
    <dgm:pt modelId="{07B7B4DF-140D-4021-8951-F3DBE1A4C24A}">
      <dgm:prSet phldrT="[Text]"/>
      <dgm:spPr/>
      <dgm:t>
        <a:bodyPr/>
        <a:lstStyle/>
        <a:p>
          <a:r>
            <a:rPr lang="ru-RU" dirty="0" smtClean="0"/>
            <a:t>Сервер БД</a:t>
          </a:r>
          <a:endParaRPr lang="ru-RU" dirty="0"/>
        </a:p>
      </dgm:t>
    </dgm:pt>
    <dgm:pt modelId="{3DAB16F3-ECD7-4D89-9B9E-2F489F66FE77}" type="parTrans" cxnId="{1C58FF11-BD67-4079-9279-45E79C449F25}">
      <dgm:prSet/>
      <dgm:spPr/>
      <dgm:t>
        <a:bodyPr/>
        <a:lstStyle/>
        <a:p>
          <a:endParaRPr lang="ru-RU"/>
        </a:p>
      </dgm:t>
    </dgm:pt>
    <dgm:pt modelId="{0B3B9695-7EF4-4155-B3B5-C4EEF5E7629F}" type="sibTrans" cxnId="{1C58FF11-BD67-4079-9279-45E79C449F25}">
      <dgm:prSet/>
      <dgm:spPr/>
      <dgm:t>
        <a:bodyPr/>
        <a:lstStyle/>
        <a:p>
          <a:endParaRPr lang="ru-RU"/>
        </a:p>
      </dgm:t>
    </dgm:pt>
    <dgm:pt modelId="{74AB5A5D-E967-482F-851B-44DD2F9A4C8A}">
      <dgm:prSet phldrT="[Text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219E7F9B-04DE-448A-A168-57CBB99C97B3}" type="parTrans" cxnId="{B11BC890-7773-48A0-BF49-FEEB6012133C}">
      <dgm:prSet/>
      <dgm:spPr/>
      <dgm:t>
        <a:bodyPr/>
        <a:lstStyle/>
        <a:p>
          <a:endParaRPr lang="ru-RU"/>
        </a:p>
      </dgm:t>
    </dgm:pt>
    <dgm:pt modelId="{83D0F901-0B5B-426A-8967-65B20C9BE7B0}" type="sibTrans" cxnId="{B11BC890-7773-48A0-BF49-FEEB6012133C}">
      <dgm:prSet/>
      <dgm:spPr/>
      <dgm:t>
        <a:bodyPr/>
        <a:lstStyle/>
        <a:p>
          <a:endParaRPr lang="ru-RU"/>
        </a:p>
      </dgm:t>
    </dgm:pt>
    <dgm:pt modelId="{3E6E76C2-6676-423F-AD9D-7D7BA3987FE5}">
      <dgm:prSet phldrT="[Text]"/>
      <dgm:spPr/>
      <dgm:t>
        <a:bodyPr/>
        <a:lstStyle/>
        <a:p>
          <a:r>
            <a:rPr lang="ru-RU" dirty="0" smtClean="0"/>
            <a:t>Транзакции</a:t>
          </a:r>
          <a:endParaRPr lang="ru-RU" dirty="0"/>
        </a:p>
      </dgm:t>
    </dgm:pt>
    <dgm:pt modelId="{43FC8570-9F25-4013-87E4-ABD50E2C680D}" type="parTrans" cxnId="{9687BB29-284D-404F-ADFF-48A4E984355E}">
      <dgm:prSet/>
      <dgm:spPr/>
      <dgm:t>
        <a:bodyPr/>
        <a:lstStyle/>
        <a:p>
          <a:endParaRPr lang="ru-RU"/>
        </a:p>
      </dgm:t>
    </dgm:pt>
    <dgm:pt modelId="{608471B2-02AA-41AB-961C-A624D015EF8C}" type="sibTrans" cxnId="{9687BB29-284D-404F-ADFF-48A4E984355E}">
      <dgm:prSet/>
      <dgm:spPr/>
      <dgm:t>
        <a:bodyPr/>
        <a:lstStyle/>
        <a:p>
          <a:endParaRPr lang="ru-RU"/>
        </a:p>
      </dgm:t>
    </dgm:pt>
    <dgm:pt modelId="{2B8EC226-0F63-4915-BEB1-685DCF6AA3C2}">
      <dgm:prSet phldrT="[Text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C6D9FC90-11E7-48D3-8F3C-97BE2A5BF815}" type="parTrans" cxnId="{5420A9C4-EAAC-4CEB-B460-C6297282222C}">
      <dgm:prSet/>
      <dgm:spPr/>
      <dgm:t>
        <a:bodyPr/>
        <a:lstStyle/>
        <a:p>
          <a:endParaRPr lang="ru-RU"/>
        </a:p>
      </dgm:t>
    </dgm:pt>
    <dgm:pt modelId="{2DAE10C8-4EE8-4437-A287-0717E3CD73DA}" type="sibTrans" cxnId="{5420A9C4-EAAC-4CEB-B460-C6297282222C}">
      <dgm:prSet/>
      <dgm:spPr/>
      <dgm:t>
        <a:bodyPr/>
        <a:lstStyle/>
        <a:p>
          <a:endParaRPr lang="ru-RU"/>
        </a:p>
      </dgm:t>
    </dgm:pt>
    <dgm:pt modelId="{99DF1D75-AF36-494C-A4B7-4CBF2488BAA1}" type="pres">
      <dgm:prSet presAssocID="{6BA64B6A-4555-450B-BA8B-B43A5C4AB630}" presName="compositeShape" presStyleCnt="0">
        <dgm:presLayoutVars>
          <dgm:dir/>
          <dgm:resizeHandles/>
        </dgm:presLayoutVars>
      </dgm:prSet>
      <dgm:spPr/>
    </dgm:pt>
    <dgm:pt modelId="{5309BA57-F666-4692-9418-EF14236002E0}" type="pres">
      <dgm:prSet presAssocID="{6BA64B6A-4555-450B-BA8B-B43A5C4AB630}" presName="pyramid" presStyleLbl="node1" presStyleIdx="0" presStyleCnt="1"/>
      <dgm:spPr/>
    </dgm:pt>
    <dgm:pt modelId="{ACD58530-49CB-4802-A538-21A0F23DD995}" type="pres">
      <dgm:prSet presAssocID="{6BA64B6A-4555-450B-BA8B-B43A5C4AB630}" presName="theList" presStyleCnt="0"/>
      <dgm:spPr/>
    </dgm:pt>
    <dgm:pt modelId="{CA71A161-35BA-43E5-91BB-8D5CB66C4A00}" type="pres">
      <dgm:prSet presAssocID="{D0C5903E-D42F-4FE7-848D-8A03DDEDAB3B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4B3EAA-1997-48E3-87E4-AD984793ECC6}" type="pres">
      <dgm:prSet presAssocID="{D0C5903E-D42F-4FE7-848D-8A03DDEDAB3B}" presName="aSpace" presStyleCnt="0"/>
      <dgm:spPr/>
    </dgm:pt>
    <dgm:pt modelId="{C4986C13-7C7C-4C7E-9E3F-A6D7F821F9A1}" type="pres">
      <dgm:prSet presAssocID="{2E18EEA9-FEBE-4587-8FBD-586B98E1EED9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D1145-159C-46F3-B47E-E8B2055456CB}" type="pres">
      <dgm:prSet presAssocID="{2E18EEA9-FEBE-4587-8FBD-586B98E1EED9}" presName="aSpace" presStyleCnt="0"/>
      <dgm:spPr/>
    </dgm:pt>
    <dgm:pt modelId="{ED54BE2C-E529-443A-8185-3484E4413C63}" type="pres">
      <dgm:prSet presAssocID="{07B7B4DF-140D-4021-8951-F3DBE1A4C24A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439A44-05C3-4DCF-B14D-D228F42F9F4D}" type="pres">
      <dgm:prSet presAssocID="{07B7B4DF-140D-4021-8951-F3DBE1A4C24A}" presName="aSpace" presStyleCnt="0"/>
      <dgm:spPr/>
    </dgm:pt>
    <dgm:pt modelId="{D984F616-5F0E-4CD1-8CA3-CE0C1068B450}" type="pres">
      <dgm:prSet presAssocID="{74AB5A5D-E967-482F-851B-44DD2F9A4C8A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969D2C-7C73-456F-8E61-C65BB1D52482}" type="pres">
      <dgm:prSet presAssocID="{74AB5A5D-E967-482F-851B-44DD2F9A4C8A}" presName="aSpace" presStyleCnt="0"/>
      <dgm:spPr/>
    </dgm:pt>
    <dgm:pt modelId="{607F3D79-2968-46D7-8623-0C84EC03FD80}" type="pres">
      <dgm:prSet presAssocID="{3E6E76C2-6676-423F-AD9D-7D7BA3987FE5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AFA6B1-383F-48D9-854B-6D00773F1616}" type="pres">
      <dgm:prSet presAssocID="{3E6E76C2-6676-423F-AD9D-7D7BA3987FE5}" presName="aSpace" presStyleCnt="0"/>
      <dgm:spPr/>
    </dgm:pt>
    <dgm:pt modelId="{D4A864B4-74E0-403F-9058-D028FE2F669D}" type="pres">
      <dgm:prSet presAssocID="{2B8EC226-0F63-4915-BEB1-685DCF6AA3C2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9B6DB9-FE51-4A27-AE23-6D54B435395A}" type="pres">
      <dgm:prSet presAssocID="{2B8EC226-0F63-4915-BEB1-685DCF6AA3C2}" presName="aSpace" presStyleCnt="0"/>
      <dgm:spPr/>
    </dgm:pt>
  </dgm:ptLst>
  <dgm:cxnLst>
    <dgm:cxn modelId="{5420A9C4-EAAC-4CEB-B460-C6297282222C}" srcId="{6BA64B6A-4555-450B-BA8B-B43A5C4AB630}" destId="{2B8EC226-0F63-4915-BEB1-685DCF6AA3C2}" srcOrd="5" destOrd="0" parTransId="{C6D9FC90-11E7-48D3-8F3C-97BE2A5BF815}" sibTransId="{2DAE10C8-4EE8-4437-A287-0717E3CD73DA}"/>
    <dgm:cxn modelId="{4D8F21C8-D7CC-4D9C-A3DF-7782715F9B01}" type="presOf" srcId="{07B7B4DF-140D-4021-8951-F3DBE1A4C24A}" destId="{ED54BE2C-E529-443A-8185-3484E4413C63}" srcOrd="0" destOrd="0" presId="urn:microsoft.com/office/officeart/2005/8/layout/pyramid2"/>
    <dgm:cxn modelId="{7D65C55E-0DB1-40B2-A333-A8CDB3B2BDA5}" type="presOf" srcId="{74AB5A5D-E967-482F-851B-44DD2F9A4C8A}" destId="{D984F616-5F0E-4CD1-8CA3-CE0C1068B450}" srcOrd="0" destOrd="0" presId="urn:microsoft.com/office/officeart/2005/8/layout/pyramid2"/>
    <dgm:cxn modelId="{8A94AF60-ED5E-4ACB-A8A0-0FB59ADB30BF}" srcId="{6BA64B6A-4555-450B-BA8B-B43A5C4AB630}" destId="{2E18EEA9-FEBE-4587-8FBD-586B98E1EED9}" srcOrd="1" destOrd="0" parTransId="{20045B75-8ABA-4D9D-BBB9-38478F9A3F69}" sibTransId="{7960E7F2-A747-4EA0-A31F-B2691D2ED639}"/>
    <dgm:cxn modelId="{5853E2E9-05D6-49D3-A0C3-F352914325AF}" srcId="{6BA64B6A-4555-450B-BA8B-B43A5C4AB630}" destId="{D0C5903E-D42F-4FE7-848D-8A03DDEDAB3B}" srcOrd="0" destOrd="0" parTransId="{3BAE07F7-5C9A-4541-90D4-8726E345AF67}" sibTransId="{D02ED3AC-4AF4-4513-A105-643DD1F1A7C3}"/>
    <dgm:cxn modelId="{1C58FF11-BD67-4079-9279-45E79C449F25}" srcId="{6BA64B6A-4555-450B-BA8B-B43A5C4AB630}" destId="{07B7B4DF-140D-4021-8951-F3DBE1A4C24A}" srcOrd="2" destOrd="0" parTransId="{3DAB16F3-ECD7-4D89-9B9E-2F489F66FE77}" sibTransId="{0B3B9695-7EF4-4155-B3B5-C4EEF5E7629F}"/>
    <dgm:cxn modelId="{40577D89-BE48-4C4A-8A67-E7FB6B2D33B2}" type="presOf" srcId="{2E18EEA9-FEBE-4587-8FBD-586B98E1EED9}" destId="{C4986C13-7C7C-4C7E-9E3F-A6D7F821F9A1}" srcOrd="0" destOrd="0" presId="urn:microsoft.com/office/officeart/2005/8/layout/pyramid2"/>
    <dgm:cxn modelId="{B11BC890-7773-48A0-BF49-FEEB6012133C}" srcId="{6BA64B6A-4555-450B-BA8B-B43A5C4AB630}" destId="{74AB5A5D-E967-482F-851B-44DD2F9A4C8A}" srcOrd="3" destOrd="0" parTransId="{219E7F9B-04DE-448A-A168-57CBB99C97B3}" sibTransId="{83D0F901-0B5B-426A-8967-65B20C9BE7B0}"/>
    <dgm:cxn modelId="{7B2A72FF-795F-4D49-B97F-7CC9ED69D407}" type="presOf" srcId="{D0C5903E-D42F-4FE7-848D-8A03DDEDAB3B}" destId="{CA71A161-35BA-43E5-91BB-8D5CB66C4A00}" srcOrd="0" destOrd="0" presId="urn:microsoft.com/office/officeart/2005/8/layout/pyramid2"/>
    <dgm:cxn modelId="{C2EEBB10-75A8-4A62-9D85-808533967174}" type="presOf" srcId="{6BA64B6A-4555-450B-BA8B-B43A5C4AB630}" destId="{99DF1D75-AF36-494C-A4B7-4CBF2488BAA1}" srcOrd="0" destOrd="0" presId="urn:microsoft.com/office/officeart/2005/8/layout/pyramid2"/>
    <dgm:cxn modelId="{2BD4A8CF-103B-4782-8B04-15A372E3EE47}" type="presOf" srcId="{2B8EC226-0F63-4915-BEB1-685DCF6AA3C2}" destId="{D4A864B4-74E0-403F-9058-D028FE2F669D}" srcOrd="0" destOrd="0" presId="urn:microsoft.com/office/officeart/2005/8/layout/pyramid2"/>
    <dgm:cxn modelId="{7C476A34-8434-4B16-A520-62933D9CCBD1}" type="presOf" srcId="{3E6E76C2-6676-423F-AD9D-7D7BA3987FE5}" destId="{607F3D79-2968-46D7-8623-0C84EC03FD80}" srcOrd="0" destOrd="0" presId="urn:microsoft.com/office/officeart/2005/8/layout/pyramid2"/>
    <dgm:cxn modelId="{9687BB29-284D-404F-ADFF-48A4E984355E}" srcId="{6BA64B6A-4555-450B-BA8B-B43A5C4AB630}" destId="{3E6E76C2-6676-423F-AD9D-7D7BA3987FE5}" srcOrd="4" destOrd="0" parTransId="{43FC8570-9F25-4013-87E4-ABD50E2C680D}" sibTransId="{608471B2-02AA-41AB-961C-A624D015EF8C}"/>
    <dgm:cxn modelId="{2AFBD890-BFA4-49CD-A618-765324EE8B80}" type="presParOf" srcId="{99DF1D75-AF36-494C-A4B7-4CBF2488BAA1}" destId="{5309BA57-F666-4692-9418-EF14236002E0}" srcOrd="0" destOrd="0" presId="urn:microsoft.com/office/officeart/2005/8/layout/pyramid2"/>
    <dgm:cxn modelId="{A6356A79-0D6E-422A-BF8C-133D5ADDE8EA}" type="presParOf" srcId="{99DF1D75-AF36-494C-A4B7-4CBF2488BAA1}" destId="{ACD58530-49CB-4802-A538-21A0F23DD995}" srcOrd="1" destOrd="0" presId="urn:microsoft.com/office/officeart/2005/8/layout/pyramid2"/>
    <dgm:cxn modelId="{E63A5A43-94C3-412F-9A8D-76A908A6CB1F}" type="presParOf" srcId="{ACD58530-49CB-4802-A538-21A0F23DD995}" destId="{CA71A161-35BA-43E5-91BB-8D5CB66C4A00}" srcOrd="0" destOrd="0" presId="urn:microsoft.com/office/officeart/2005/8/layout/pyramid2"/>
    <dgm:cxn modelId="{619FC50B-89BE-4932-8C7D-6CA1B7FBF384}" type="presParOf" srcId="{ACD58530-49CB-4802-A538-21A0F23DD995}" destId="{944B3EAA-1997-48E3-87E4-AD984793ECC6}" srcOrd="1" destOrd="0" presId="urn:microsoft.com/office/officeart/2005/8/layout/pyramid2"/>
    <dgm:cxn modelId="{8B7F698F-68D3-4A72-82DC-D195282D82A6}" type="presParOf" srcId="{ACD58530-49CB-4802-A538-21A0F23DD995}" destId="{C4986C13-7C7C-4C7E-9E3F-A6D7F821F9A1}" srcOrd="2" destOrd="0" presId="urn:microsoft.com/office/officeart/2005/8/layout/pyramid2"/>
    <dgm:cxn modelId="{58408E52-56B8-4E78-82A4-80B901252D58}" type="presParOf" srcId="{ACD58530-49CB-4802-A538-21A0F23DD995}" destId="{3BCD1145-159C-46F3-B47E-E8B2055456CB}" srcOrd="3" destOrd="0" presId="urn:microsoft.com/office/officeart/2005/8/layout/pyramid2"/>
    <dgm:cxn modelId="{96BBC4B2-0532-41EC-8A77-3907A2AA2AD7}" type="presParOf" srcId="{ACD58530-49CB-4802-A538-21A0F23DD995}" destId="{ED54BE2C-E529-443A-8185-3484E4413C63}" srcOrd="4" destOrd="0" presId="urn:microsoft.com/office/officeart/2005/8/layout/pyramid2"/>
    <dgm:cxn modelId="{D345C1DE-666C-4BE4-B015-CABD79091947}" type="presParOf" srcId="{ACD58530-49CB-4802-A538-21A0F23DD995}" destId="{CE439A44-05C3-4DCF-B14D-D228F42F9F4D}" srcOrd="5" destOrd="0" presId="urn:microsoft.com/office/officeart/2005/8/layout/pyramid2"/>
    <dgm:cxn modelId="{B35648D0-787B-4DFB-A039-FDD427C04D9E}" type="presParOf" srcId="{ACD58530-49CB-4802-A538-21A0F23DD995}" destId="{D984F616-5F0E-4CD1-8CA3-CE0C1068B450}" srcOrd="6" destOrd="0" presId="urn:microsoft.com/office/officeart/2005/8/layout/pyramid2"/>
    <dgm:cxn modelId="{351C2568-AA00-4C88-B131-AC09CD742C15}" type="presParOf" srcId="{ACD58530-49CB-4802-A538-21A0F23DD995}" destId="{CC969D2C-7C73-456F-8E61-C65BB1D52482}" srcOrd="7" destOrd="0" presId="urn:microsoft.com/office/officeart/2005/8/layout/pyramid2"/>
    <dgm:cxn modelId="{08454CAA-88C1-459C-B07A-CC4FD0D9648B}" type="presParOf" srcId="{ACD58530-49CB-4802-A538-21A0F23DD995}" destId="{607F3D79-2968-46D7-8623-0C84EC03FD80}" srcOrd="8" destOrd="0" presId="urn:microsoft.com/office/officeart/2005/8/layout/pyramid2"/>
    <dgm:cxn modelId="{130AF34F-7838-4318-B318-8FE342849F6E}" type="presParOf" srcId="{ACD58530-49CB-4802-A538-21A0F23DD995}" destId="{3EAFA6B1-383F-48D9-854B-6D00773F1616}" srcOrd="9" destOrd="0" presId="urn:microsoft.com/office/officeart/2005/8/layout/pyramid2"/>
    <dgm:cxn modelId="{13B68674-A47F-4A9A-BB85-BBD4A5343F07}" type="presParOf" srcId="{ACD58530-49CB-4802-A538-21A0F23DD995}" destId="{D4A864B4-74E0-403F-9058-D028FE2F669D}" srcOrd="10" destOrd="0" presId="urn:microsoft.com/office/officeart/2005/8/layout/pyramid2"/>
    <dgm:cxn modelId="{141FED04-3761-4A76-985A-40BCEF526035}" type="presParOf" srcId="{ACD58530-49CB-4802-A538-21A0F23DD995}" destId="{4C9B6DB9-FE51-4A27-AE23-6D54B435395A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78B5905-2D79-4232-9475-818C8901484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C7B16B-5336-4BAD-A804-F83E998D46B2}">
      <dgm:prSet phldrT="[Text]"/>
      <dgm:spPr/>
      <dgm:t>
        <a:bodyPr/>
        <a:lstStyle/>
        <a:p>
          <a:r>
            <a:rPr lang="ru-RU" dirty="0" smtClean="0"/>
            <a:t>Мониторинг</a:t>
          </a:r>
          <a:endParaRPr lang="ru-RU" dirty="0"/>
        </a:p>
      </dgm:t>
    </dgm:pt>
    <dgm:pt modelId="{6051584E-2F42-429E-90FE-70A11E4503CB}" type="parTrans" cxnId="{D7B73685-0C1C-45D3-9122-C30EF3E48D91}">
      <dgm:prSet/>
      <dgm:spPr/>
      <dgm:t>
        <a:bodyPr/>
        <a:lstStyle/>
        <a:p>
          <a:endParaRPr lang="ru-RU"/>
        </a:p>
      </dgm:t>
    </dgm:pt>
    <dgm:pt modelId="{0658B8EF-45A7-4A0E-9F48-A8AD79D630F1}" type="sibTrans" cxnId="{D7B73685-0C1C-45D3-9122-C30EF3E48D91}">
      <dgm:prSet/>
      <dgm:spPr/>
      <dgm:t>
        <a:bodyPr/>
        <a:lstStyle/>
        <a:p>
          <a:endParaRPr lang="ru-RU"/>
        </a:p>
      </dgm:t>
    </dgm:pt>
    <dgm:pt modelId="{B2879F4B-949C-4F17-BD90-7A94AE11734C}">
      <dgm:prSet phldrT="[Text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1113BB91-6D00-4072-878C-15C257CFCC4C}" type="parTrans" cxnId="{7C76CA2E-6C20-4A9A-A6AF-F7B6EC5721BD}">
      <dgm:prSet/>
      <dgm:spPr/>
      <dgm:t>
        <a:bodyPr/>
        <a:lstStyle/>
        <a:p>
          <a:endParaRPr lang="ru-RU"/>
        </a:p>
      </dgm:t>
    </dgm:pt>
    <dgm:pt modelId="{1807CCCB-6874-48B6-A194-F6FC86BE43B9}" type="sibTrans" cxnId="{7C76CA2E-6C20-4A9A-A6AF-F7B6EC5721BD}">
      <dgm:prSet/>
      <dgm:spPr/>
      <dgm:t>
        <a:bodyPr/>
        <a:lstStyle/>
        <a:p>
          <a:endParaRPr lang="ru-RU"/>
        </a:p>
      </dgm:t>
    </dgm:pt>
    <dgm:pt modelId="{0DF51D1D-607C-4B43-B368-A0DD76D19A72}">
      <dgm:prSet phldrT="[Text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6E8E091-6388-4AB3-89AD-51C1F5A2DA76}" type="parTrans" cxnId="{C8362024-DB1E-4BCA-ADE8-CDB886990C0E}">
      <dgm:prSet/>
      <dgm:spPr/>
      <dgm:t>
        <a:bodyPr/>
        <a:lstStyle/>
        <a:p>
          <a:endParaRPr lang="ru-RU"/>
        </a:p>
      </dgm:t>
    </dgm:pt>
    <dgm:pt modelId="{90249FD0-9C0A-4A6E-8A6E-E81FD1962C99}" type="sibTrans" cxnId="{C8362024-DB1E-4BCA-ADE8-CDB886990C0E}">
      <dgm:prSet/>
      <dgm:spPr/>
      <dgm:t>
        <a:bodyPr/>
        <a:lstStyle/>
        <a:p>
          <a:endParaRPr lang="ru-RU"/>
        </a:p>
      </dgm:t>
    </dgm:pt>
    <dgm:pt modelId="{5405CDA3-5B4F-4BCF-9035-CDF2E9C2E92D}">
      <dgm:prSet phldrT="[Text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AE8E15C0-6BBD-4077-B47F-B1010D36AC82}" type="parTrans" cxnId="{896FBEEC-6F32-48CF-A274-B4B66CD4FAFF}">
      <dgm:prSet/>
      <dgm:spPr/>
      <dgm:t>
        <a:bodyPr/>
        <a:lstStyle/>
        <a:p>
          <a:endParaRPr lang="ru-RU"/>
        </a:p>
      </dgm:t>
    </dgm:pt>
    <dgm:pt modelId="{9B5EBE97-DE2D-4D4D-B20F-7FD8D2A1FCEF}" type="sibTrans" cxnId="{896FBEEC-6F32-48CF-A274-B4B66CD4FAFF}">
      <dgm:prSet/>
      <dgm:spPr/>
      <dgm:t>
        <a:bodyPr/>
        <a:lstStyle/>
        <a:p>
          <a:endParaRPr lang="ru-RU"/>
        </a:p>
      </dgm:t>
    </dgm:pt>
    <dgm:pt modelId="{1C44167E-C32A-4C25-8B5E-18E2A1DF5BF7}" type="pres">
      <dgm:prSet presAssocID="{A78B5905-2D79-4232-9475-818C8901484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EB8C92-CEFE-43DB-99F6-489E5A1AA856}" type="pres">
      <dgm:prSet presAssocID="{45C7B16B-5336-4BAD-A804-F83E998D46B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EB8380-4299-425C-966B-4933208755AC}" type="pres">
      <dgm:prSet presAssocID="{0658B8EF-45A7-4A0E-9F48-A8AD79D630F1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B54864A-023A-4F83-A83C-0454499B5A08}" type="pres">
      <dgm:prSet presAssocID="{0658B8EF-45A7-4A0E-9F48-A8AD79D630F1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9F20C226-D566-4190-BE3A-DB9DD8D07B16}" type="pres">
      <dgm:prSet presAssocID="{B2879F4B-949C-4F17-BD90-7A94AE11734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3C6419-FD3F-4525-BE26-8554EF953099}" type="pres">
      <dgm:prSet presAssocID="{1807CCCB-6874-48B6-A194-F6FC86BE43B9}" presName="sibTrans" presStyleLbl="sibTrans2D1" presStyleIdx="1" presStyleCnt="4"/>
      <dgm:spPr/>
      <dgm:t>
        <a:bodyPr/>
        <a:lstStyle/>
        <a:p>
          <a:endParaRPr lang="ru-RU"/>
        </a:p>
      </dgm:t>
    </dgm:pt>
    <dgm:pt modelId="{4E65B873-2085-4EE6-BBF6-4210E5B3930D}" type="pres">
      <dgm:prSet presAssocID="{1807CCCB-6874-48B6-A194-F6FC86BE43B9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F4B39EA9-627A-46F9-BA4F-07905588BDA5}" type="pres">
      <dgm:prSet presAssocID="{0DF51D1D-607C-4B43-B368-A0DD76D19A7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60E18C-8AE9-47B9-95E6-1A9618512B56}" type="pres">
      <dgm:prSet presAssocID="{90249FD0-9C0A-4A6E-8A6E-E81FD1962C99}" presName="sibTrans" presStyleLbl="sibTrans2D1" presStyleIdx="2" presStyleCnt="4"/>
      <dgm:spPr/>
      <dgm:t>
        <a:bodyPr/>
        <a:lstStyle/>
        <a:p>
          <a:endParaRPr lang="ru-RU"/>
        </a:p>
      </dgm:t>
    </dgm:pt>
    <dgm:pt modelId="{17A9F022-874C-4E9C-83F4-745241EBC497}" type="pres">
      <dgm:prSet presAssocID="{90249FD0-9C0A-4A6E-8A6E-E81FD1962C99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E78B9087-87FC-4F6B-873D-0E6DB0BD499F}" type="pres">
      <dgm:prSet presAssocID="{5405CDA3-5B4F-4BCF-9035-CDF2E9C2E9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BE37D6-56E9-426B-AFE6-0A7747C639DC}" type="pres">
      <dgm:prSet presAssocID="{9B5EBE97-DE2D-4D4D-B20F-7FD8D2A1FCEF}" presName="sibTrans" presStyleLbl="sibTrans2D1" presStyleIdx="3" presStyleCnt="4"/>
      <dgm:spPr/>
      <dgm:t>
        <a:bodyPr/>
        <a:lstStyle/>
        <a:p>
          <a:endParaRPr lang="ru-RU"/>
        </a:p>
      </dgm:t>
    </dgm:pt>
    <dgm:pt modelId="{B8DF3E18-2387-4812-ABDC-58B33EC870F0}" type="pres">
      <dgm:prSet presAssocID="{9B5EBE97-DE2D-4D4D-B20F-7FD8D2A1FCEF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D1457076-B854-4EB0-AC6D-A3185B1D2D8A}" type="presOf" srcId="{0658B8EF-45A7-4A0E-9F48-A8AD79D630F1}" destId="{80EB8380-4299-425C-966B-4933208755AC}" srcOrd="0" destOrd="0" presId="urn:microsoft.com/office/officeart/2005/8/layout/cycle2"/>
    <dgm:cxn modelId="{A138AFAD-387A-4461-AC0F-C7F3702D2325}" type="presOf" srcId="{0DF51D1D-607C-4B43-B368-A0DD76D19A72}" destId="{F4B39EA9-627A-46F9-BA4F-07905588BDA5}" srcOrd="0" destOrd="0" presId="urn:microsoft.com/office/officeart/2005/8/layout/cycle2"/>
    <dgm:cxn modelId="{C8362024-DB1E-4BCA-ADE8-CDB886990C0E}" srcId="{A78B5905-2D79-4232-9475-818C89014841}" destId="{0DF51D1D-607C-4B43-B368-A0DD76D19A72}" srcOrd="2" destOrd="0" parTransId="{D6E8E091-6388-4AB3-89AD-51C1F5A2DA76}" sibTransId="{90249FD0-9C0A-4A6E-8A6E-E81FD1962C99}"/>
    <dgm:cxn modelId="{08E6DB6C-370F-4550-B6AD-C7460224155C}" type="presOf" srcId="{1807CCCB-6874-48B6-A194-F6FC86BE43B9}" destId="{943C6419-FD3F-4525-BE26-8554EF953099}" srcOrd="0" destOrd="0" presId="urn:microsoft.com/office/officeart/2005/8/layout/cycle2"/>
    <dgm:cxn modelId="{15D617E7-1479-4EBD-BFAF-F726C62691B0}" type="presOf" srcId="{0658B8EF-45A7-4A0E-9F48-A8AD79D630F1}" destId="{8B54864A-023A-4F83-A83C-0454499B5A08}" srcOrd="1" destOrd="0" presId="urn:microsoft.com/office/officeart/2005/8/layout/cycle2"/>
    <dgm:cxn modelId="{896FBEEC-6F32-48CF-A274-B4B66CD4FAFF}" srcId="{A78B5905-2D79-4232-9475-818C89014841}" destId="{5405CDA3-5B4F-4BCF-9035-CDF2E9C2E92D}" srcOrd="3" destOrd="0" parTransId="{AE8E15C0-6BBD-4077-B47F-B1010D36AC82}" sibTransId="{9B5EBE97-DE2D-4D4D-B20F-7FD8D2A1FCEF}"/>
    <dgm:cxn modelId="{E8335425-B1F2-4E8F-926B-4BC91AE2DD83}" type="presOf" srcId="{45C7B16B-5336-4BAD-A804-F83E998D46B2}" destId="{7DEB8C92-CEFE-43DB-99F6-489E5A1AA856}" srcOrd="0" destOrd="0" presId="urn:microsoft.com/office/officeart/2005/8/layout/cycle2"/>
    <dgm:cxn modelId="{FB243F7A-D140-4A5B-9034-71FC24080826}" type="presOf" srcId="{B2879F4B-949C-4F17-BD90-7A94AE11734C}" destId="{9F20C226-D566-4190-BE3A-DB9DD8D07B16}" srcOrd="0" destOrd="0" presId="urn:microsoft.com/office/officeart/2005/8/layout/cycle2"/>
    <dgm:cxn modelId="{7C76CA2E-6C20-4A9A-A6AF-F7B6EC5721BD}" srcId="{A78B5905-2D79-4232-9475-818C89014841}" destId="{B2879F4B-949C-4F17-BD90-7A94AE11734C}" srcOrd="1" destOrd="0" parTransId="{1113BB91-6D00-4072-878C-15C257CFCC4C}" sibTransId="{1807CCCB-6874-48B6-A194-F6FC86BE43B9}"/>
    <dgm:cxn modelId="{E33EF263-C193-4F36-99F3-0549E0147B0D}" type="presOf" srcId="{90249FD0-9C0A-4A6E-8A6E-E81FD1962C99}" destId="{17A9F022-874C-4E9C-83F4-745241EBC497}" srcOrd="1" destOrd="0" presId="urn:microsoft.com/office/officeart/2005/8/layout/cycle2"/>
    <dgm:cxn modelId="{D7B73685-0C1C-45D3-9122-C30EF3E48D91}" srcId="{A78B5905-2D79-4232-9475-818C89014841}" destId="{45C7B16B-5336-4BAD-A804-F83E998D46B2}" srcOrd="0" destOrd="0" parTransId="{6051584E-2F42-429E-90FE-70A11E4503CB}" sibTransId="{0658B8EF-45A7-4A0E-9F48-A8AD79D630F1}"/>
    <dgm:cxn modelId="{8426D517-E7EB-49C7-A33F-64EE88195540}" type="presOf" srcId="{A78B5905-2D79-4232-9475-818C89014841}" destId="{1C44167E-C32A-4C25-8B5E-18E2A1DF5BF7}" srcOrd="0" destOrd="0" presId="urn:microsoft.com/office/officeart/2005/8/layout/cycle2"/>
    <dgm:cxn modelId="{734CEBFE-E174-4B26-9F47-83E75D67A8BD}" type="presOf" srcId="{90249FD0-9C0A-4A6E-8A6E-E81FD1962C99}" destId="{4160E18C-8AE9-47B9-95E6-1A9618512B56}" srcOrd="0" destOrd="0" presId="urn:microsoft.com/office/officeart/2005/8/layout/cycle2"/>
    <dgm:cxn modelId="{648F9EBC-0A9F-4CFE-8E41-109DEB5BB954}" type="presOf" srcId="{9B5EBE97-DE2D-4D4D-B20F-7FD8D2A1FCEF}" destId="{B8DF3E18-2387-4812-ABDC-58B33EC870F0}" srcOrd="1" destOrd="0" presId="urn:microsoft.com/office/officeart/2005/8/layout/cycle2"/>
    <dgm:cxn modelId="{95480481-6859-4E5B-BA33-0C84AC708E26}" type="presOf" srcId="{5405CDA3-5B4F-4BCF-9035-CDF2E9C2E92D}" destId="{E78B9087-87FC-4F6B-873D-0E6DB0BD499F}" srcOrd="0" destOrd="0" presId="urn:microsoft.com/office/officeart/2005/8/layout/cycle2"/>
    <dgm:cxn modelId="{C376E829-2673-4E6A-9C6B-73EE0683DB1D}" type="presOf" srcId="{9B5EBE97-DE2D-4D4D-B20F-7FD8D2A1FCEF}" destId="{7ABE37D6-56E9-426B-AFE6-0A7747C639DC}" srcOrd="0" destOrd="0" presId="urn:microsoft.com/office/officeart/2005/8/layout/cycle2"/>
    <dgm:cxn modelId="{62E2D708-18EF-47B1-A580-4BBFF08DAE77}" type="presOf" srcId="{1807CCCB-6874-48B6-A194-F6FC86BE43B9}" destId="{4E65B873-2085-4EE6-BBF6-4210E5B3930D}" srcOrd="1" destOrd="0" presId="urn:microsoft.com/office/officeart/2005/8/layout/cycle2"/>
    <dgm:cxn modelId="{4A0384EC-7C62-4085-9A9C-6CEE70BA8031}" type="presParOf" srcId="{1C44167E-C32A-4C25-8B5E-18E2A1DF5BF7}" destId="{7DEB8C92-CEFE-43DB-99F6-489E5A1AA856}" srcOrd="0" destOrd="0" presId="urn:microsoft.com/office/officeart/2005/8/layout/cycle2"/>
    <dgm:cxn modelId="{2216740B-664E-4DC4-8E26-0E82199B7D55}" type="presParOf" srcId="{1C44167E-C32A-4C25-8B5E-18E2A1DF5BF7}" destId="{80EB8380-4299-425C-966B-4933208755AC}" srcOrd="1" destOrd="0" presId="urn:microsoft.com/office/officeart/2005/8/layout/cycle2"/>
    <dgm:cxn modelId="{417B9FEA-53A0-40C9-82DB-48577839C6A3}" type="presParOf" srcId="{80EB8380-4299-425C-966B-4933208755AC}" destId="{8B54864A-023A-4F83-A83C-0454499B5A08}" srcOrd="0" destOrd="0" presId="urn:microsoft.com/office/officeart/2005/8/layout/cycle2"/>
    <dgm:cxn modelId="{C44A3EF9-17A6-454E-98E3-92728843B226}" type="presParOf" srcId="{1C44167E-C32A-4C25-8B5E-18E2A1DF5BF7}" destId="{9F20C226-D566-4190-BE3A-DB9DD8D07B16}" srcOrd="2" destOrd="0" presId="urn:microsoft.com/office/officeart/2005/8/layout/cycle2"/>
    <dgm:cxn modelId="{A2AC858A-04A6-429D-80A5-145E84734F60}" type="presParOf" srcId="{1C44167E-C32A-4C25-8B5E-18E2A1DF5BF7}" destId="{943C6419-FD3F-4525-BE26-8554EF953099}" srcOrd="3" destOrd="0" presId="urn:microsoft.com/office/officeart/2005/8/layout/cycle2"/>
    <dgm:cxn modelId="{D6ECB036-1DDA-4E3B-BB27-98283C2CD482}" type="presParOf" srcId="{943C6419-FD3F-4525-BE26-8554EF953099}" destId="{4E65B873-2085-4EE6-BBF6-4210E5B3930D}" srcOrd="0" destOrd="0" presId="urn:microsoft.com/office/officeart/2005/8/layout/cycle2"/>
    <dgm:cxn modelId="{56BF6F98-BDF1-4910-ABA6-14A9466C5969}" type="presParOf" srcId="{1C44167E-C32A-4C25-8B5E-18E2A1DF5BF7}" destId="{F4B39EA9-627A-46F9-BA4F-07905588BDA5}" srcOrd="4" destOrd="0" presId="urn:microsoft.com/office/officeart/2005/8/layout/cycle2"/>
    <dgm:cxn modelId="{8A495155-E2B6-4323-901C-CFFBFAB5E374}" type="presParOf" srcId="{1C44167E-C32A-4C25-8B5E-18E2A1DF5BF7}" destId="{4160E18C-8AE9-47B9-95E6-1A9618512B56}" srcOrd="5" destOrd="0" presId="urn:microsoft.com/office/officeart/2005/8/layout/cycle2"/>
    <dgm:cxn modelId="{D9EBFE36-CCB7-42C9-9B6D-467BA914C8BB}" type="presParOf" srcId="{4160E18C-8AE9-47B9-95E6-1A9618512B56}" destId="{17A9F022-874C-4E9C-83F4-745241EBC497}" srcOrd="0" destOrd="0" presId="urn:microsoft.com/office/officeart/2005/8/layout/cycle2"/>
    <dgm:cxn modelId="{F3A433B5-CDA7-4793-9269-A5390A8169F7}" type="presParOf" srcId="{1C44167E-C32A-4C25-8B5E-18E2A1DF5BF7}" destId="{E78B9087-87FC-4F6B-873D-0E6DB0BD499F}" srcOrd="6" destOrd="0" presId="urn:microsoft.com/office/officeart/2005/8/layout/cycle2"/>
    <dgm:cxn modelId="{610CB6EE-8C90-418E-8D7A-27F7A4FC1A60}" type="presParOf" srcId="{1C44167E-C32A-4C25-8B5E-18E2A1DF5BF7}" destId="{7ABE37D6-56E9-426B-AFE6-0A7747C639DC}" srcOrd="7" destOrd="0" presId="urn:microsoft.com/office/officeart/2005/8/layout/cycle2"/>
    <dgm:cxn modelId="{BCB7F3AA-6652-4653-A3C0-9E63462C4B06}" type="presParOf" srcId="{7ABE37D6-56E9-426B-AFE6-0A7747C639DC}" destId="{B8DF3E18-2387-4812-ABDC-58B33EC870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C0D38-69F1-459B-8BE6-8AEFA0510DF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784E961-06EA-4722-84ED-73BADA6A918C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Session</a:t>
          </a:r>
          <a:endParaRPr lang="ru-RU" dirty="0"/>
        </a:p>
      </dgm:t>
    </dgm:pt>
    <dgm:pt modelId="{877AB096-549E-46F6-9D25-6A2BAC4186BD}" type="parTrans" cxnId="{8AE8C0C8-915A-4095-96B7-5A8D93E6F3F1}">
      <dgm:prSet/>
      <dgm:spPr/>
      <dgm:t>
        <a:bodyPr/>
        <a:lstStyle/>
        <a:p>
          <a:endParaRPr lang="ru-RU"/>
        </a:p>
      </dgm:t>
    </dgm:pt>
    <dgm:pt modelId="{D2A56948-3E3D-4628-8BEF-C702D26648FC}" type="sibTrans" cxnId="{8AE8C0C8-915A-4095-96B7-5A8D93E6F3F1}">
      <dgm:prSet/>
      <dgm:spPr/>
      <dgm:t>
        <a:bodyPr/>
        <a:lstStyle/>
        <a:p>
          <a:endParaRPr lang="ru-RU"/>
        </a:p>
      </dgm:t>
    </dgm:pt>
    <dgm:pt modelId="{A1B830DE-D501-4443-ACFB-3354E5EB8D14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Request</a:t>
          </a:r>
          <a:endParaRPr lang="ru-RU" dirty="0"/>
        </a:p>
      </dgm:t>
    </dgm:pt>
    <dgm:pt modelId="{26FECD4E-EBB5-4AE8-99D9-CDF041EBA634}" type="parTrans" cxnId="{4CD59DF7-061E-4FAC-9D79-3CBF556E7964}">
      <dgm:prSet/>
      <dgm:spPr/>
      <dgm:t>
        <a:bodyPr/>
        <a:lstStyle/>
        <a:p>
          <a:endParaRPr lang="ru-RU"/>
        </a:p>
      </dgm:t>
    </dgm:pt>
    <dgm:pt modelId="{413174BF-9A9C-4451-A9A3-162FA90DD042}" type="sibTrans" cxnId="{4CD59DF7-061E-4FAC-9D79-3CBF556E7964}">
      <dgm:prSet/>
      <dgm:spPr/>
      <dgm:t>
        <a:bodyPr/>
        <a:lstStyle/>
        <a:p>
          <a:endParaRPr lang="ru-RU"/>
        </a:p>
      </dgm:t>
    </dgm:pt>
    <dgm:pt modelId="{6AD1B0F5-65C4-4791-8F6B-20F271D589B6}">
      <dgm:prSet phldrT="[Текст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Task</a:t>
          </a:r>
          <a:endParaRPr lang="ru-RU" dirty="0"/>
        </a:p>
      </dgm:t>
    </dgm:pt>
    <dgm:pt modelId="{664137BA-050D-4E28-B717-840042391878}" type="parTrans" cxnId="{83A23E1B-C584-4F6C-BBC1-77BF64DB0ADE}">
      <dgm:prSet/>
      <dgm:spPr/>
      <dgm:t>
        <a:bodyPr/>
        <a:lstStyle/>
        <a:p>
          <a:endParaRPr lang="ru-RU"/>
        </a:p>
      </dgm:t>
    </dgm:pt>
    <dgm:pt modelId="{4C3F2B2E-0DB5-4451-BB75-B1C744B63A9C}" type="sibTrans" cxnId="{83A23E1B-C584-4F6C-BBC1-77BF64DB0ADE}">
      <dgm:prSet/>
      <dgm:spPr/>
      <dgm:t>
        <a:bodyPr/>
        <a:lstStyle/>
        <a:p>
          <a:endParaRPr lang="ru-RU"/>
        </a:p>
      </dgm:t>
    </dgm:pt>
    <dgm:pt modelId="{4EFE5AED-F935-40CD-A909-BA38BFA2468C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Worker Thread</a:t>
          </a:r>
          <a:endParaRPr lang="ru-RU" dirty="0"/>
        </a:p>
      </dgm:t>
    </dgm:pt>
    <dgm:pt modelId="{70AA05A9-6F95-4925-8082-F5B8046099B7}" type="parTrans" cxnId="{E656758B-FBBB-41D1-9546-D85B9264C924}">
      <dgm:prSet/>
      <dgm:spPr/>
      <dgm:t>
        <a:bodyPr/>
        <a:lstStyle/>
        <a:p>
          <a:endParaRPr lang="ru-RU"/>
        </a:p>
      </dgm:t>
    </dgm:pt>
    <dgm:pt modelId="{290F8325-65D1-49AF-B241-18ADB3035B2C}" type="sibTrans" cxnId="{E656758B-FBBB-41D1-9546-D85B9264C924}">
      <dgm:prSet/>
      <dgm:spPr/>
      <dgm:t>
        <a:bodyPr/>
        <a:lstStyle/>
        <a:p>
          <a:endParaRPr lang="ru-RU"/>
        </a:p>
      </dgm:t>
    </dgm:pt>
    <dgm:pt modelId="{F4D693AC-2934-44D9-828E-BA656572E7FE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Scheduler</a:t>
          </a:r>
          <a:endParaRPr lang="ru-RU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E689C585-A5D9-46E2-8C96-70CEE6B8336A}" type="parTrans" cxnId="{784E6073-765E-4984-9E90-028269DFA7FF}">
      <dgm:prSet/>
      <dgm:spPr/>
      <dgm:t>
        <a:bodyPr/>
        <a:lstStyle/>
        <a:p>
          <a:endParaRPr lang="ru-RU"/>
        </a:p>
      </dgm:t>
    </dgm:pt>
    <dgm:pt modelId="{32324A6F-4AE9-42A8-ACC9-790447B04C30}" type="sibTrans" cxnId="{784E6073-765E-4984-9E90-028269DFA7FF}">
      <dgm:prSet/>
      <dgm:spPr/>
      <dgm:t>
        <a:bodyPr/>
        <a:lstStyle/>
        <a:p>
          <a:endParaRPr lang="ru-RU"/>
        </a:p>
      </dgm:t>
    </dgm:pt>
    <dgm:pt modelId="{288D5C40-4080-4A1F-9A86-FD3D35809251}" type="pres">
      <dgm:prSet presAssocID="{088C0D38-69F1-459B-8BE6-8AEFA0510DF5}" presName="Name0" presStyleCnt="0">
        <dgm:presLayoutVars>
          <dgm:dir/>
          <dgm:resizeHandles val="exact"/>
        </dgm:presLayoutVars>
      </dgm:prSet>
      <dgm:spPr/>
    </dgm:pt>
    <dgm:pt modelId="{5111F109-8DB5-4166-8B5B-49BE8EE4C3D5}" type="pres">
      <dgm:prSet presAssocID="{F784E961-06EA-4722-84ED-73BADA6A918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85ACB-7054-40FD-9B02-9DB914AA0AE9}" type="pres">
      <dgm:prSet presAssocID="{D2A56948-3E3D-4628-8BEF-C702D26648FC}" presName="parSpace" presStyleCnt="0"/>
      <dgm:spPr/>
    </dgm:pt>
    <dgm:pt modelId="{3F719DFB-2102-469A-8ECB-F966EF515192}" type="pres">
      <dgm:prSet presAssocID="{A1B830DE-D501-4443-ACFB-3354E5EB8D1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E4C1-AC5B-4789-9DD4-B4955DC07885}" type="pres">
      <dgm:prSet presAssocID="{413174BF-9A9C-4451-A9A3-162FA90DD042}" presName="parSpace" presStyleCnt="0"/>
      <dgm:spPr/>
    </dgm:pt>
    <dgm:pt modelId="{A8488591-973F-46A2-B43D-655707C23E71}" type="pres">
      <dgm:prSet presAssocID="{6AD1B0F5-65C4-4791-8F6B-20F271D589B6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CB4D5-71A2-4880-87FD-02047B37C5D4}" type="pres">
      <dgm:prSet presAssocID="{4C3F2B2E-0DB5-4451-BB75-B1C744B63A9C}" presName="parSpace" presStyleCnt="0"/>
      <dgm:spPr/>
    </dgm:pt>
    <dgm:pt modelId="{620C6C56-17C5-4865-83BB-C750FCF2C8BD}" type="pres">
      <dgm:prSet presAssocID="{4EFE5AED-F935-40CD-A909-BA38BFA2468C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EAB7E-F91C-44A9-8B28-678C0F37AC02}" type="pres">
      <dgm:prSet presAssocID="{290F8325-65D1-49AF-B241-18ADB3035B2C}" presName="parSpace" presStyleCnt="0"/>
      <dgm:spPr/>
    </dgm:pt>
    <dgm:pt modelId="{98B3E9C6-4EF6-4831-A246-5BF31FD3B512}" type="pres">
      <dgm:prSet presAssocID="{F4D693AC-2934-44D9-828E-BA656572E7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6758B-FBBB-41D1-9546-D85B9264C924}" srcId="{088C0D38-69F1-459B-8BE6-8AEFA0510DF5}" destId="{4EFE5AED-F935-40CD-A909-BA38BFA2468C}" srcOrd="3" destOrd="0" parTransId="{70AA05A9-6F95-4925-8082-F5B8046099B7}" sibTransId="{290F8325-65D1-49AF-B241-18ADB3035B2C}"/>
    <dgm:cxn modelId="{8D3FF72A-FC24-472B-BD60-DD5E0B4F78C4}" type="presOf" srcId="{088C0D38-69F1-459B-8BE6-8AEFA0510DF5}" destId="{288D5C40-4080-4A1F-9A86-FD3D35809251}" srcOrd="0" destOrd="0" presId="urn:microsoft.com/office/officeart/2005/8/layout/hChevron3"/>
    <dgm:cxn modelId="{4CD59DF7-061E-4FAC-9D79-3CBF556E7964}" srcId="{088C0D38-69F1-459B-8BE6-8AEFA0510DF5}" destId="{A1B830DE-D501-4443-ACFB-3354E5EB8D14}" srcOrd="1" destOrd="0" parTransId="{26FECD4E-EBB5-4AE8-99D9-CDF041EBA634}" sibTransId="{413174BF-9A9C-4451-A9A3-162FA90DD042}"/>
    <dgm:cxn modelId="{784E6073-765E-4984-9E90-028269DFA7FF}" srcId="{088C0D38-69F1-459B-8BE6-8AEFA0510DF5}" destId="{F4D693AC-2934-44D9-828E-BA656572E7FE}" srcOrd="4" destOrd="0" parTransId="{E689C585-A5D9-46E2-8C96-70CEE6B8336A}" sibTransId="{32324A6F-4AE9-42A8-ACC9-790447B04C30}"/>
    <dgm:cxn modelId="{B83FC0EF-5337-4C8D-8DEE-13F0AA376EB0}" type="presOf" srcId="{F784E961-06EA-4722-84ED-73BADA6A918C}" destId="{5111F109-8DB5-4166-8B5B-49BE8EE4C3D5}" srcOrd="0" destOrd="0" presId="urn:microsoft.com/office/officeart/2005/8/layout/hChevron3"/>
    <dgm:cxn modelId="{18BA4094-30CC-431F-97EB-328D883C9ABF}" type="presOf" srcId="{A1B830DE-D501-4443-ACFB-3354E5EB8D14}" destId="{3F719DFB-2102-469A-8ECB-F966EF515192}" srcOrd="0" destOrd="0" presId="urn:microsoft.com/office/officeart/2005/8/layout/hChevron3"/>
    <dgm:cxn modelId="{39A67600-11DF-4200-A12B-95853CEA123D}" type="presOf" srcId="{6AD1B0F5-65C4-4791-8F6B-20F271D589B6}" destId="{A8488591-973F-46A2-B43D-655707C23E71}" srcOrd="0" destOrd="0" presId="urn:microsoft.com/office/officeart/2005/8/layout/hChevron3"/>
    <dgm:cxn modelId="{4FFF03EF-3A13-4E1B-911B-C5F417FF8D01}" type="presOf" srcId="{F4D693AC-2934-44D9-828E-BA656572E7FE}" destId="{98B3E9C6-4EF6-4831-A246-5BF31FD3B512}" srcOrd="0" destOrd="0" presId="urn:microsoft.com/office/officeart/2005/8/layout/hChevron3"/>
    <dgm:cxn modelId="{83A23E1B-C584-4F6C-BBC1-77BF64DB0ADE}" srcId="{088C0D38-69F1-459B-8BE6-8AEFA0510DF5}" destId="{6AD1B0F5-65C4-4791-8F6B-20F271D589B6}" srcOrd="2" destOrd="0" parTransId="{664137BA-050D-4E28-B717-840042391878}" sibTransId="{4C3F2B2E-0DB5-4451-BB75-B1C744B63A9C}"/>
    <dgm:cxn modelId="{8AE8C0C8-915A-4095-96B7-5A8D93E6F3F1}" srcId="{088C0D38-69F1-459B-8BE6-8AEFA0510DF5}" destId="{F784E961-06EA-4722-84ED-73BADA6A918C}" srcOrd="0" destOrd="0" parTransId="{877AB096-549E-46F6-9D25-6A2BAC4186BD}" sibTransId="{D2A56948-3E3D-4628-8BEF-C702D26648FC}"/>
    <dgm:cxn modelId="{1AC3EB96-FF46-4A1B-B8F0-DD432C923A70}" type="presOf" srcId="{4EFE5AED-F935-40CD-A909-BA38BFA2468C}" destId="{620C6C56-17C5-4865-83BB-C750FCF2C8BD}" srcOrd="0" destOrd="0" presId="urn:microsoft.com/office/officeart/2005/8/layout/hChevron3"/>
    <dgm:cxn modelId="{45A17434-761A-4F6D-A5E4-6AA04BC67D41}" type="presParOf" srcId="{288D5C40-4080-4A1F-9A86-FD3D35809251}" destId="{5111F109-8DB5-4166-8B5B-49BE8EE4C3D5}" srcOrd="0" destOrd="0" presId="urn:microsoft.com/office/officeart/2005/8/layout/hChevron3"/>
    <dgm:cxn modelId="{0E67EC82-A32D-4A12-A9C8-2B45D8BCF530}" type="presParOf" srcId="{288D5C40-4080-4A1F-9A86-FD3D35809251}" destId="{05F85ACB-7054-40FD-9B02-9DB914AA0AE9}" srcOrd="1" destOrd="0" presId="urn:microsoft.com/office/officeart/2005/8/layout/hChevron3"/>
    <dgm:cxn modelId="{B09397FA-2A85-45AF-BBAB-E493CAF943C7}" type="presParOf" srcId="{288D5C40-4080-4A1F-9A86-FD3D35809251}" destId="{3F719DFB-2102-469A-8ECB-F966EF515192}" srcOrd="2" destOrd="0" presId="urn:microsoft.com/office/officeart/2005/8/layout/hChevron3"/>
    <dgm:cxn modelId="{DEBFE04E-7B3A-4B07-A456-F9E58D112521}" type="presParOf" srcId="{288D5C40-4080-4A1F-9A86-FD3D35809251}" destId="{3C00E4C1-AC5B-4789-9DD4-B4955DC07885}" srcOrd="3" destOrd="0" presId="urn:microsoft.com/office/officeart/2005/8/layout/hChevron3"/>
    <dgm:cxn modelId="{A820066D-3B88-4E7B-A148-68844FE319C7}" type="presParOf" srcId="{288D5C40-4080-4A1F-9A86-FD3D35809251}" destId="{A8488591-973F-46A2-B43D-655707C23E71}" srcOrd="4" destOrd="0" presId="urn:microsoft.com/office/officeart/2005/8/layout/hChevron3"/>
    <dgm:cxn modelId="{170E5993-E72F-4FB3-88BC-A7846DF5ADED}" type="presParOf" srcId="{288D5C40-4080-4A1F-9A86-FD3D35809251}" destId="{E3BCB4D5-71A2-4880-87FD-02047B37C5D4}" srcOrd="5" destOrd="0" presId="urn:microsoft.com/office/officeart/2005/8/layout/hChevron3"/>
    <dgm:cxn modelId="{C4220C5E-A4F9-4F3F-84A3-39E28B92410B}" type="presParOf" srcId="{288D5C40-4080-4A1F-9A86-FD3D35809251}" destId="{620C6C56-17C5-4865-83BB-C750FCF2C8BD}" srcOrd="6" destOrd="0" presId="urn:microsoft.com/office/officeart/2005/8/layout/hChevron3"/>
    <dgm:cxn modelId="{9C84CA2D-0BA0-4382-B720-7B58E5147207}" type="presParOf" srcId="{288D5C40-4080-4A1F-9A86-FD3D35809251}" destId="{914EAB7E-F91C-44A9-8B28-678C0F37AC02}" srcOrd="7" destOrd="0" presId="urn:microsoft.com/office/officeart/2005/8/layout/hChevron3"/>
    <dgm:cxn modelId="{E5A1B088-9BFE-49EF-9C3F-AA6C7E9CD7FF}" type="presParOf" srcId="{288D5C40-4080-4A1F-9A86-FD3D35809251}" destId="{98B3E9C6-4EF6-4831-A246-5BF31FD3B51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1C82CD-0C65-41EE-A5C6-5DF45BB058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ECA3C-267D-42F7-A30A-845870C17AB8}">
      <dgm:prSet phldrT="[Text]" custT="1"/>
      <dgm:spPr/>
      <dgm:t>
        <a:bodyPr/>
        <a:lstStyle/>
        <a:p>
          <a:r>
            <a:rPr lang="en-US" sz="3200" dirty="0" smtClean="0"/>
            <a:t>SQL Engine</a:t>
          </a:r>
          <a:endParaRPr lang="en-US" sz="3200" dirty="0"/>
        </a:p>
      </dgm:t>
    </dgm:pt>
    <dgm:pt modelId="{9B9D7499-57B1-4B35-BD37-3B7415CBEEF0}" type="parTrans" cxnId="{2C8BF699-2CDB-4EB1-A441-323DED5DF855}">
      <dgm:prSet/>
      <dgm:spPr/>
      <dgm:t>
        <a:bodyPr/>
        <a:lstStyle/>
        <a:p>
          <a:endParaRPr lang="en-US" sz="1600"/>
        </a:p>
      </dgm:t>
    </dgm:pt>
    <dgm:pt modelId="{A72E6BCA-8359-4D7B-AC5A-E0BC68FAF881}" type="sibTrans" cxnId="{2C8BF699-2CDB-4EB1-A441-323DED5DF855}">
      <dgm:prSet/>
      <dgm:spPr/>
      <dgm:t>
        <a:bodyPr/>
        <a:lstStyle/>
        <a:p>
          <a:endParaRPr lang="en-US" sz="1600"/>
        </a:p>
      </dgm:t>
    </dgm:pt>
    <dgm:pt modelId="{E3C00DAE-28A7-4ADA-A0D1-931430AFB9DD}">
      <dgm:prSet phldrT="[Text]" custT="1"/>
      <dgm:spPr/>
      <dgm:t>
        <a:bodyPr/>
        <a:lstStyle/>
        <a:p>
          <a:r>
            <a:rPr lang="en-US" sz="3200" dirty="0" smtClean="0"/>
            <a:t>CLR</a:t>
          </a:r>
          <a:endParaRPr lang="en-US" sz="3200" dirty="0"/>
        </a:p>
      </dgm:t>
    </dgm:pt>
    <dgm:pt modelId="{B193F68A-BB7D-4D44-8C0C-138467607186}" type="parTrans" cxnId="{2592CF39-EE0A-4C24-BAE8-D2651EF34B64}">
      <dgm:prSet/>
      <dgm:spPr/>
      <dgm:t>
        <a:bodyPr/>
        <a:lstStyle/>
        <a:p>
          <a:endParaRPr lang="en-US" sz="1600"/>
        </a:p>
      </dgm:t>
    </dgm:pt>
    <dgm:pt modelId="{D9087F04-280C-4827-840F-0ACD2C1BFC27}" type="sibTrans" cxnId="{2592CF39-EE0A-4C24-BAE8-D2651EF34B64}">
      <dgm:prSet/>
      <dgm:spPr/>
      <dgm:t>
        <a:bodyPr/>
        <a:lstStyle/>
        <a:p>
          <a:endParaRPr lang="en-US" sz="1600"/>
        </a:p>
      </dgm:t>
    </dgm:pt>
    <dgm:pt modelId="{C36BAE43-B713-4B32-A1B1-845EB40D2943}">
      <dgm:prSet phldrT="[Text]" custT="1"/>
      <dgm:spPr/>
      <dgm:t>
        <a:bodyPr/>
        <a:lstStyle/>
        <a:p>
          <a:r>
            <a:rPr lang="en-US" sz="3200" dirty="0" smtClean="0"/>
            <a:t>XML</a:t>
          </a:r>
          <a:endParaRPr lang="en-US" sz="3200" dirty="0"/>
        </a:p>
      </dgm:t>
    </dgm:pt>
    <dgm:pt modelId="{1576E81C-9FC9-4563-A41F-3867EE3BF525}" type="parTrans" cxnId="{B0A04284-30F6-4820-AE07-D47780D57705}">
      <dgm:prSet/>
      <dgm:spPr/>
      <dgm:t>
        <a:bodyPr/>
        <a:lstStyle/>
        <a:p>
          <a:endParaRPr lang="en-US" sz="1600"/>
        </a:p>
      </dgm:t>
    </dgm:pt>
    <dgm:pt modelId="{0CA6C890-EBC9-4BBA-869D-F959F9852FAD}" type="sibTrans" cxnId="{B0A04284-30F6-4820-AE07-D47780D57705}">
      <dgm:prSet/>
      <dgm:spPr/>
      <dgm:t>
        <a:bodyPr/>
        <a:lstStyle/>
        <a:p>
          <a:endParaRPr lang="en-US" sz="1600"/>
        </a:p>
      </dgm:t>
    </dgm:pt>
    <dgm:pt modelId="{089238A9-FFA0-43E3-9F04-29EF1A5D137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In-Memory</a:t>
          </a:r>
          <a:endParaRPr lang="en-US" sz="3200" dirty="0"/>
        </a:p>
      </dgm:t>
    </dgm:pt>
    <dgm:pt modelId="{1785EE0E-5492-4A94-BBBD-55E97E2010FC}" type="parTrans" cxnId="{E0584D3B-ECF4-4059-8830-A33F84640108}">
      <dgm:prSet/>
      <dgm:spPr/>
      <dgm:t>
        <a:bodyPr/>
        <a:lstStyle/>
        <a:p>
          <a:endParaRPr lang="en-US" sz="1600"/>
        </a:p>
      </dgm:t>
    </dgm:pt>
    <dgm:pt modelId="{8C48DFD7-E3BD-48B7-97C7-23CF8E779A6C}" type="sibTrans" cxnId="{E0584D3B-ECF4-4059-8830-A33F84640108}">
      <dgm:prSet/>
      <dgm:spPr/>
      <dgm:t>
        <a:bodyPr/>
        <a:lstStyle/>
        <a:p>
          <a:endParaRPr lang="en-US" sz="1600"/>
        </a:p>
      </dgm:t>
    </dgm:pt>
    <dgm:pt modelId="{0C1A7900-C786-4451-B7C8-89253FC2F6C0}">
      <dgm:prSet phldrT="[Text]" custT="1"/>
      <dgm:spPr/>
      <dgm:t>
        <a:bodyPr/>
        <a:lstStyle/>
        <a:p>
          <a:r>
            <a:rPr lang="en-US" sz="3200" dirty="0" smtClean="0"/>
            <a:t>Service Broker</a:t>
          </a:r>
          <a:endParaRPr lang="en-US" sz="3200" dirty="0"/>
        </a:p>
      </dgm:t>
    </dgm:pt>
    <dgm:pt modelId="{A756C9CC-82E7-4811-A6BA-7ED2C0C659E3}" type="parTrans" cxnId="{F3F40F01-67C9-4740-A153-98131CE274D2}">
      <dgm:prSet/>
      <dgm:spPr/>
      <dgm:t>
        <a:bodyPr/>
        <a:lstStyle/>
        <a:p>
          <a:endParaRPr lang="en-US" sz="1600"/>
        </a:p>
      </dgm:t>
    </dgm:pt>
    <dgm:pt modelId="{C0C5A1B6-7B08-49CC-B84B-6E10F898E8F2}" type="sibTrans" cxnId="{F3F40F01-67C9-4740-A153-98131CE274D2}">
      <dgm:prSet/>
      <dgm:spPr/>
      <dgm:t>
        <a:bodyPr/>
        <a:lstStyle/>
        <a:p>
          <a:endParaRPr lang="en-US" sz="1600"/>
        </a:p>
      </dgm:t>
    </dgm:pt>
    <dgm:pt modelId="{83085FFF-F194-440D-9746-8E85832F5C79}" type="pres">
      <dgm:prSet presAssocID="{851C82CD-0C65-41EE-A5C6-5DF45BB05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779518-7E5E-42FA-A435-8DB08F7FDB98}" type="pres">
      <dgm:prSet presAssocID="{2BFECA3C-267D-42F7-A30A-845870C17AB8}" presName="hierRoot1" presStyleCnt="0">
        <dgm:presLayoutVars>
          <dgm:hierBranch val="init"/>
        </dgm:presLayoutVars>
      </dgm:prSet>
      <dgm:spPr/>
    </dgm:pt>
    <dgm:pt modelId="{23CC31C0-BED3-4608-A0F2-FE8D54B5C1BB}" type="pres">
      <dgm:prSet presAssocID="{2BFECA3C-267D-42F7-A30A-845870C17AB8}" presName="rootComposite1" presStyleCnt="0"/>
      <dgm:spPr/>
    </dgm:pt>
    <dgm:pt modelId="{87125528-AF01-42F9-B78E-8E8CA484AD99}" type="pres">
      <dgm:prSet presAssocID="{2BFECA3C-267D-42F7-A30A-845870C17AB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A9123-071A-44D9-820E-273A5ADFBD4B}" type="pres">
      <dgm:prSet presAssocID="{2BFECA3C-267D-42F7-A30A-845870C17AB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462C4A7-03DA-4C94-BC1E-747FC3162671}" type="pres">
      <dgm:prSet presAssocID="{2BFECA3C-267D-42F7-A30A-845870C17AB8}" presName="hierChild2" presStyleCnt="0"/>
      <dgm:spPr/>
    </dgm:pt>
    <dgm:pt modelId="{1260457A-8721-4A31-A8DD-009262B882CB}" type="pres">
      <dgm:prSet presAssocID="{B193F68A-BB7D-4D44-8C0C-138467607186}" presName="Name64" presStyleLbl="parChTrans1D2" presStyleIdx="0" presStyleCnt="4"/>
      <dgm:spPr/>
      <dgm:t>
        <a:bodyPr/>
        <a:lstStyle/>
        <a:p>
          <a:endParaRPr lang="en-US"/>
        </a:p>
      </dgm:t>
    </dgm:pt>
    <dgm:pt modelId="{71FA4C87-EF8D-4737-927B-1072648EE7CD}" type="pres">
      <dgm:prSet presAssocID="{E3C00DAE-28A7-4ADA-A0D1-931430AFB9DD}" presName="hierRoot2" presStyleCnt="0">
        <dgm:presLayoutVars>
          <dgm:hierBranch val="init"/>
        </dgm:presLayoutVars>
      </dgm:prSet>
      <dgm:spPr/>
    </dgm:pt>
    <dgm:pt modelId="{31F6858C-E8A8-42F2-B8A1-8B0338D7D26D}" type="pres">
      <dgm:prSet presAssocID="{E3C00DAE-28A7-4ADA-A0D1-931430AFB9DD}" presName="rootComposite" presStyleCnt="0"/>
      <dgm:spPr/>
    </dgm:pt>
    <dgm:pt modelId="{43929136-A578-4D46-85E4-24DFF905B68C}" type="pres">
      <dgm:prSet presAssocID="{E3C00DAE-28A7-4ADA-A0D1-931430AFB9D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E4EC8-DCB0-4A9C-80C7-FA4E6F0D175B}" type="pres">
      <dgm:prSet presAssocID="{E3C00DAE-28A7-4ADA-A0D1-931430AFB9DD}" presName="rootConnector" presStyleLbl="node2" presStyleIdx="0" presStyleCnt="4"/>
      <dgm:spPr/>
      <dgm:t>
        <a:bodyPr/>
        <a:lstStyle/>
        <a:p>
          <a:endParaRPr lang="en-US"/>
        </a:p>
      </dgm:t>
    </dgm:pt>
    <dgm:pt modelId="{B266119C-6FA7-4515-8673-74AF7C51FEB0}" type="pres">
      <dgm:prSet presAssocID="{E3C00DAE-28A7-4ADA-A0D1-931430AFB9DD}" presName="hierChild4" presStyleCnt="0"/>
      <dgm:spPr/>
    </dgm:pt>
    <dgm:pt modelId="{01813ED6-D524-4C80-A37B-83715F8C7190}" type="pres">
      <dgm:prSet presAssocID="{E3C00DAE-28A7-4ADA-A0D1-931430AFB9DD}" presName="hierChild5" presStyleCnt="0"/>
      <dgm:spPr/>
    </dgm:pt>
    <dgm:pt modelId="{43A853CF-5F92-4B69-97F3-8B104247B682}" type="pres">
      <dgm:prSet presAssocID="{1576E81C-9FC9-4563-A41F-3867EE3BF525}" presName="Name64" presStyleLbl="parChTrans1D2" presStyleIdx="1" presStyleCnt="4"/>
      <dgm:spPr/>
      <dgm:t>
        <a:bodyPr/>
        <a:lstStyle/>
        <a:p>
          <a:endParaRPr lang="en-US"/>
        </a:p>
      </dgm:t>
    </dgm:pt>
    <dgm:pt modelId="{FB6B694C-D8E9-44AC-8541-B4AC0FC8244A}" type="pres">
      <dgm:prSet presAssocID="{C36BAE43-B713-4B32-A1B1-845EB40D2943}" presName="hierRoot2" presStyleCnt="0">
        <dgm:presLayoutVars>
          <dgm:hierBranch val="init"/>
        </dgm:presLayoutVars>
      </dgm:prSet>
      <dgm:spPr/>
    </dgm:pt>
    <dgm:pt modelId="{FB305420-0B66-4DB1-B42B-E5B1DD0EF460}" type="pres">
      <dgm:prSet presAssocID="{C36BAE43-B713-4B32-A1B1-845EB40D2943}" presName="rootComposite" presStyleCnt="0"/>
      <dgm:spPr/>
    </dgm:pt>
    <dgm:pt modelId="{C1779CCA-D959-41F5-8436-DE245CA2D17A}" type="pres">
      <dgm:prSet presAssocID="{C36BAE43-B713-4B32-A1B1-845EB40D294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0580F-B1AF-498B-AE1A-8F598B744898}" type="pres">
      <dgm:prSet presAssocID="{C36BAE43-B713-4B32-A1B1-845EB40D2943}" presName="rootConnector" presStyleLbl="node2" presStyleIdx="1" presStyleCnt="4"/>
      <dgm:spPr/>
      <dgm:t>
        <a:bodyPr/>
        <a:lstStyle/>
        <a:p>
          <a:endParaRPr lang="en-US"/>
        </a:p>
      </dgm:t>
    </dgm:pt>
    <dgm:pt modelId="{A92B545A-301C-402F-A077-CAD3C10C7501}" type="pres">
      <dgm:prSet presAssocID="{C36BAE43-B713-4B32-A1B1-845EB40D2943}" presName="hierChild4" presStyleCnt="0"/>
      <dgm:spPr/>
    </dgm:pt>
    <dgm:pt modelId="{78A7E508-38C1-4D84-B58D-14451264DDCB}" type="pres">
      <dgm:prSet presAssocID="{C36BAE43-B713-4B32-A1B1-845EB40D2943}" presName="hierChild5" presStyleCnt="0"/>
      <dgm:spPr/>
    </dgm:pt>
    <dgm:pt modelId="{5307BDB9-3A74-4A46-A2A6-E7A5A435C05C}" type="pres">
      <dgm:prSet presAssocID="{A756C9CC-82E7-4811-A6BA-7ED2C0C659E3}" presName="Name64" presStyleLbl="parChTrans1D2" presStyleIdx="2" presStyleCnt="4"/>
      <dgm:spPr/>
      <dgm:t>
        <a:bodyPr/>
        <a:lstStyle/>
        <a:p>
          <a:endParaRPr lang="en-US"/>
        </a:p>
      </dgm:t>
    </dgm:pt>
    <dgm:pt modelId="{67F6053F-D356-407C-8622-1E289CBC68F2}" type="pres">
      <dgm:prSet presAssocID="{0C1A7900-C786-4451-B7C8-89253FC2F6C0}" presName="hierRoot2" presStyleCnt="0">
        <dgm:presLayoutVars>
          <dgm:hierBranch val="init"/>
        </dgm:presLayoutVars>
      </dgm:prSet>
      <dgm:spPr/>
    </dgm:pt>
    <dgm:pt modelId="{F5E7A414-367A-4800-8CB9-5F50791F7BB4}" type="pres">
      <dgm:prSet presAssocID="{0C1A7900-C786-4451-B7C8-89253FC2F6C0}" presName="rootComposite" presStyleCnt="0"/>
      <dgm:spPr/>
    </dgm:pt>
    <dgm:pt modelId="{EE6AE5CB-7D92-43F1-85AC-D772D02372C0}" type="pres">
      <dgm:prSet presAssocID="{0C1A7900-C786-4451-B7C8-89253FC2F6C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EE2C1-2A8E-4013-832C-CD463499D879}" type="pres">
      <dgm:prSet presAssocID="{0C1A7900-C786-4451-B7C8-89253FC2F6C0}" presName="rootConnector" presStyleLbl="node2" presStyleIdx="2" presStyleCnt="4"/>
      <dgm:spPr/>
      <dgm:t>
        <a:bodyPr/>
        <a:lstStyle/>
        <a:p>
          <a:endParaRPr lang="en-US"/>
        </a:p>
      </dgm:t>
    </dgm:pt>
    <dgm:pt modelId="{B4E84BBF-5E6C-4743-B6EE-89478F0344E0}" type="pres">
      <dgm:prSet presAssocID="{0C1A7900-C786-4451-B7C8-89253FC2F6C0}" presName="hierChild4" presStyleCnt="0"/>
      <dgm:spPr/>
    </dgm:pt>
    <dgm:pt modelId="{D8E08FE0-A37C-4958-84F8-0EA044BE93D4}" type="pres">
      <dgm:prSet presAssocID="{0C1A7900-C786-4451-B7C8-89253FC2F6C0}" presName="hierChild5" presStyleCnt="0"/>
      <dgm:spPr/>
    </dgm:pt>
    <dgm:pt modelId="{EB0AF34E-519B-4730-B9B1-7DD3FFA1BC40}" type="pres">
      <dgm:prSet presAssocID="{1785EE0E-5492-4A94-BBBD-55E97E2010FC}" presName="Name64" presStyleLbl="parChTrans1D2" presStyleIdx="3" presStyleCnt="4"/>
      <dgm:spPr/>
      <dgm:t>
        <a:bodyPr/>
        <a:lstStyle/>
        <a:p>
          <a:endParaRPr lang="en-US"/>
        </a:p>
      </dgm:t>
    </dgm:pt>
    <dgm:pt modelId="{2A08E68D-72CA-4B1C-B0EE-31FF858169AC}" type="pres">
      <dgm:prSet presAssocID="{089238A9-FFA0-43E3-9F04-29EF1A5D1378}" presName="hierRoot2" presStyleCnt="0">
        <dgm:presLayoutVars>
          <dgm:hierBranch val="init"/>
        </dgm:presLayoutVars>
      </dgm:prSet>
      <dgm:spPr/>
    </dgm:pt>
    <dgm:pt modelId="{CAFC0A58-2171-4FFB-B1EF-CC6A3C7710AC}" type="pres">
      <dgm:prSet presAssocID="{089238A9-FFA0-43E3-9F04-29EF1A5D1378}" presName="rootComposite" presStyleCnt="0"/>
      <dgm:spPr/>
    </dgm:pt>
    <dgm:pt modelId="{BCDAF42E-CA12-45FC-A19F-130060FEEA14}" type="pres">
      <dgm:prSet presAssocID="{089238A9-FFA0-43E3-9F04-29EF1A5D137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ABDBC-6576-4009-8A28-782BFB1E6FD6}" type="pres">
      <dgm:prSet presAssocID="{089238A9-FFA0-43E3-9F04-29EF1A5D1378}" presName="rootConnector" presStyleLbl="node2" presStyleIdx="3" presStyleCnt="4"/>
      <dgm:spPr/>
      <dgm:t>
        <a:bodyPr/>
        <a:lstStyle/>
        <a:p>
          <a:endParaRPr lang="en-US"/>
        </a:p>
      </dgm:t>
    </dgm:pt>
    <dgm:pt modelId="{4B9C0C4D-BA58-4EA4-BDC5-16158283CBF5}" type="pres">
      <dgm:prSet presAssocID="{089238A9-FFA0-43E3-9F04-29EF1A5D1378}" presName="hierChild4" presStyleCnt="0"/>
      <dgm:spPr/>
    </dgm:pt>
    <dgm:pt modelId="{F4BDA11A-8BB5-4938-B191-1F68D1FBC7B6}" type="pres">
      <dgm:prSet presAssocID="{089238A9-FFA0-43E3-9F04-29EF1A5D1378}" presName="hierChild5" presStyleCnt="0"/>
      <dgm:spPr/>
    </dgm:pt>
    <dgm:pt modelId="{8BE33B4E-C5AB-4346-94AA-AC1DE44072AA}" type="pres">
      <dgm:prSet presAssocID="{2BFECA3C-267D-42F7-A30A-845870C17AB8}" presName="hierChild3" presStyleCnt="0"/>
      <dgm:spPr/>
    </dgm:pt>
  </dgm:ptLst>
  <dgm:cxnLst>
    <dgm:cxn modelId="{6BEE3B40-62AD-4D3C-8CB0-44DC2A4F6868}" type="presOf" srcId="{E3C00DAE-28A7-4ADA-A0D1-931430AFB9DD}" destId="{A89E4EC8-DCB0-4A9C-80C7-FA4E6F0D175B}" srcOrd="1" destOrd="0" presId="urn:microsoft.com/office/officeart/2009/3/layout/HorizontalOrganizationChart"/>
    <dgm:cxn modelId="{E0584D3B-ECF4-4059-8830-A33F84640108}" srcId="{2BFECA3C-267D-42F7-A30A-845870C17AB8}" destId="{089238A9-FFA0-43E3-9F04-29EF1A5D1378}" srcOrd="3" destOrd="0" parTransId="{1785EE0E-5492-4A94-BBBD-55E97E2010FC}" sibTransId="{8C48DFD7-E3BD-48B7-97C7-23CF8E779A6C}"/>
    <dgm:cxn modelId="{85BF1419-40E6-461B-8E93-1A38A0C169C0}" type="presOf" srcId="{089238A9-FFA0-43E3-9F04-29EF1A5D1378}" destId="{C60ABDBC-6576-4009-8A28-782BFB1E6FD6}" srcOrd="1" destOrd="0" presId="urn:microsoft.com/office/officeart/2009/3/layout/HorizontalOrganizationChart"/>
    <dgm:cxn modelId="{B0A04284-30F6-4820-AE07-D47780D57705}" srcId="{2BFECA3C-267D-42F7-A30A-845870C17AB8}" destId="{C36BAE43-B713-4B32-A1B1-845EB40D2943}" srcOrd="1" destOrd="0" parTransId="{1576E81C-9FC9-4563-A41F-3867EE3BF525}" sibTransId="{0CA6C890-EBC9-4BBA-869D-F959F9852FAD}"/>
    <dgm:cxn modelId="{DC0D3739-E654-41F5-99EA-57AFAAF3684C}" type="presOf" srcId="{1576E81C-9FC9-4563-A41F-3867EE3BF525}" destId="{43A853CF-5F92-4B69-97F3-8B104247B682}" srcOrd="0" destOrd="0" presId="urn:microsoft.com/office/officeart/2009/3/layout/HorizontalOrganizationChart"/>
    <dgm:cxn modelId="{8B040E9E-D4DE-42A8-87A5-7A51A2200A45}" type="presOf" srcId="{E3C00DAE-28A7-4ADA-A0D1-931430AFB9DD}" destId="{43929136-A578-4D46-85E4-24DFF905B68C}" srcOrd="0" destOrd="0" presId="urn:microsoft.com/office/officeart/2009/3/layout/HorizontalOrganizationChart"/>
    <dgm:cxn modelId="{389A4C53-9D7A-4B30-A8CF-BCA32FECBB57}" type="presOf" srcId="{851C82CD-0C65-41EE-A5C6-5DF45BB05842}" destId="{83085FFF-F194-440D-9746-8E85832F5C79}" srcOrd="0" destOrd="0" presId="urn:microsoft.com/office/officeart/2009/3/layout/HorizontalOrganizationChart"/>
    <dgm:cxn modelId="{41C5080E-2489-49C6-AB8A-7AB4FA66DD0C}" type="presOf" srcId="{2BFECA3C-267D-42F7-A30A-845870C17AB8}" destId="{87125528-AF01-42F9-B78E-8E8CA484AD99}" srcOrd="0" destOrd="0" presId="urn:microsoft.com/office/officeart/2009/3/layout/HorizontalOrganizationChart"/>
    <dgm:cxn modelId="{881CA3F6-256F-4155-8D10-98DCD1A2141D}" type="presOf" srcId="{B193F68A-BB7D-4D44-8C0C-138467607186}" destId="{1260457A-8721-4A31-A8DD-009262B882CB}" srcOrd="0" destOrd="0" presId="urn:microsoft.com/office/officeart/2009/3/layout/HorizontalOrganizationChart"/>
    <dgm:cxn modelId="{85FDC53E-3823-4243-A8E5-66E7F09BF338}" type="presOf" srcId="{2BFECA3C-267D-42F7-A30A-845870C17AB8}" destId="{FCDA9123-071A-44D9-820E-273A5ADFBD4B}" srcOrd="1" destOrd="0" presId="urn:microsoft.com/office/officeart/2009/3/layout/HorizontalOrganizationChart"/>
    <dgm:cxn modelId="{75D59197-B5EC-4B91-AE44-60FF189E514D}" type="presOf" srcId="{0C1A7900-C786-4451-B7C8-89253FC2F6C0}" destId="{EE6AE5CB-7D92-43F1-85AC-D772D02372C0}" srcOrd="0" destOrd="0" presId="urn:microsoft.com/office/officeart/2009/3/layout/HorizontalOrganizationChart"/>
    <dgm:cxn modelId="{64F4037B-5E24-4314-AD66-6228E9942733}" type="presOf" srcId="{C36BAE43-B713-4B32-A1B1-845EB40D2943}" destId="{C1779CCA-D959-41F5-8436-DE245CA2D17A}" srcOrd="0" destOrd="0" presId="urn:microsoft.com/office/officeart/2009/3/layout/HorizontalOrganizationChart"/>
    <dgm:cxn modelId="{2592CF39-EE0A-4C24-BAE8-D2651EF34B64}" srcId="{2BFECA3C-267D-42F7-A30A-845870C17AB8}" destId="{E3C00DAE-28A7-4ADA-A0D1-931430AFB9DD}" srcOrd="0" destOrd="0" parTransId="{B193F68A-BB7D-4D44-8C0C-138467607186}" sibTransId="{D9087F04-280C-4827-840F-0ACD2C1BFC27}"/>
    <dgm:cxn modelId="{223E093F-A833-4307-AD11-B875D79098A9}" type="presOf" srcId="{A756C9CC-82E7-4811-A6BA-7ED2C0C659E3}" destId="{5307BDB9-3A74-4A46-A2A6-E7A5A435C05C}" srcOrd="0" destOrd="0" presId="urn:microsoft.com/office/officeart/2009/3/layout/HorizontalOrganizationChart"/>
    <dgm:cxn modelId="{B1C61D13-3D76-4BD6-8FB0-73344D66612E}" type="presOf" srcId="{089238A9-FFA0-43E3-9F04-29EF1A5D1378}" destId="{BCDAF42E-CA12-45FC-A19F-130060FEEA14}" srcOrd="0" destOrd="0" presId="urn:microsoft.com/office/officeart/2009/3/layout/HorizontalOrganizationChart"/>
    <dgm:cxn modelId="{53B5CC39-25F6-4342-9934-F932CB0D3076}" type="presOf" srcId="{C36BAE43-B713-4B32-A1B1-845EB40D2943}" destId="{EEB0580F-B1AF-498B-AE1A-8F598B744898}" srcOrd="1" destOrd="0" presId="urn:microsoft.com/office/officeart/2009/3/layout/HorizontalOrganizationChart"/>
    <dgm:cxn modelId="{9466694A-1BD6-42C2-B7FA-0AC0864C2270}" type="presOf" srcId="{1785EE0E-5492-4A94-BBBD-55E97E2010FC}" destId="{EB0AF34E-519B-4730-B9B1-7DD3FFA1BC40}" srcOrd="0" destOrd="0" presId="urn:microsoft.com/office/officeart/2009/3/layout/HorizontalOrganizationChart"/>
    <dgm:cxn modelId="{98C745B3-7147-430E-B5EF-261311926863}" type="presOf" srcId="{0C1A7900-C786-4451-B7C8-89253FC2F6C0}" destId="{83BEE2C1-2A8E-4013-832C-CD463499D879}" srcOrd="1" destOrd="0" presId="urn:microsoft.com/office/officeart/2009/3/layout/HorizontalOrganizationChart"/>
    <dgm:cxn modelId="{F3F40F01-67C9-4740-A153-98131CE274D2}" srcId="{2BFECA3C-267D-42F7-A30A-845870C17AB8}" destId="{0C1A7900-C786-4451-B7C8-89253FC2F6C0}" srcOrd="2" destOrd="0" parTransId="{A756C9CC-82E7-4811-A6BA-7ED2C0C659E3}" sibTransId="{C0C5A1B6-7B08-49CC-B84B-6E10F898E8F2}"/>
    <dgm:cxn modelId="{2C8BF699-2CDB-4EB1-A441-323DED5DF855}" srcId="{851C82CD-0C65-41EE-A5C6-5DF45BB05842}" destId="{2BFECA3C-267D-42F7-A30A-845870C17AB8}" srcOrd="0" destOrd="0" parTransId="{9B9D7499-57B1-4B35-BD37-3B7415CBEEF0}" sibTransId="{A72E6BCA-8359-4D7B-AC5A-E0BC68FAF881}"/>
    <dgm:cxn modelId="{E632D990-FB53-44DF-9160-4C10FA94BFD5}" type="presParOf" srcId="{83085FFF-F194-440D-9746-8E85832F5C79}" destId="{23779518-7E5E-42FA-A435-8DB08F7FDB98}" srcOrd="0" destOrd="0" presId="urn:microsoft.com/office/officeart/2009/3/layout/HorizontalOrganizationChart"/>
    <dgm:cxn modelId="{B8B57948-9F72-403A-AEED-2DBED1491DEB}" type="presParOf" srcId="{23779518-7E5E-42FA-A435-8DB08F7FDB98}" destId="{23CC31C0-BED3-4608-A0F2-FE8D54B5C1BB}" srcOrd="0" destOrd="0" presId="urn:microsoft.com/office/officeart/2009/3/layout/HorizontalOrganizationChart"/>
    <dgm:cxn modelId="{B09A72AB-2A5A-491B-8F0D-CFF9FA0DFB44}" type="presParOf" srcId="{23CC31C0-BED3-4608-A0F2-FE8D54B5C1BB}" destId="{87125528-AF01-42F9-B78E-8E8CA484AD99}" srcOrd="0" destOrd="0" presId="urn:microsoft.com/office/officeart/2009/3/layout/HorizontalOrganizationChart"/>
    <dgm:cxn modelId="{B64D6312-4FA9-42C8-96CE-50465AADA740}" type="presParOf" srcId="{23CC31C0-BED3-4608-A0F2-FE8D54B5C1BB}" destId="{FCDA9123-071A-44D9-820E-273A5ADFBD4B}" srcOrd="1" destOrd="0" presId="urn:microsoft.com/office/officeart/2009/3/layout/HorizontalOrganizationChart"/>
    <dgm:cxn modelId="{243613D6-CD8C-4C36-9C09-4D6FFFFB5752}" type="presParOf" srcId="{23779518-7E5E-42FA-A435-8DB08F7FDB98}" destId="{3462C4A7-03DA-4C94-BC1E-747FC3162671}" srcOrd="1" destOrd="0" presId="urn:microsoft.com/office/officeart/2009/3/layout/HorizontalOrganizationChart"/>
    <dgm:cxn modelId="{C675474F-98EB-407F-84AE-5F2E7324B884}" type="presParOf" srcId="{3462C4A7-03DA-4C94-BC1E-747FC3162671}" destId="{1260457A-8721-4A31-A8DD-009262B882CB}" srcOrd="0" destOrd="0" presId="urn:microsoft.com/office/officeart/2009/3/layout/HorizontalOrganizationChart"/>
    <dgm:cxn modelId="{A456B89F-225C-4EF3-B567-4F472EC2C40F}" type="presParOf" srcId="{3462C4A7-03DA-4C94-BC1E-747FC3162671}" destId="{71FA4C87-EF8D-4737-927B-1072648EE7CD}" srcOrd="1" destOrd="0" presId="urn:microsoft.com/office/officeart/2009/3/layout/HorizontalOrganizationChart"/>
    <dgm:cxn modelId="{8744395B-2DC4-4E11-AB86-4A6AF158CF3C}" type="presParOf" srcId="{71FA4C87-EF8D-4737-927B-1072648EE7CD}" destId="{31F6858C-E8A8-42F2-B8A1-8B0338D7D26D}" srcOrd="0" destOrd="0" presId="urn:microsoft.com/office/officeart/2009/3/layout/HorizontalOrganizationChart"/>
    <dgm:cxn modelId="{4E1C5A0C-1CA1-4880-A9D6-384FFFE0E897}" type="presParOf" srcId="{31F6858C-E8A8-42F2-B8A1-8B0338D7D26D}" destId="{43929136-A578-4D46-85E4-24DFF905B68C}" srcOrd="0" destOrd="0" presId="urn:microsoft.com/office/officeart/2009/3/layout/HorizontalOrganizationChart"/>
    <dgm:cxn modelId="{EE94D170-B83F-416C-B973-66C9DD28DEB5}" type="presParOf" srcId="{31F6858C-E8A8-42F2-B8A1-8B0338D7D26D}" destId="{A89E4EC8-DCB0-4A9C-80C7-FA4E6F0D175B}" srcOrd="1" destOrd="0" presId="urn:microsoft.com/office/officeart/2009/3/layout/HorizontalOrganizationChart"/>
    <dgm:cxn modelId="{172FD856-DD6B-4128-9648-08073183120E}" type="presParOf" srcId="{71FA4C87-EF8D-4737-927B-1072648EE7CD}" destId="{B266119C-6FA7-4515-8673-74AF7C51FEB0}" srcOrd="1" destOrd="0" presId="urn:microsoft.com/office/officeart/2009/3/layout/HorizontalOrganizationChart"/>
    <dgm:cxn modelId="{A0CC9AF7-589C-4C08-A5E4-D0CB69682C55}" type="presParOf" srcId="{71FA4C87-EF8D-4737-927B-1072648EE7CD}" destId="{01813ED6-D524-4C80-A37B-83715F8C7190}" srcOrd="2" destOrd="0" presId="urn:microsoft.com/office/officeart/2009/3/layout/HorizontalOrganizationChart"/>
    <dgm:cxn modelId="{FB202029-5C04-45C7-BBD1-0219A44B06B8}" type="presParOf" srcId="{3462C4A7-03DA-4C94-BC1E-747FC3162671}" destId="{43A853CF-5F92-4B69-97F3-8B104247B682}" srcOrd="2" destOrd="0" presId="urn:microsoft.com/office/officeart/2009/3/layout/HorizontalOrganizationChart"/>
    <dgm:cxn modelId="{F4E8E297-9D59-4A1C-8891-77B80C6B9F0A}" type="presParOf" srcId="{3462C4A7-03DA-4C94-BC1E-747FC3162671}" destId="{FB6B694C-D8E9-44AC-8541-B4AC0FC8244A}" srcOrd="3" destOrd="0" presId="urn:microsoft.com/office/officeart/2009/3/layout/HorizontalOrganizationChart"/>
    <dgm:cxn modelId="{D9D7F7DC-BFF5-4FB0-8C34-951EDCACB187}" type="presParOf" srcId="{FB6B694C-D8E9-44AC-8541-B4AC0FC8244A}" destId="{FB305420-0B66-4DB1-B42B-E5B1DD0EF460}" srcOrd="0" destOrd="0" presId="urn:microsoft.com/office/officeart/2009/3/layout/HorizontalOrganizationChart"/>
    <dgm:cxn modelId="{7C7EDE6B-6929-40E0-80FF-04A52A8B27DC}" type="presParOf" srcId="{FB305420-0B66-4DB1-B42B-E5B1DD0EF460}" destId="{C1779CCA-D959-41F5-8436-DE245CA2D17A}" srcOrd="0" destOrd="0" presId="urn:microsoft.com/office/officeart/2009/3/layout/HorizontalOrganizationChart"/>
    <dgm:cxn modelId="{D02510BC-5AA7-4BCB-B33D-C4F3E46A032A}" type="presParOf" srcId="{FB305420-0B66-4DB1-B42B-E5B1DD0EF460}" destId="{EEB0580F-B1AF-498B-AE1A-8F598B744898}" srcOrd="1" destOrd="0" presId="urn:microsoft.com/office/officeart/2009/3/layout/HorizontalOrganizationChart"/>
    <dgm:cxn modelId="{2E37E28E-5116-407D-ABC3-C1A7346935CF}" type="presParOf" srcId="{FB6B694C-D8E9-44AC-8541-B4AC0FC8244A}" destId="{A92B545A-301C-402F-A077-CAD3C10C7501}" srcOrd="1" destOrd="0" presId="urn:microsoft.com/office/officeart/2009/3/layout/HorizontalOrganizationChart"/>
    <dgm:cxn modelId="{2FAAFA55-12F0-4D61-99FB-0E4740209513}" type="presParOf" srcId="{FB6B694C-D8E9-44AC-8541-B4AC0FC8244A}" destId="{78A7E508-38C1-4D84-B58D-14451264DDCB}" srcOrd="2" destOrd="0" presId="urn:microsoft.com/office/officeart/2009/3/layout/HorizontalOrganizationChart"/>
    <dgm:cxn modelId="{54D10C71-3F30-4D48-83EF-33DED820BE14}" type="presParOf" srcId="{3462C4A7-03DA-4C94-BC1E-747FC3162671}" destId="{5307BDB9-3A74-4A46-A2A6-E7A5A435C05C}" srcOrd="4" destOrd="0" presId="urn:microsoft.com/office/officeart/2009/3/layout/HorizontalOrganizationChart"/>
    <dgm:cxn modelId="{0B083E4B-994F-4E2D-8BD7-3C58BED8622D}" type="presParOf" srcId="{3462C4A7-03DA-4C94-BC1E-747FC3162671}" destId="{67F6053F-D356-407C-8622-1E289CBC68F2}" srcOrd="5" destOrd="0" presId="urn:microsoft.com/office/officeart/2009/3/layout/HorizontalOrganizationChart"/>
    <dgm:cxn modelId="{2D115C21-2A1A-4BFE-A584-1763F307D56C}" type="presParOf" srcId="{67F6053F-D356-407C-8622-1E289CBC68F2}" destId="{F5E7A414-367A-4800-8CB9-5F50791F7BB4}" srcOrd="0" destOrd="0" presId="urn:microsoft.com/office/officeart/2009/3/layout/HorizontalOrganizationChart"/>
    <dgm:cxn modelId="{9318D27C-227F-4171-9DCF-F4F929ABA616}" type="presParOf" srcId="{F5E7A414-367A-4800-8CB9-5F50791F7BB4}" destId="{EE6AE5CB-7D92-43F1-85AC-D772D02372C0}" srcOrd="0" destOrd="0" presId="urn:microsoft.com/office/officeart/2009/3/layout/HorizontalOrganizationChart"/>
    <dgm:cxn modelId="{EE8635B8-D1CB-4193-9A9F-8876B4E95A7B}" type="presParOf" srcId="{F5E7A414-367A-4800-8CB9-5F50791F7BB4}" destId="{83BEE2C1-2A8E-4013-832C-CD463499D879}" srcOrd="1" destOrd="0" presId="urn:microsoft.com/office/officeart/2009/3/layout/HorizontalOrganizationChart"/>
    <dgm:cxn modelId="{8C472E5E-E4A5-475B-BD8A-D77B8791CF02}" type="presParOf" srcId="{67F6053F-D356-407C-8622-1E289CBC68F2}" destId="{B4E84BBF-5E6C-4743-B6EE-89478F0344E0}" srcOrd="1" destOrd="0" presId="urn:microsoft.com/office/officeart/2009/3/layout/HorizontalOrganizationChart"/>
    <dgm:cxn modelId="{D749CCBD-2CF3-4D60-811E-30B221967F84}" type="presParOf" srcId="{67F6053F-D356-407C-8622-1E289CBC68F2}" destId="{D8E08FE0-A37C-4958-84F8-0EA044BE93D4}" srcOrd="2" destOrd="0" presId="urn:microsoft.com/office/officeart/2009/3/layout/HorizontalOrganizationChart"/>
    <dgm:cxn modelId="{F0780BAC-AE97-4C10-8286-0D1CDF98E084}" type="presParOf" srcId="{3462C4A7-03DA-4C94-BC1E-747FC3162671}" destId="{EB0AF34E-519B-4730-B9B1-7DD3FFA1BC40}" srcOrd="6" destOrd="0" presId="urn:microsoft.com/office/officeart/2009/3/layout/HorizontalOrganizationChart"/>
    <dgm:cxn modelId="{05F0D80C-9C98-4057-A830-39A41E70F4D9}" type="presParOf" srcId="{3462C4A7-03DA-4C94-BC1E-747FC3162671}" destId="{2A08E68D-72CA-4B1C-B0EE-31FF858169AC}" srcOrd="7" destOrd="0" presId="urn:microsoft.com/office/officeart/2009/3/layout/HorizontalOrganizationChart"/>
    <dgm:cxn modelId="{E2031A4C-A0B8-40CE-AAFB-CBEB4E59ADE6}" type="presParOf" srcId="{2A08E68D-72CA-4B1C-B0EE-31FF858169AC}" destId="{CAFC0A58-2171-4FFB-B1EF-CC6A3C7710AC}" srcOrd="0" destOrd="0" presId="urn:microsoft.com/office/officeart/2009/3/layout/HorizontalOrganizationChart"/>
    <dgm:cxn modelId="{EE8B6C12-A949-4BCF-BB2D-9D470EC74ACA}" type="presParOf" srcId="{CAFC0A58-2171-4FFB-B1EF-CC6A3C7710AC}" destId="{BCDAF42E-CA12-45FC-A19F-130060FEEA14}" srcOrd="0" destOrd="0" presId="urn:microsoft.com/office/officeart/2009/3/layout/HorizontalOrganizationChart"/>
    <dgm:cxn modelId="{A856FF9C-A3F9-461A-B929-9701AA9D81B6}" type="presParOf" srcId="{CAFC0A58-2171-4FFB-B1EF-CC6A3C7710AC}" destId="{C60ABDBC-6576-4009-8A28-782BFB1E6FD6}" srcOrd="1" destOrd="0" presId="urn:microsoft.com/office/officeart/2009/3/layout/HorizontalOrganizationChart"/>
    <dgm:cxn modelId="{F3B9C11D-CC96-4292-8EA0-907C13644745}" type="presParOf" srcId="{2A08E68D-72CA-4B1C-B0EE-31FF858169AC}" destId="{4B9C0C4D-BA58-4EA4-BDC5-16158283CBF5}" srcOrd="1" destOrd="0" presId="urn:microsoft.com/office/officeart/2009/3/layout/HorizontalOrganizationChart"/>
    <dgm:cxn modelId="{87EE39DB-B77C-4430-83F5-36EF4572C4AF}" type="presParOf" srcId="{2A08E68D-72CA-4B1C-B0EE-31FF858169AC}" destId="{F4BDA11A-8BB5-4938-B191-1F68D1FBC7B6}" srcOrd="2" destOrd="0" presId="urn:microsoft.com/office/officeart/2009/3/layout/HorizontalOrganizationChart"/>
    <dgm:cxn modelId="{1B2E952A-EC89-4434-AD9E-F3A8FE19F126}" type="presParOf" srcId="{23779518-7E5E-42FA-A435-8DB08F7FDB98}" destId="{8BE33B4E-C5AB-4346-94AA-AC1DE44072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A62036-B17B-4A18-BC73-4F77C75B7E0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347CDE-7A92-448B-A629-F4E2EC6AE216}">
      <dgm:prSet phldrT="[Текст]"/>
      <dgm:spPr/>
      <dgm:t>
        <a:bodyPr/>
        <a:lstStyle/>
        <a:p>
          <a:r>
            <a:rPr lang="ru-RU" dirty="0" smtClean="0"/>
            <a:t>Ресурсы</a:t>
          </a:r>
          <a:endParaRPr lang="ru-RU" dirty="0"/>
        </a:p>
      </dgm:t>
    </dgm:pt>
    <dgm:pt modelId="{61FFEEB3-6495-4233-BAD0-14B3090AFCD4}" type="parTrans" cxnId="{AB4B6266-F39A-432D-A022-553273F82EB8}">
      <dgm:prSet/>
      <dgm:spPr/>
      <dgm:t>
        <a:bodyPr/>
        <a:lstStyle/>
        <a:p>
          <a:endParaRPr lang="ru-RU"/>
        </a:p>
      </dgm:t>
    </dgm:pt>
    <dgm:pt modelId="{B03D2AB0-49BB-404A-A32E-CE8D6826A0C5}" type="sibTrans" cxnId="{AB4B6266-F39A-432D-A022-553273F82EB8}">
      <dgm:prSet/>
      <dgm:spPr/>
      <dgm:t>
        <a:bodyPr/>
        <a:lstStyle/>
        <a:p>
          <a:endParaRPr lang="ru-RU"/>
        </a:p>
      </dgm:t>
    </dgm:pt>
    <dgm:pt modelId="{F1EEBF3A-2031-428F-8795-210302C0D7B3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6C967D1D-4CF5-4FC2-BEC9-799DE89A5E19}" type="parTrans" cxnId="{1C315D86-5035-4809-AD26-20EF8AAD8468}">
      <dgm:prSet/>
      <dgm:spPr/>
      <dgm:t>
        <a:bodyPr/>
        <a:lstStyle/>
        <a:p>
          <a:endParaRPr lang="ru-RU"/>
        </a:p>
      </dgm:t>
    </dgm:pt>
    <dgm:pt modelId="{553C69EF-0178-41CF-A44C-D056D793B837}" type="sibTrans" cxnId="{1C315D86-5035-4809-AD26-20EF8AAD8468}">
      <dgm:prSet/>
      <dgm:spPr/>
      <dgm:t>
        <a:bodyPr/>
        <a:lstStyle/>
        <a:p>
          <a:endParaRPr lang="ru-RU"/>
        </a:p>
      </dgm:t>
    </dgm:pt>
    <dgm:pt modelId="{C9C5AE06-4FA5-4A9D-8576-76E35631710F}">
      <dgm:prSet phldrT="[Текст]"/>
      <dgm:spPr/>
      <dgm:t>
        <a:bodyPr/>
        <a:lstStyle/>
        <a:p>
          <a:r>
            <a:rPr lang="ru-RU" dirty="0" smtClean="0"/>
            <a:t>Транзакции</a:t>
          </a:r>
          <a:endParaRPr lang="ru-RU" dirty="0"/>
        </a:p>
      </dgm:t>
    </dgm:pt>
    <dgm:pt modelId="{B052E4A8-C137-4728-B0E1-1AC78EEAF822}" type="parTrans" cxnId="{F6CAF279-196E-41F3-BDC3-D6FCD5236A85}">
      <dgm:prSet/>
      <dgm:spPr/>
      <dgm:t>
        <a:bodyPr/>
        <a:lstStyle/>
        <a:p>
          <a:endParaRPr lang="ru-RU"/>
        </a:p>
      </dgm:t>
    </dgm:pt>
    <dgm:pt modelId="{AC46484F-BEAC-4705-97DD-ED25D39048E6}" type="sibTrans" cxnId="{F6CAF279-196E-41F3-BDC3-D6FCD5236A85}">
      <dgm:prSet/>
      <dgm:spPr/>
      <dgm:t>
        <a:bodyPr/>
        <a:lstStyle/>
        <a:p>
          <a:endParaRPr lang="ru-RU"/>
        </a:p>
      </dgm:t>
    </dgm:pt>
    <dgm:pt modelId="{D7702F4A-155C-466B-98CB-4B2A04E5B847}">
      <dgm:prSet phldrT="[Текст]"/>
      <dgm:spPr/>
      <dgm:t>
        <a:bodyPr/>
        <a:lstStyle/>
        <a:p>
          <a:r>
            <a:rPr lang="ru-RU" dirty="0" smtClean="0"/>
            <a:t>Индексы</a:t>
          </a:r>
          <a:endParaRPr lang="ru-RU" dirty="0"/>
        </a:p>
      </dgm:t>
    </dgm:pt>
    <dgm:pt modelId="{49C11E5C-F460-42F9-BFE0-C8B13B33D863}" type="parTrans" cxnId="{7CDFF5CA-3EB0-4BB7-9984-7A59F755B4D7}">
      <dgm:prSet/>
      <dgm:spPr/>
      <dgm:t>
        <a:bodyPr/>
        <a:lstStyle/>
        <a:p>
          <a:endParaRPr lang="ru-RU"/>
        </a:p>
      </dgm:t>
    </dgm:pt>
    <dgm:pt modelId="{4E9C46F2-9CA1-4E65-8AB7-8B8BDD298642}" type="sibTrans" cxnId="{7CDFF5CA-3EB0-4BB7-9984-7A59F755B4D7}">
      <dgm:prSet/>
      <dgm:spPr/>
      <dgm:t>
        <a:bodyPr/>
        <a:lstStyle/>
        <a:p>
          <a:endParaRPr lang="ru-RU"/>
        </a:p>
      </dgm:t>
    </dgm:pt>
    <dgm:pt modelId="{7B0A950E-8F03-4B8B-A823-D8AE875ADAEC}">
      <dgm:prSet phldrT="[Текст]"/>
      <dgm:spPr/>
      <dgm:t>
        <a:bodyPr/>
        <a:lstStyle/>
        <a:p>
          <a:r>
            <a:rPr lang="ru-RU" dirty="0" smtClean="0"/>
            <a:t>Ввод-вывод</a:t>
          </a:r>
          <a:endParaRPr lang="ru-RU" dirty="0"/>
        </a:p>
      </dgm:t>
    </dgm:pt>
    <dgm:pt modelId="{4995CE68-3080-4071-BB91-1161D6520D64}" type="parTrans" cxnId="{99DE4271-05CB-4ADD-842E-B1BAA526B7FB}">
      <dgm:prSet/>
      <dgm:spPr/>
      <dgm:t>
        <a:bodyPr/>
        <a:lstStyle/>
        <a:p>
          <a:endParaRPr lang="ru-RU"/>
        </a:p>
      </dgm:t>
    </dgm:pt>
    <dgm:pt modelId="{90692993-8B85-4CC1-BF6B-3D55DB6D2901}" type="sibTrans" cxnId="{99DE4271-05CB-4ADD-842E-B1BAA526B7FB}">
      <dgm:prSet/>
      <dgm:spPr/>
      <dgm:t>
        <a:bodyPr/>
        <a:lstStyle/>
        <a:p>
          <a:endParaRPr lang="ru-RU"/>
        </a:p>
      </dgm:t>
    </dgm:pt>
    <dgm:pt modelId="{802A3BE3-EBD6-43B8-ABE0-89D1436A3289}" type="pres">
      <dgm:prSet presAssocID="{44A62036-B17B-4A18-BC73-4F77C75B7E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5AF7C1-DD24-4210-A38E-37C52BB32D25}" type="pres">
      <dgm:prSet presAssocID="{C3347CDE-7A92-448B-A629-F4E2EC6AE216}" presName="centerShape" presStyleLbl="node0" presStyleIdx="0" presStyleCnt="1"/>
      <dgm:spPr/>
      <dgm:t>
        <a:bodyPr/>
        <a:lstStyle/>
        <a:p>
          <a:endParaRPr lang="en-US"/>
        </a:p>
      </dgm:t>
    </dgm:pt>
    <dgm:pt modelId="{68C8E806-BCC4-4DE0-A6B0-9CCD5AF66F75}" type="pres">
      <dgm:prSet presAssocID="{6C967D1D-4CF5-4FC2-BEC9-799DE89A5E19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F99156C-46AF-4705-814B-BFBB451FDCCF}" type="pres">
      <dgm:prSet presAssocID="{6C967D1D-4CF5-4FC2-BEC9-799DE89A5E1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2743325-13B0-4659-AE70-EC0C5A0CC5E6}" type="pres">
      <dgm:prSet presAssocID="{F1EEBF3A-2031-428F-8795-210302C0D7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C999A1-5CCE-4055-B9EA-A83210670B0A}" type="pres">
      <dgm:prSet presAssocID="{B052E4A8-C137-4728-B0E1-1AC78EEAF822}" presName="parTrans" presStyleLbl="sibTrans2D1" presStyleIdx="1" presStyleCnt="4"/>
      <dgm:spPr/>
      <dgm:t>
        <a:bodyPr/>
        <a:lstStyle/>
        <a:p>
          <a:endParaRPr lang="en-US"/>
        </a:p>
      </dgm:t>
    </dgm:pt>
    <dgm:pt modelId="{40EAA1E2-6298-4BFA-A0E3-50DFEB48319E}" type="pres">
      <dgm:prSet presAssocID="{B052E4A8-C137-4728-B0E1-1AC78EEAF82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DA69326-9136-40B9-A77F-91BDE099EC78}" type="pres">
      <dgm:prSet presAssocID="{C9C5AE06-4FA5-4A9D-8576-76E35631710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F8A3D9-7BB9-42B1-988A-273EDF5B1D23}" type="pres">
      <dgm:prSet presAssocID="{49C11E5C-F460-42F9-BFE0-C8B13B33D86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FA8159A-0FAE-4952-919E-6CC2C964D9A4}" type="pres">
      <dgm:prSet presAssocID="{49C11E5C-F460-42F9-BFE0-C8B13B33D86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39D8F76-EFA2-4CA2-87EF-A0B61B26D02E}" type="pres">
      <dgm:prSet presAssocID="{D7702F4A-155C-466B-98CB-4B2A04E5B8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52E9B-522C-45BF-B422-2052A686E971}" type="pres">
      <dgm:prSet presAssocID="{4995CE68-3080-4071-BB91-1161D6520D64}" presName="parTrans" presStyleLbl="sibTrans2D1" presStyleIdx="3" presStyleCnt="4"/>
      <dgm:spPr/>
      <dgm:t>
        <a:bodyPr/>
        <a:lstStyle/>
        <a:p>
          <a:endParaRPr lang="en-US"/>
        </a:p>
      </dgm:t>
    </dgm:pt>
    <dgm:pt modelId="{0F9749D8-7E78-4FE4-81BA-11829AF49C18}" type="pres">
      <dgm:prSet presAssocID="{4995CE68-3080-4071-BB91-1161D6520D6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E18953E-8183-4071-BD5E-51E72BE3FC9E}" type="pres">
      <dgm:prSet presAssocID="{7B0A950E-8F03-4B8B-A823-D8AE875ADA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0690F-36F6-4F27-B1EB-30020F30372E}" type="presOf" srcId="{44A62036-B17B-4A18-BC73-4F77C75B7E02}" destId="{802A3BE3-EBD6-43B8-ABE0-89D1436A3289}" srcOrd="0" destOrd="0" presId="urn:microsoft.com/office/officeart/2005/8/layout/radial5"/>
    <dgm:cxn modelId="{093994E6-B93C-4C54-83EC-30C57765AA37}" type="presOf" srcId="{6C967D1D-4CF5-4FC2-BEC9-799DE89A5E19}" destId="{7F99156C-46AF-4705-814B-BFBB451FDCCF}" srcOrd="1" destOrd="0" presId="urn:microsoft.com/office/officeart/2005/8/layout/radial5"/>
    <dgm:cxn modelId="{1C315D86-5035-4809-AD26-20EF8AAD8468}" srcId="{C3347CDE-7A92-448B-A629-F4E2EC6AE216}" destId="{F1EEBF3A-2031-428F-8795-210302C0D7B3}" srcOrd="0" destOrd="0" parTransId="{6C967D1D-4CF5-4FC2-BEC9-799DE89A5E19}" sibTransId="{553C69EF-0178-41CF-A44C-D056D793B837}"/>
    <dgm:cxn modelId="{00657536-FB29-4DFA-8823-BB70EB06327F}" type="presOf" srcId="{C9C5AE06-4FA5-4A9D-8576-76E35631710F}" destId="{2DA69326-9136-40B9-A77F-91BDE099EC78}" srcOrd="0" destOrd="0" presId="urn:microsoft.com/office/officeart/2005/8/layout/radial5"/>
    <dgm:cxn modelId="{64EC167F-EB8C-4B79-B5B2-D4AAE63FF0A6}" type="presOf" srcId="{F1EEBF3A-2031-428F-8795-210302C0D7B3}" destId="{F2743325-13B0-4659-AE70-EC0C5A0CC5E6}" srcOrd="0" destOrd="0" presId="urn:microsoft.com/office/officeart/2005/8/layout/radial5"/>
    <dgm:cxn modelId="{54C559F6-2E1A-4686-80A6-35A93D7B654D}" type="presOf" srcId="{D7702F4A-155C-466B-98CB-4B2A04E5B847}" destId="{239D8F76-EFA2-4CA2-87EF-A0B61B26D02E}" srcOrd="0" destOrd="0" presId="urn:microsoft.com/office/officeart/2005/8/layout/radial5"/>
    <dgm:cxn modelId="{73534EC7-D8CB-41B4-9ADC-0C4EE09EA8AB}" type="presOf" srcId="{B052E4A8-C137-4728-B0E1-1AC78EEAF822}" destId="{40EAA1E2-6298-4BFA-A0E3-50DFEB48319E}" srcOrd="1" destOrd="0" presId="urn:microsoft.com/office/officeart/2005/8/layout/radial5"/>
    <dgm:cxn modelId="{B45435EE-8F25-4469-A9B3-40824CEEE91A}" type="presOf" srcId="{6C967D1D-4CF5-4FC2-BEC9-799DE89A5E19}" destId="{68C8E806-BCC4-4DE0-A6B0-9CCD5AF66F75}" srcOrd="0" destOrd="0" presId="urn:microsoft.com/office/officeart/2005/8/layout/radial5"/>
    <dgm:cxn modelId="{48F7CA60-6174-4C2B-ABFA-DB12C1E70E84}" type="presOf" srcId="{C3347CDE-7A92-448B-A629-F4E2EC6AE216}" destId="{765AF7C1-DD24-4210-A38E-37C52BB32D25}" srcOrd="0" destOrd="0" presId="urn:microsoft.com/office/officeart/2005/8/layout/radial5"/>
    <dgm:cxn modelId="{F0C6FABA-8949-4365-B0F5-E439BF7B4915}" type="presOf" srcId="{7B0A950E-8F03-4B8B-A823-D8AE875ADAEC}" destId="{1E18953E-8183-4071-BD5E-51E72BE3FC9E}" srcOrd="0" destOrd="0" presId="urn:microsoft.com/office/officeart/2005/8/layout/radial5"/>
    <dgm:cxn modelId="{7A244CE9-2614-4D99-AFAD-BD6CC8DD0BE0}" type="presOf" srcId="{4995CE68-3080-4071-BB91-1161D6520D64}" destId="{18852E9B-522C-45BF-B422-2052A686E971}" srcOrd="0" destOrd="0" presId="urn:microsoft.com/office/officeart/2005/8/layout/radial5"/>
    <dgm:cxn modelId="{F6CAF279-196E-41F3-BDC3-D6FCD5236A85}" srcId="{C3347CDE-7A92-448B-A629-F4E2EC6AE216}" destId="{C9C5AE06-4FA5-4A9D-8576-76E35631710F}" srcOrd="1" destOrd="0" parTransId="{B052E4A8-C137-4728-B0E1-1AC78EEAF822}" sibTransId="{AC46484F-BEAC-4705-97DD-ED25D39048E6}"/>
    <dgm:cxn modelId="{B74DBC8D-5141-49C5-A8CC-C0162A7B8E05}" type="presOf" srcId="{49C11E5C-F460-42F9-BFE0-C8B13B33D863}" destId="{06F8A3D9-7BB9-42B1-988A-273EDF5B1D23}" srcOrd="0" destOrd="0" presId="urn:microsoft.com/office/officeart/2005/8/layout/radial5"/>
    <dgm:cxn modelId="{AB26E8CB-1C79-4155-917A-5F0A84FFC9BC}" type="presOf" srcId="{B052E4A8-C137-4728-B0E1-1AC78EEAF822}" destId="{EAC999A1-5CCE-4055-B9EA-A83210670B0A}" srcOrd="0" destOrd="0" presId="urn:microsoft.com/office/officeart/2005/8/layout/radial5"/>
    <dgm:cxn modelId="{99DE4271-05CB-4ADD-842E-B1BAA526B7FB}" srcId="{C3347CDE-7A92-448B-A629-F4E2EC6AE216}" destId="{7B0A950E-8F03-4B8B-A823-D8AE875ADAEC}" srcOrd="3" destOrd="0" parTransId="{4995CE68-3080-4071-BB91-1161D6520D64}" sibTransId="{90692993-8B85-4CC1-BF6B-3D55DB6D2901}"/>
    <dgm:cxn modelId="{941B075D-21B0-49C9-972E-FD1B4E40EBA8}" type="presOf" srcId="{4995CE68-3080-4071-BB91-1161D6520D64}" destId="{0F9749D8-7E78-4FE4-81BA-11829AF49C18}" srcOrd="1" destOrd="0" presId="urn:microsoft.com/office/officeart/2005/8/layout/radial5"/>
    <dgm:cxn modelId="{DCEE2617-EB2C-4905-B688-6D4CFD7FF086}" type="presOf" srcId="{49C11E5C-F460-42F9-BFE0-C8B13B33D863}" destId="{EFA8159A-0FAE-4952-919E-6CC2C964D9A4}" srcOrd="1" destOrd="0" presId="urn:microsoft.com/office/officeart/2005/8/layout/radial5"/>
    <dgm:cxn modelId="{7CDFF5CA-3EB0-4BB7-9984-7A59F755B4D7}" srcId="{C3347CDE-7A92-448B-A629-F4E2EC6AE216}" destId="{D7702F4A-155C-466B-98CB-4B2A04E5B847}" srcOrd="2" destOrd="0" parTransId="{49C11E5C-F460-42F9-BFE0-C8B13B33D863}" sibTransId="{4E9C46F2-9CA1-4E65-8AB7-8B8BDD298642}"/>
    <dgm:cxn modelId="{AB4B6266-F39A-432D-A022-553273F82EB8}" srcId="{44A62036-B17B-4A18-BC73-4F77C75B7E02}" destId="{C3347CDE-7A92-448B-A629-F4E2EC6AE216}" srcOrd="0" destOrd="0" parTransId="{61FFEEB3-6495-4233-BAD0-14B3090AFCD4}" sibTransId="{B03D2AB0-49BB-404A-A32E-CE8D6826A0C5}"/>
    <dgm:cxn modelId="{A50E447C-D92B-4CF9-B548-83CD90E2DBE5}" type="presParOf" srcId="{802A3BE3-EBD6-43B8-ABE0-89D1436A3289}" destId="{765AF7C1-DD24-4210-A38E-37C52BB32D25}" srcOrd="0" destOrd="0" presId="urn:microsoft.com/office/officeart/2005/8/layout/radial5"/>
    <dgm:cxn modelId="{681F5EB6-4C65-4FFE-9555-F6A0A65F07E8}" type="presParOf" srcId="{802A3BE3-EBD6-43B8-ABE0-89D1436A3289}" destId="{68C8E806-BCC4-4DE0-A6B0-9CCD5AF66F75}" srcOrd="1" destOrd="0" presId="urn:microsoft.com/office/officeart/2005/8/layout/radial5"/>
    <dgm:cxn modelId="{4D3772CB-600A-456C-AFC9-1B0380C83C0C}" type="presParOf" srcId="{68C8E806-BCC4-4DE0-A6B0-9CCD5AF66F75}" destId="{7F99156C-46AF-4705-814B-BFBB451FDCCF}" srcOrd="0" destOrd="0" presId="urn:microsoft.com/office/officeart/2005/8/layout/radial5"/>
    <dgm:cxn modelId="{51FCDF1B-44C5-4F2E-835B-DC0FB96C5176}" type="presParOf" srcId="{802A3BE3-EBD6-43B8-ABE0-89D1436A3289}" destId="{F2743325-13B0-4659-AE70-EC0C5A0CC5E6}" srcOrd="2" destOrd="0" presId="urn:microsoft.com/office/officeart/2005/8/layout/radial5"/>
    <dgm:cxn modelId="{F089B6D7-D8AA-4E85-8D78-786DB3DCE233}" type="presParOf" srcId="{802A3BE3-EBD6-43B8-ABE0-89D1436A3289}" destId="{EAC999A1-5CCE-4055-B9EA-A83210670B0A}" srcOrd="3" destOrd="0" presId="urn:microsoft.com/office/officeart/2005/8/layout/radial5"/>
    <dgm:cxn modelId="{65BD4870-5186-43D9-9931-1495112EB243}" type="presParOf" srcId="{EAC999A1-5CCE-4055-B9EA-A83210670B0A}" destId="{40EAA1E2-6298-4BFA-A0E3-50DFEB48319E}" srcOrd="0" destOrd="0" presId="urn:microsoft.com/office/officeart/2005/8/layout/radial5"/>
    <dgm:cxn modelId="{EE7F98BE-59AD-43E8-B0C9-4706D1F4D4DB}" type="presParOf" srcId="{802A3BE3-EBD6-43B8-ABE0-89D1436A3289}" destId="{2DA69326-9136-40B9-A77F-91BDE099EC78}" srcOrd="4" destOrd="0" presId="urn:microsoft.com/office/officeart/2005/8/layout/radial5"/>
    <dgm:cxn modelId="{C15BE189-602F-4253-B7C4-3415B4001C84}" type="presParOf" srcId="{802A3BE3-EBD6-43B8-ABE0-89D1436A3289}" destId="{06F8A3D9-7BB9-42B1-988A-273EDF5B1D23}" srcOrd="5" destOrd="0" presId="urn:microsoft.com/office/officeart/2005/8/layout/radial5"/>
    <dgm:cxn modelId="{84A886DC-F65D-46C0-BC39-8A4DCD7470E8}" type="presParOf" srcId="{06F8A3D9-7BB9-42B1-988A-273EDF5B1D23}" destId="{EFA8159A-0FAE-4952-919E-6CC2C964D9A4}" srcOrd="0" destOrd="0" presId="urn:microsoft.com/office/officeart/2005/8/layout/radial5"/>
    <dgm:cxn modelId="{0774ED57-FFF0-45A8-90DF-C07498BC123B}" type="presParOf" srcId="{802A3BE3-EBD6-43B8-ABE0-89D1436A3289}" destId="{239D8F76-EFA2-4CA2-87EF-A0B61B26D02E}" srcOrd="6" destOrd="0" presId="urn:microsoft.com/office/officeart/2005/8/layout/radial5"/>
    <dgm:cxn modelId="{8E2F22FF-0A4D-498F-ABE8-6A936FBE8F1B}" type="presParOf" srcId="{802A3BE3-EBD6-43B8-ABE0-89D1436A3289}" destId="{18852E9B-522C-45BF-B422-2052A686E971}" srcOrd="7" destOrd="0" presId="urn:microsoft.com/office/officeart/2005/8/layout/radial5"/>
    <dgm:cxn modelId="{EDD41B5D-9568-4179-B3AC-9FA6D7EC486D}" type="presParOf" srcId="{18852E9B-522C-45BF-B422-2052A686E971}" destId="{0F9749D8-7E78-4FE4-81BA-11829AF49C18}" srcOrd="0" destOrd="0" presId="urn:microsoft.com/office/officeart/2005/8/layout/radial5"/>
    <dgm:cxn modelId="{2F22172B-91B1-4C89-B5A5-A9BA872FC2D8}" type="presParOf" srcId="{802A3BE3-EBD6-43B8-ABE0-89D1436A3289}" destId="{1E18953E-8183-4071-BD5E-51E72BE3FC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F7E025-AE5B-450D-B65C-259EE990FE9C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8FF7B9-84EB-4115-A867-CDAB89C65AA8}">
      <dgm:prSet phldrT="[Text]"/>
      <dgm:spPr/>
      <dgm:t>
        <a:bodyPr/>
        <a:lstStyle/>
        <a:p>
          <a:r>
            <a:rPr lang="ru-RU" dirty="0" smtClean="0"/>
            <a:t>Модернизация аппаратных ресурсов</a:t>
          </a:r>
          <a:endParaRPr lang="en-US" dirty="0"/>
        </a:p>
      </dgm:t>
    </dgm:pt>
    <dgm:pt modelId="{D8C23C23-D934-4C3F-A048-FA93A1D38156}" type="parTrans" cxnId="{91F12D6C-2601-480A-9DA7-2A4619EE6032}">
      <dgm:prSet/>
      <dgm:spPr/>
      <dgm:t>
        <a:bodyPr/>
        <a:lstStyle/>
        <a:p>
          <a:endParaRPr lang="en-US"/>
        </a:p>
      </dgm:t>
    </dgm:pt>
    <dgm:pt modelId="{4648C07D-0005-4A08-8472-B4E2AFE3F2F5}" type="sibTrans" cxnId="{91F12D6C-2601-480A-9DA7-2A4619EE6032}">
      <dgm:prSet/>
      <dgm:spPr/>
      <dgm:t>
        <a:bodyPr/>
        <a:lstStyle/>
        <a:p>
          <a:endParaRPr lang="en-US"/>
        </a:p>
      </dgm:t>
    </dgm:pt>
    <dgm:pt modelId="{6255D944-FFBC-4B92-AD53-23A0D272F9B6}">
      <dgm:prSet phldrT="[Text]"/>
      <dgm:spPr/>
      <dgm:t>
        <a:bodyPr/>
        <a:lstStyle/>
        <a:p>
          <a:r>
            <a:rPr lang="ru-RU" dirty="0" smtClean="0"/>
            <a:t>Снижение </a:t>
          </a:r>
          <a:r>
            <a:rPr lang="ru-RU" dirty="0" smtClean="0"/>
            <a:t>и балансировка нагрузки </a:t>
          </a:r>
          <a:r>
            <a:rPr lang="ru-RU" dirty="0" smtClean="0"/>
            <a:t>(оптимизация)</a:t>
          </a:r>
          <a:endParaRPr lang="en-US" dirty="0"/>
        </a:p>
      </dgm:t>
    </dgm:pt>
    <dgm:pt modelId="{E110B646-FC10-4511-BFB2-A27EB68699FD}" type="parTrans" cxnId="{370EE075-B763-4893-B33B-33F395947300}">
      <dgm:prSet/>
      <dgm:spPr/>
      <dgm:t>
        <a:bodyPr/>
        <a:lstStyle/>
        <a:p>
          <a:endParaRPr lang="en-US"/>
        </a:p>
      </dgm:t>
    </dgm:pt>
    <dgm:pt modelId="{8B17A805-99A8-4FEC-A52C-C4BA77BCD390}" type="sibTrans" cxnId="{370EE075-B763-4893-B33B-33F395947300}">
      <dgm:prSet/>
      <dgm:spPr/>
      <dgm:t>
        <a:bodyPr/>
        <a:lstStyle/>
        <a:p>
          <a:endParaRPr lang="en-US"/>
        </a:p>
      </dgm:t>
    </dgm:pt>
    <dgm:pt modelId="{19AC8DDF-B45F-4372-BF9A-288B5BD6CBFC}" type="pres">
      <dgm:prSet presAssocID="{98F7E025-AE5B-450D-B65C-259EE990FE9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876D1B8-BB93-4641-BB8B-22368FF20EE8}" type="pres">
      <dgm:prSet presAssocID="{98F7E025-AE5B-450D-B65C-259EE990FE9C}" presName="Background" presStyleLbl="bgImgPlace1" presStyleIdx="0" presStyleCnt="1"/>
      <dgm:spPr/>
    </dgm:pt>
    <dgm:pt modelId="{654BC38A-F12A-4EA6-93E5-AB64466695F6}" type="pres">
      <dgm:prSet presAssocID="{98F7E025-AE5B-450D-B65C-259EE990FE9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08C65-BB98-42B8-A840-1A9A7563DC55}" type="pres">
      <dgm:prSet presAssocID="{98F7E025-AE5B-450D-B65C-259EE990FE9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58879-9757-4ED5-96E4-71433CE5BBDC}" type="pres">
      <dgm:prSet presAssocID="{98F7E025-AE5B-450D-B65C-259EE990FE9C}" presName="Plus" presStyleLbl="alignNode1" presStyleIdx="0" presStyleCnt="2"/>
      <dgm:spPr/>
    </dgm:pt>
    <dgm:pt modelId="{BFF141AC-B7EB-4549-B5EF-7A60AF8C0853}" type="pres">
      <dgm:prSet presAssocID="{98F7E025-AE5B-450D-B65C-259EE990FE9C}" presName="Minus" presStyleLbl="alignNode1" presStyleIdx="1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E5E7F32C-DBA0-47EE-A0C4-A8F9C6EEDDF8}" type="pres">
      <dgm:prSet presAssocID="{98F7E025-AE5B-450D-B65C-259EE990FE9C}" presName="Divider" presStyleLbl="parChTrans1D1" presStyleIdx="0" presStyleCnt="1"/>
      <dgm:spPr/>
    </dgm:pt>
  </dgm:ptLst>
  <dgm:cxnLst>
    <dgm:cxn modelId="{F7EBC9E7-E76F-4D74-8383-789860867C74}" type="presOf" srcId="{6255D944-FFBC-4B92-AD53-23A0D272F9B6}" destId="{86A08C65-BB98-42B8-A840-1A9A7563DC55}" srcOrd="0" destOrd="0" presId="urn:microsoft.com/office/officeart/2009/3/layout/PlusandMinus"/>
    <dgm:cxn modelId="{3D652559-9AC4-49E7-ABBD-9A13AFD3C1E6}" type="presOf" srcId="{FA8FF7B9-84EB-4115-A867-CDAB89C65AA8}" destId="{654BC38A-F12A-4EA6-93E5-AB64466695F6}" srcOrd="0" destOrd="0" presId="urn:microsoft.com/office/officeart/2009/3/layout/PlusandMinus"/>
    <dgm:cxn modelId="{66DC23D9-CA2B-4340-8A97-052175D5252A}" type="presOf" srcId="{98F7E025-AE5B-450D-B65C-259EE990FE9C}" destId="{19AC8DDF-B45F-4372-BF9A-288B5BD6CBFC}" srcOrd="0" destOrd="0" presId="urn:microsoft.com/office/officeart/2009/3/layout/PlusandMinus"/>
    <dgm:cxn modelId="{370EE075-B763-4893-B33B-33F395947300}" srcId="{98F7E025-AE5B-450D-B65C-259EE990FE9C}" destId="{6255D944-FFBC-4B92-AD53-23A0D272F9B6}" srcOrd="1" destOrd="0" parTransId="{E110B646-FC10-4511-BFB2-A27EB68699FD}" sibTransId="{8B17A805-99A8-4FEC-A52C-C4BA77BCD390}"/>
    <dgm:cxn modelId="{91F12D6C-2601-480A-9DA7-2A4619EE6032}" srcId="{98F7E025-AE5B-450D-B65C-259EE990FE9C}" destId="{FA8FF7B9-84EB-4115-A867-CDAB89C65AA8}" srcOrd="0" destOrd="0" parTransId="{D8C23C23-D934-4C3F-A048-FA93A1D38156}" sibTransId="{4648C07D-0005-4A08-8472-B4E2AFE3F2F5}"/>
    <dgm:cxn modelId="{8FF6C0BA-D924-40A1-A496-76E1F72219A9}" type="presParOf" srcId="{19AC8DDF-B45F-4372-BF9A-288B5BD6CBFC}" destId="{5876D1B8-BB93-4641-BB8B-22368FF20EE8}" srcOrd="0" destOrd="0" presId="urn:microsoft.com/office/officeart/2009/3/layout/PlusandMinus"/>
    <dgm:cxn modelId="{9697E63D-A9E5-42B0-BA15-9E60E7F47FC5}" type="presParOf" srcId="{19AC8DDF-B45F-4372-BF9A-288B5BD6CBFC}" destId="{654BC38A-F12A-4EA6-93E5-AB64466695F6}" srcOrd="1" destOrd="0" presId="urn:microsoft.com/office/officeart/2009/3/layout/PlusandMinus"/>
    <dgm:cxn modelId="{3EE11276-486F-40C4-8D58-BFC36CEE510B}" type="presParOf" srcId="{19AC8DDF-B45F-4372-BF9A-288B5BD6CBFC}" destId="{86A08C65-BB98-42B8-A840-1A9A7563DC55}" srcOrd="2" destOrd="0" presId="urn:microsoft.com/office/officeart/2009/3/layout/PlusandMinus"/>
    <dgm:cxn modelId="{BBE3866E-7203-46F2-81A4-94084EF2C182}" type="presParOf" srcId="{19AC8DDF-B45F-4372-BF9A-288B5BD6CBFC}" destId="{E1558879-9757-4ED5-96E4-71433CE5BBDC}" srcOrd="3" destOrd="0" presId="urn:microsoft.com/office/officeart/2009/3/layout/PlusandMinus"/>
    <dgm:cxn modelId="{92FCB0EF-1712-408D-B3A4-46054DD325A4}" type="presParOf" srcId="{19AC8DDF-B45F-4372-BF9A-288B5BD6CBFC}" destId="{BFF141AC-B7EB-4549-B5EF-7A60AF8C0853}" srcOrd="4" destOrd="0" presId="urn:microsoft.com/office/officeart/2009/3/layout/PlusandMinus"/>
    <dgm:cxn modelId="{E46DC30C-8DAA-40E4-BB1F-BE99CFE87DD7}" type="presParOf" srcId="{19AC8DDF-B45F-4372-BF9A-288B5BD6CBFC}" destId="{E5E7F32C-DBA0-47EE-A0C4-A8F9C6EEDDF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FC9286-4845-4105-A509-FE7A7A75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ABE3D1-2A2C-4605-8E49-79FDBCFC982C}">
      <dgm:prSet phldrT="[Текст]"/>
      <dgm:spPr/>
      <dgm:t>
        <a:bodyPr/>
        <a:lstStyle/>
        <a:p>
          <a:r>
            <a:rPr lang="ru-RU" dirty="0" smtClean="0"/>
            <a:t>Классика</a:t>
          </a:r>
          <a:endParaRPr lang="ru-RU" dirty="0"/>
        </a:p>
      </dgm:t>
    </dgm:pt>
    <dgm:pt modelId="{B214AE0C-0446-462E-9245-B951E8D6B4EB}" type="parTrans" cxnId="{86CF1159-0F28-43CC-98E5-B8BE283B522A}">
      <dgm:prSet/>
      <dgm:spPr/>
      <dgm:t>
        <a:bodyPr/>
        <a:lstStyle/>
        <a:p>
          <a:endParaRPr lang="ru-RU"/>
        </a:p>
      </dgm:t>
    </dgm:pt>
    <dgm:pt modelId="{9F003131-A55A-47D9-BCA5-1559C48A51F0}" type="sibTrans" cxnId="{86CF1159-0F28-43CC-98E5-B8BE283B522A}">
      <dgm:prSet/>
      <dgm:spPr/>
      <dgm:t>
        <a:bodyPr/>
        <a:lstStyle/>
        <a:p>
          <a:endParaRPr lang="ru-RU"/>
        </a:p>
      </dgm:t>
    </dgm:pt>
    <dgm:pt modelId="{FDA2CBCF-58AC-4AD7-930E-0B72389FA6F9}">
      <dgm:prSet phldrT="[Текст]"/>
      <dgm:spPr/>
      <dgm:t>
        <a:bodyPr/>
        <a:lstStyle/>
        <a:p>
          <a:r>
            <a:rPr lang="ru-RU" b="1" dirty="0" smtClean="0"/>
            <a:t>Индексы</a:t>
          </a:r>
          <a:endParaRPr lang="ru-RU" b="1" dirty="0"/>
        </a:p>
      </dgm:t>
    </dgm:pt>
    <dgm:pt modelId="{E98673C1-1E64-46CF-9A7B-0F6D4C93FEFF}" type="parTrans" cxnId="{3B385571-0233-40DB-B05E-71EA12A8342D}">
      <dgm:prSet/>
      <dgm:spPr/>
      <dgm:t>
        <a:bodyPr/>
        <a:lstStyle/>
        <a:p>
          <a:endParaRPr lang="ru-RU"/>
        </a:p>
      </dgm:t>
    </dgm:pt>
    <dgm:pt modelId="{62B9C0C5-C66D-485F-A5AC-E1939F7F9BCB}" type="sibTrans" cxnId="{3B385571-0233-40DB-B05E-71EA12A8342D}">
      <dgm:prSet/>
      <dgm:spPr/>
      <dgm:t>
        <a:bodyPr/>
        <a:lstStyle/>
        <a:p>
          <a:endParaRPr lang="ru-RU"/>
        </a:p>
      </dgm:t>
    </dgm:pt>
    <dgm:pt modelId="{21898EB7-22D2-46FA-A0BB-56514F30185A}">
      <dgm:prSet phldrT="[Текст]"/>
      <dgm:spPr/>
      <dgm:t>
        <a:bodyPr/>
        <a:lstStyle/>
        <a:p>
          <a:r>
            <a:rPr lang="ru-RU" dirty="0" err="1" smtClean="0"/>
            <a:t>Рефакторинг</a:t>
          </a:r>
          <a:endParaRPr lang="ru-RU" dirty="0"/>
        </a:p>
      </dgm:t>
    </dgm:pt>
    <dgm:pt modelId="{98A54F40-DB0E-4A30-A224-948FD3A2E511}" type="parTrans" cxnId="{26ED40B0-BF92-4A4E-88B3-00678BCCE7CF}">
      <dgm:prSet/>
      <dgm:spPr/>
      <dgm:t>
        <a:bodyPr/>
        <a:lstStyle/>
        <a:p>
          <a:endParaRPr lang="ru-RU"/>
        </a:p>
      </dgm:t>
    </dgm:pt>
    <dgm:pt modelId="{F96E4FDC-7011-4D07-80F9-77E689448788}" type="sibTrans" cxnId="{26ED40B0-BF92-4A4E-88B3-00678BCCE7CF}">
      <dgm:prSet/>
      <dgm:spPr/>
      <dgm:t>
        <a:bodyPr/>
        <a:lstStyle/>
        <a:p>
          <a:endParaRPr lang="ru-RU"/>
        </a:p>
      </dgm:t>
    </dgm:pt>
    <dgm:pt modelId="{E276F527-CC1B-4AF1-B748-DF921159FA1F}">
      <dgm:prSet phldrT="[Текст]"/>
      <dgm:spPr/>
      <dgm:t>
        <a:bodyPr/>
        <a:lstStyle/>
        <a:p>
          <a:r>
            <a:rPr lang="ru-RU" dirty="0" smtClean="0"/>
            <a:t>Сервер приложений</a:t>
          </a:r>
          <a:endParaRPr lang="ru-RU" dirty="0"/>
        </a:p>
      </dgm:t>
    </dgm:pt>
    <dgm:pt modelId="{22493178-1C29-43A7-814A-DA93A0EF08BC}" type="parTrans" cxnId="{DC2294EF-92F0-45DE-8213-F25727BDDC3E}">
      <dgm:prSet/>
      <dgm:spPr/>
      <dgm:t>
        <a:bodyPr/>
        <a:lstStyle/>
        <a:p>
          <a:endParaRPr lang="ru-RU"/>
        </a:p>
      </dgm:t>
    </dgm:pt>
    <dgm:pt modelId="{18A063D2-9B61-4F16-9B37-5B5E3381D250}" type="sibTrans" cxnId="{DC2294EF-92F0-45DE-8213-F25727BDDC3E}">
      <dgm:prSet/>
      <dgm:spPr/>
      <dgm:t>
        <a:bodyPr/>
        <a:lstStyle/>
        <a:p>
          <a:endParaRPr lang="ru-RU"/>
        </a:p>
      </dgm:t>
    </dgm:pt>
    <dgm:pt modelId="{6F7ED6F8-77BF-45D7-B16C-0712CB6DA0FF}">
      <dgm:prSet phldrT="[Текст]"/>
      <dgm:spPr/>
      <dgm:t>
        <a:bodyPr/>
        <a:lstStyle/>
        <a:p>
          <a:r>
            <a:rPr lang="ru-RU" b="1" dirty="0" smtClean="0"/>
            <a:t>Управление транзакциями и блокировками</a:t>
          </a:r>
          <a:endParaRPr lang="ru-RU" b="1" dirty="0"/>
        </a:p>
      </dgm:t>
    </dgm:pt>
    <dgm:pt modelId="{DEADF72F-ECBC-44BA-8147-FD95C258771A}" type="parTrans" cxnId="{864CDF22-1074-4B51-8C2E-9C30F859DBCB}">
      <dgm:prSet/>
      <dgm:spPr/>
      <dgm:t>
        <a:bodyPr/>
        <a:lstStyle/>
        <a:p>
          <a:endParaRPr lang="ru-RU"/>
        </a:p>
      </dgm:t>
    </dgm:pt>
    <dgm:pt modelId="{91AB2A2F-C6F0-463B-B0B0-A953C32DA0D6}" type="sibTrans" cxnId="{864CDF22-1074-4B51-8C2E-9C30F859DBCB}">
      <dgm:prSet/>
      <dgm:spPr/>
      <dgm:t>
        <a:bodyPr/>
        <a:lstStyle/>
        <a:p>
          <a:endParaRPr lang="ru-RU"/>
        </a:p>
      </dgm:t>
    </dgm:pt>
    <dgm:pt modelId="{1A491F90-1908-450D-8BB2-366DFA15AAFF}">
      <dgm:prSet phldrT="[Текст]"/>
      <dgm:spPr/>
      <dgm:t>
        <a:bodyPr/>
        <a:lstStyle/>
        <a:p>
          <a:r>
            <a:rPr lang="ru-RU" dirty="0" smtClean="0"/>
            <a:t>Секционирование</a:t>
          </a:r>
          <a:r>
            <a:rPr lang="ru-RU" b="0" dirty="0" smtClean="0"/>
            <a:t> (</a:t>
          </a:r>
          <a:r>
            <a:rPr lang="en-US" b="0" dirty="0" smtClean="0"/>
            <a:t>Enterprise</a:t>
          </a:r>
          <a:r>
            <a:rPr lang="ru-RU" b="0" dirty="0" smtClean="0"/>
            <a:t>)</a:t>
          </a:r>
          <a:endParaRPr lang="ru-RU" b="0" dirty="0"/>
        </a:p>
      </dgm:t>
    </dgm:pt>
    <dgm:pt modelId="{B0A93FDF-B3C3-4185-807A-F93FA54290AF}" type="parTrans" cxnId="{5E3D63A1-EBA8-4E9F-81B7-AEEC0D1E69C3}">
      <dgm:prSet/>
      <dgm:spPr/>
      <dgm:t>
        <a:bodyPr/>
        <a:lstStyle/>
        <a:p>
          <a:endParaRPr lang="ru-RU"/>
        </a:p>
      </dgm:t>
    </dgm:pt>
    <dgm:pt modelId="{32D906A6-A37B-466F-99F3-775001D3ADBB}" type="sibTrans" cxnId="{5E3D63A1-EBA8-4E9F-81B7-AEEC0D1E69C3}">
      <dgm:prSet/>
      <dgm:spPr/>
      <dgm:t>
        <a:bodyPr/>
        <a:lstStyle/>
        <a:p>
          <a:endParaRPr lang="ru-RU"/>
        </a:p>
      </dgm:t>
    </dgm:pt>
    <dgm:pt modelId="{57F39EED-5478-4A2E-855D-C00E40D01889}">
      <dgm:prSet phldrT="[Текст]"/>
      <dgm:spPr/>
      <dgm:t>
        <a:bodyPr/>
        <a:lstStyle/>
        <a:p>
          <a:r>
            <a:rPr lang="ru-RU" dirty="0" smtClean="0"/>
            <a:t>Системные и аппаратные настройки</a:t>
          </a:r>
          <a:endParaRPr lang="ru-RU" dirty="0"/>
        </a:p>
      </dgm:t>
    </dgm:pt>
    <dgm:pt modelId="{8ABFF271-CA92-4212-A5BF-F712ACAB5BA9}" type="parTrans" cxnId="{C18EB2FB-1BFE-4F4D-AE49-700F74D407A1}">
      <dgm:prSet/>
      <dgm:spPr/>
      <dgm:t>
        <a:bodyPr/>
        <a:lstStyle/>
        <a:p>
          <a:endParaRPr lang="ru-RU"/>
        </a:p>
      </dgm:t>
    </dgm:pt>
    <dgm:pt modelId="{07890378-65FA-4BE5-994A-02A771E5CDFC}" type="sibTrans" cxnId="{C18EB2FB-1BFE-4F4D-AE49-700F74D407A1}">
      <dgm:prSet/>
      <dgm:spPr/>
      <dgm:t>
        <a:bodyPr/>
        <a:lstStyle/>
        <a:p>
          <a:endParaRPr lang="ru-RU"/>
        </a:p>
      </dgm:t>
    </dgm:pt>
    <dgm:pt modelId="{5A41145C-E3A2-449F-898F-715385BD1DD9}">
      <dgm:prSet phldrT="[Текст]"/>
      <dgm:spPr/>
      <dgm:t>
        <a:bodyPr/>
        <a:lstStyle/>
        <a:p>
          <a:endParaRPr lang="ru-RU" dirty="0"/>
        </a:p>
      </dgm:t>
    </dgm:pt>
    <dgm:pt modelId="{9999E1C4-948D-4324-BB14-A69AF88823F7}" type="parTrans" cxnId="{EF326A31-A633-4755-A042-5F6AAB47536F}">
      <dgm:prSet/>
      <dgm:spPr/>
      <dgm:t>
        <a:bodyPr/>
        <a:lstStyle/>
        <a:p>
          <a:endParaRPr lang="ru-RU"/>
        </a:p>
      </dgm:t>
    </dgm:pt>
    <dgm:pt modelId="{CE2C3A86-4290-46AE-820F-833188E6B153}" type="sibTrans" cxnId="{EF326A31-A633-4755-A042-5F6AAB47536F}">
      <dgm:prSet/>
      <dgm:spPr/>
      <dgm:t>
        <a:bodyPr/>
        <a:lstStyle/>
        <a:p>
          <a:endParaRPr lang="ru-RU"/>
        </a:p>
      </dgm:t>
    </dgm:pt>
    <dgm:pt modelId="{5C3F2D0B-E981-48E7-8148-0565A37624C8}">
      <dgm:prSet phldrT="[Текст]"/>
      <dgm:spPr/>
      <dgm:t>
        <a:bodyPr/>
        <a:lstStyle/>
        <a:p>
          <a:r>
            <a:rPr lang="ru-RU" b="0" dirty="0" smtClean="0"/>
            <a:t>Таблицы и хранимые процедуры в памяти (</a:t>
          </a:r>
          <a:r>
            <a:rPr lang="en-US" b="0" dirty="0" smtClean="0"/>
            <a:t>Enterprise, 64x</a:t>
          </a:r>
          <a:r>
            <a:rPr lang="ru-RU" b="0" dirty="0" smtClean="0"/>
            <a:t>)</a:t>
          </a:r>
          <a:endParaRPr lang="ru-RU" b="0" dirty="0"/>
        </a:p>
      </dgm:t>
    </dgm:pt>
    <dgm:pt modelId="{1AFF027D-0C61-4F1D-9754-262B954DF9E2}" type="parTrans" cxnId="{7C5C2499-A80E-4CDB-9A20-4B361878DC77}">
      <dgm:prSet/>
      <dgm:spPr/>
      <dgm:t>
        <a:bodyPr/>
        <a:lstStyle/>
        <a:p>
          <a:endParaRPr lang="ru-RU"/>
        </a:p>
      </dgm:t>
    </dgm:pt>
    <dgm:pt modelId="{08B99760-F07B-48AB-80BC-F0B33645119F}" type="sibTrans" cxnId="{7C5C2499-A80E-4CDB-9A20-4B361878DC77}">
      <dgm:prSet/>
      <dgm:spPr/>
      <dgm:t>
        <a:bodyPr/>
        <a:lstStyle/>
        <a:p>
          <a:endParaRPr lang="ru-RU"/>
        </a:p>
      </dgm:t>
    </dgm:pt>
    <dgm:pt modelId="{B0A8972A-8318-44B4-BB10-08BDF7146CC8}">
      <dgm:prSet phldrT="[Текст]"/>
      <dgm:spPr/>
      <dgm:t>
        <a:bodyPr/>
        <a:lstStyle/>
        <a:p>
          <a:r>
            <a:rPr lang="ru-RU" b="1" dirty="0" smtClean="0"/>
            <a:t>Серверный и клиентский программный код</a:t>
          </a:r>
          <a:endParaRPr lang="ru-RU" b="1" dirty="0"/>
        </a:p>
      </dgm:t>
    </dgm:pt>
    <dgm:pt modelId="{0DBF9907-227F-4FC8-8CA5-6D05396C9CEF}" type="parTrans" cxnId="{868CFD11-18D5-4548-B090-9AECB4FC4118}">
      <dgm:prSet/>
      <dgm:spPr/>
    </dgm:pt>
    <dgm:pt modelId="{7850164C-4335-49E6-AC46-C1D63C66051D}" type="sibTrans" cxnId="{868CFD11-18D5-4548-B090-9AECB4FC4118}">
      <dgm:prSet/>
      <dgm:spPr/>
    </dgm:pt>
    <dgm:pt modelId="{99828461-87E0-43C7-8657-0B8A56211780}" type="pres">
      <dgm:prSet presAssocID="{4AFC9286-4845-4105-A509-FE7A7A7504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350DB8-BE0F-4763-A191-4F9827303658}" type="pres">
      <dgm:prSet presAssocID="{28ABE3D1-2A2C-4605-8E49-79FDBCFC982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A2044E-7C25-49F6-AA80-1DFE58C99183}" type="pres">
      <dgm:prSet presAssocID="{28ABE3D1-2A2C-4605-8E49-79FDBCFC982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002424-C905-4363-B028-A885D975DC08}" type="pres">
      <dgm:prSet presAssocID="{21898EB7-22D2-46FA-A0BB-56514F30185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0BDBF1-C8C6-4232-9257-15958BFBE07C}" type="pres">
      <dgm:prSet presAssocID="{21898EB7-22D2-46FA-A0BB-56514F30185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5610F4-F7F2-405B-97B0-205984F249A3}" type="presOf" srcId="{4AFC9286-4845-4105-A509-FE7A7A7504A4}" destId="{99828461-87E0-43C7-8657-0B8A56211780}" srcOrd="0" destOrd="0" presId="urn:microsoft.com/office/officeart/2005/8/layout/vList2"/>
    <dgm:cxn modelId="{86CF1159-0F28-43CC-98E5-B8BE283B522A}" srcId="{4AFC9286-4845-4105-A509-FE7A7A7504A4}" destId="{28ABE3D1-2A2C-4605-8E49-79FDBCFC982C}" srcOrd="0" destOrd="0" parTransId="{B214AE0C-0446-462E-9245-B951E8D6B4EB}" sibTransId="{9F003131-A55A-47D9-BCA5-1559C48A51F0}"/>
    <dgm:cxn modelId="{52FDEA14-D557-4D21-B791-5D0F8B8134D9}" type="presOf" srcId="{28ABE3D1-2A2C-4605-8E49-79FDBCFC982C}" destId="{CC350DB8-BE0F-4763-A191-4F9827303658}" srcOrd="0" destOrd="0" presId="urn:microsoft.com/office/officeart/2005/8/layout/vList2"/>
    <dgm:cxn modelId="{868CFD11-18D5-4548-B090-9AECB4FC4118}" srcId="{28ABE3D1-2A2C-4605-8E49-79FDBCFC982C}" destId="{B0A8972A-8318-44B4-BB10-08BDF7146CC8}" srcOrd="0" destOrd="0" parTransId="{0DBF9907-227F-4FC8-8CA5-6D05396C9CEF}" sibTransId="{7850164C-4335-49E6-AC46-C1D63C66051D}"/>
    <dgm:cxn modelId="{2456B049-D59E-4085-B279-9F54387DE9B0}" type="presOf" srcId="{21898EB7-22D2-46FA-A0BB-56514F30185A}" destId="{C0002424-C905-4363-B028-A885D975DC08}" srcOrd="0" destOrd="0" presId="urn:microsoft.com/office/officeart/2005/8/layout/vList2"/>
    <dgm:cxn modelId="{3B385571-0233-40DB-B05E-71EA12A8342D}" srcId="{28ABE3D1-2A2C-4605-8E49-79FDBCFC982C}" destId="{FDA2CBCF-58AC-4AD7-930E-0B72389FA6F9}" srcOrd="1" destOrd="0" parTransId="{E98673C1-1E64-46CF-9A7B-0F6D4C93FEFF}" sibTransId="{62B9C0C5-C66D-485F-A5AC-E1939F7F9BCB}"/>
    <dgm:cxn modelId="{EF326A31-A633-4755-A042-5F6AAB47536F}" srcId="{21898EB7-22D2-46FA-A0BB-56514F30185A}" destId="{5A41145C-E3A2-449F-898F-715385BD1DD9}" srcOrd="2" destOrd="0" parTransId="{9999E1C4-948D-4324-BB14-A69AF88823F7}" sibTransId="{CE2C3A86-4290-46AE-820F-833188E6B153}"/>
    <dgm:cxn modelId="{D57815A7-7B19-4F21-B312-80AEB41449C2}" type="presOf" srcId="{5A41145C-E3A2-449F-898F-715385BD1DD9}" destId="{C70BDBF1-C8C6-4232-9257-15958BFBE07C}" srcOrd="0" destOrd="2" presId="urn:microsoft.com/office/officeart/2005/8/layout/vList2"/>
    <dgm:cxn modelId="{C18EB2FB-1BFE-4F4D-AE49-700F74D407A1}" srcId="{28ABE3D1-2A2C-4605-8E49-79FDBCFC982C}" destId="{57F39EED-5478-4A2E-855D-C00E40D01889}" srcOrd="3" destOrd="0" parTransId="{8ABFF271-CA92-4212-A5BF-F712ACAB5BA9}" sibTransId="{07890378-65FA-4BE5-994A-02A771E5CDFC}"/>
    <dgm:cxn modelId="{D17E2B22-1B8E-490C-B2EF-182D3051B7C5}" type="presOf" srcId="{6F7ED6F8-77BF-45D7-B16C-0712CB6DA0FF}" destId="{30A2044E-7C25-49F6-AA80-1DFE58C99183}" srcOrd="0" destOrd="2" presId="urn:microsoft.com/office/officeart/2005/8/layout/vList2"/>
    <dgm:cxn modelId="{26ED40B0-BF92-4A4E-88B3-00678BCCE7CF}" srcId="{4AFC9286-4845-4105-A509-FE7A7A7504A4}" destId="{21898EB7-22D2-46FA-A0BB-56514F30185A}" srcOrd="1" destOrd="0" parTransId="{98A54F40-DB0E-4A30-A224-948FD3A2E511}" sibTransId="{F96E4FDC-7011-4D07-80F9-77E689448788}"/>
    <dgm:cxn modelId="{87E14D17-52C3-4099-9484-B3D88D3DA3A8}" type="presOf" srcId="{B0A8972A-8318-44B4-BB10-08BDF7146CC8}" destId="{30A2044E-7C25-49F6-AA80-1DFE58C99183}" srcOrd="0" destOrd="0" presId="urn:microsoft.com/office/officeart/2005/8/layout/vList2"/>
    <dgm:cxn modelId="{864CDF22-1074-4B51-8C2E-9C30F859DBCB}" srcId="{28ABE3D1-2A2C-4605-8E49-79FDBCFC982C}" destId="{6F7ED6F8-77BF-45D7-B16C-0712CB6DA0FF}" srcOrd="2" destOrd="0" parTransId="{DEADF72F-ECBC-44BA-8147-FD95C258771A}" sibTransId="{91AB2A2F-C6F0-463B-B0B0-A953C32DA0D6}"/>
    <dgm:cxn modelId="{2CB634F3-27B7-43CF-BCC5-348A069ACC4D}" type="presOf" srcId="{5C3F2D0B-E981-48E7-8148-0565A37624C8}" destId="{C70BDBF1-C8C6-4232-9257-15958BFBE07C}" srcOrd="0" destOrd="1" presId="urn:microsoft.com/office/officeart/2005/8/layout/vList2"/>
    <dgm:cxn modelId="{CC030DC2-C890-4A93-BCFD-D715B4D1AEB3}" type="presOf" srcId="{FDA2CBCF-58AC-4AD7-930E-0B72389FA6F9}" destId="{30A2044E-7C25-49F6-AA80-1DFE58C99183}" srcOrd="0" destOrd="1" presId="urn:microsoft.com/office/officeart/2005/8/layout/vList2"/>
    <dgm:cxn modelId="{DC2294EF-92F0-45DE-8213-F25727BDDC3E}" srcId="{21898EB7-22D2-46FA-A0BB-56514F30185A}" destId="{E276F527-CC1B-4AF1-B748-DF921159FA1F}" srcOrd="0" destOrd="0" parTransId="{22493178-1C29-43A7-814A-DA93A0EF08BC}" sibTransId="{18A063D2-9B61-4F16-9B37-5B5E3381D250}"/>
    <dgm:cxn modelId="{06195964-54EB-4A64-8E75-E26660D806BB}" type="presOf" srcId="{1A491F90-1908-450D-8BB2-366DFA15AAFF}" destId="{30A2044E-7C25-49F6-AA80-1DFE58C99183}" srcOrd="0" destOrd="4" presId="urn:microsoft.com/office/officeart/2005/8/layout/vList2"/>
    <dgm:cxn modelId="{45CE593C-41DB-434B-89F3-5951A976F9F8}" type="presOf" srcId="{E276F527-CC1B-4AF1-B748-DF921159FA1F}" destId="{C70BDBF1-C8C6-4232-9257-15958BFBE07C}" srcOrd="0" destOrd="0" presId="urn:microsoft.com/office/officeart/2005/8/layout/vList2"/>
    <dgm:cxn modelId="{5E3D63A1-EBA8-4E9F-81B7-AEEC0D1E69C3}" srcId="{28ABE3D1-2A2C-4605-8E49-79FDBCFC982C}" destId="{1A491F90-1908-450D-8BB2-366DFA15AAFF}" srcOrd="4" destOrd="0" parTransId="{B0A93FDF-B3C3-4185-807A-F93FA54290AF}" sibTransId="{32D906A6-A37B-466F-99F3-775001D3ADBB}"/>
    <dgm:cxn modelId="{7C5C2499-A80E-4CDB-9A20-4B361878DC77}" srcId="{21898EB7-22D2-46FA-A0BB-56514F30185A}" destId="{5C3F2D0B-E981-48E7-8148-0565A37624C8}" srcOrd="1" destOrd="0" parTransId="{1AFF027D-0C61-4F1D-9754-262B954DF9E2}" sibTransId="{08B99760-F07B-48AB-80BC-F0B33645119F}"/>
    <dgm:cxn modelId="{DC8F6683-AD9F-4DE6-9065-A3577EBC5A93}" type="presOf" srcId="{57F39EED-5478-4A2E-855D-C00E40D01889}" destId="{30A2044E-7C25-49F6-AA80-1DFE58C99183}" srcOrd="0" destOrd="3" presId="urn:microsoft.com/office/officeart/2005/8/layout/vList2"/>
    <dgm:cxn modelId="{5A21559A-984D-4D77-AA3A-D8D02E88B3E0}" type="presParOf" srcId="{99828461-87E0-43C7-8657-0B8A56211780}" destId="{CC350DB8-BE0F-4763-A191-4F9827303658}" srcOrd="0" destOrd="0" presId="urn:microsoft.com/office/officeart/2005/8/layout/vList2"/>
    <dgm:cxn modelId="{EB0A0EA5-CA4D-46CE-A662-F460D7C00EA1}" type="presParOf" srcId="{99828461-87E0-43C7-8657-0B8A56211780}" destId="{30A2044E-7C25-49F6-AA80-1DFE58C99183}" srcOrd="1" destOrd="0" presId="urn:microsoft.com/office/officeart/2005/8/layout/vList2"/>
    <dgm:cxn modelId="{662B95FB-2E37-420A-908E-44F21652D6B9}" type="presParOf" srcId="{99828461-87E0-43C7-8657-0B8A56211780}" destId="{C0002424-C905-4363-B028-A885D975DC08}" srcOrd="2" destOrd="0" presId="urn:microsoft.com/office/officeart/2005/8/layout/vList2"/>
    <dgm:cxn modelId="{80E09A92-BEB3-4ACF-A7C1-DA965CD34738}" type="presParOf" srcId="{99828461-87E0-43C7-8657-0B8A56211780}" destId="{C70BDBF1-C8C6-4232-9257-15958BFBE0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Недостаток памяти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/>
      <dgm:spPr/>
      <dgm:t>
        <a:bodyPr/>
        <a:lstStyle/>
        <a:p>
          <a:r>
            <a:rPr lang="ru-RU" dirty="0" smtClean="0"/>
            <a:t>Дополнительная нагрузка на ввод-вывод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/>
      <dgm:t>
        <a:bodyPr/>
        <a:lstStyle/>
        <a:p>
          <a:r>
            <a:rPr lang="ru-RU" dirty="0" smtClean="0"/>
            <a:t>Дополнительная нагрузка на процессор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E45BFC8-FA0D-49C2-92A6-02D0F69E76F2}" type="presOf" srcId="{5D4D0B8E-7449-4B38-B1F8-78ECC588A2AF}" destId="{C13FDC0A-7E53-4E36-B603-31982AFF3829}" srcOrd="0" destOrd="0" presId="urn:microsoft.com/office/officeart/2005/8/layout/hProcess9"/>
    <dgm:cxn modelId="{CBBCA82A-49E2-448A-8BA3-EA0966D1C440}" type="presOf" srcId="{DEC9D2A5-5A3D-4608-BAB4-CEA03F4106FA}" destId="{83CC759E-47A5-4683-9AB4-CD8CCE75853B}" srcOrd="0" destOrd="0" presId="urn:microsoft.com/office/officeart/2005/8/layout/hProcess9"/>
    <dgm:cxn modelId="{944E45D0-C64B-4DEE-BB74-4CA0E107D9CB}" type="presOf" srcId="{0206077E-FBBE-4FC0-B30B-FE994405B5FB}" destId="{320DC894-356B-4F90-BF4E-8D3967B8B4F7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C052C738-EFB4-49D9-A4FA-51874028C6FC}" type="presOf" srcId="{244330E3-142D-407C-8921-45E56DF79C7A}" destId="{69C757F5-E4D9-4561-BC3A-A5F9C7674BBD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A9EA3831-C93D-4690-80B0-4407B354A86F}" type="presParOf" srcId="{69C757F5-E4D9-4561-BC3A-A5F9C7674BBD}" destId="{02D27CB3-6AD3-4D4B-9615-27A3EE578B3D}" srcOrd="0" destOrd="0" presId="urn:microsoft.com/office/officeart/2005/8/layout/hProcess9"/>
    <dgm:cxn modelId="{0B71EC94-BAA3-45AE-9F9E-1E55FAE1BD73}" type="presParOf" srcId="{69C757F5-E4D9-4561-BC3A-A5F9C7674BBD}" destId="{DF778BFE-314D-4EC0-9988-59EE7234DB24}" srcOrd="1" destOrd="0" presId="urn:microsoft.com/office/officeart/2005/8/layout/hProcess9"/>
    <dgm:cxn modelId="{8310C25C-3544-41EA-8A10-C9C8E91AA1EA}" type="presParOf" srcId="{DF778BFE-314D-4EC0-9988-59EE7234DB24}" destId="{320DC894-356B-4F90-BF4E-8D3967B8B4F7}" srcOrd="0" destOrd="0" presId="urn:microsoft.com/office/officeart/2005/8/layout/hProcess9"/>
    <dgm:cxn modelId="{46336E80-4102-4E78-9E1B-6A731651D91C}" type="presParOf" srcId="{DF778BFE-314D-4EC0-9988-59EE7234DB24}" destId="{21312A41-03F6-40CC-AE99-24CB2703ED5A}" srcOrd="1" destOrd="0" presId="urn:microsoft.com/office/officeart/2005/8/layout/hProcess9"/>
    <dgm:cxn modelId="{369134A1-E65F-4A02-B76D-1920C37FB8CF}" type="presParOf" srcId="{DF778BFE-314D-4EC0-9988-59EE7234DB24}" destId="{83CC759E-47A5-4683-9AB4-CD8CCE75853B}" srcOrd="2" destOrd="0" presId="urn:microsoft.com/office/officeart/2005/8/layout/hProcess9"/>
    <dgm:cxn modelId="{566D36E7-DFF6-4A2E-8E47-9FEBF8AD1B36}" type="presParOf" srcId="{DF778BFE-314D-4EC0-9988-59EE7234DB24}" destId="{511D9838-0015-4D8B-A9AA-D6872126626E}" srcOrd="3" destOrd="0" presId="urn:microsoft.com/office/officeart/2005/8/layout/hProcess9"/>
    <dgm:cxn modelId="{EC7C07CC-30C7-43C1-B8F1-261D3D634907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4330E3-142D-407C-8921-45E56DF79C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06077E-FBBE-4FC0-B30B-FE994405B5F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«Медленные» накопители</a:t>
          </a:r>
          <a:endParaRPr lang="en-US" dirty="0"/>
        </a:p>
      </dgm:t>
    </dgm:pt>
    <dgm:pt modelId="{DB35C5FA-42EA-4695-AD35-BC9AC5800D88}" type="parTrans" cxnId="{FA578B0E-3854-4F9C-9BBC-E133EA85CCF8}">
      <dgm:prSet/>
      <dgm:spPr/>
      <dgm:t>
        <a:bodyPr/>
        <a:lstStyle/>
        <a:p>
          <a:endParaRPr lang="en-US"/>
        </a:p>
      </dgm:t>
    </dgm:pt>
    <dgm:pt modelId="{C850E49C-D38E-4B02-BE82-D897F035141B}" type="sibTrans" cxnId="{FA578B0E-3854-4F9C-9BBC-E133EA85CCF8}">
      <dgm:prSet/>
      <dgm:spPr/>
      <dgm:t>
        <a:bodyPr/>
        <a:lstStyle/>
        <a:p>
          <a:endParaRPr lang="en-US"/>
        </a:p>
      </dgm:t>
    </dgm:pt>
    <dgm:pt modelId="{DEC9D2A5-5A3D-4608-BAB4-CEA03F4106FA}">
      <dgm:prSet phldrT="[Text]"/>
      <dgm:spPr/>
      <dgm:t>
        <a:bodyPr/>
        <a:lstStyle/>
        <a:p>
          <a:r>
            <a:rPr lang="ru-RU" dirty="0" smtClean="0"/>
            <a:t>Простой процессоров</a:t>
          </a:r>
          <a:endParaRPr lang="en-US" dirty="0"/>
        </a:p>
      </dgm:t>
    </dgm:pt>
    <dgm:pt modelId="{97ACD169-6D9D-4327-97CD-AD2292EC8F68}" type="parTrans" cxnId="{737A0DDF-4665-4E71-AA48-CF974B34C17C}">
      <dgm:prSet/>
      <dgm:spPr/>
      <dgm:t>
        <a:bodyPr/>
        <a:lstStyle/>
        <a:p>
          <a:endParaRPr lang="en-US"/>
        </a:p>
      </dgm:t>
    </dgm:pt>
    <dgm:pt modelId="{6A71F4F6-344D-40E3-9494-30C72FF4C036}" type="sibTrans" cxnId="{737A0DDF-4665-4E71-AA48-CF974B34C17C}">
      <dgm:prSet/>
      <dgm:spPr/>
      <dgm:t>
        <a:bodyPr/>
        <a:lstStyle/>
        <a:p>
          <a:endParaRPr lang="en-US"/>
        </a:p>
      </dgm:t>
    </dgm:pt>
    <dgm:pt modelId="{5D4D0B8E-7449-4B38-B1F8-78ECC588A2AF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Задержки выполнения запросов</a:t>
          </a:r>
          <a:endParaRPr lang="en-US" dirty="0"/>
        </a:p>
      </dgm:t>
    </dgm:pt>
    <dgm:pt modelId="{A76A2052-AB04-41F0-9174-7BA2CA2E94B9}" type="parTrans" cxnId="{33B752E5-B180-499C-B7AD-495A4CD69D46}">
      <dgm:prSet/>
      <dgm:spPr/>
      <dgm:t>
        <a:bodyPr/>
        <a:lstStyle/>
        <a:p>
          <a:endParaRPr lang="en-US"/>
        </a:p>
      </dgm:t>
    </dgm:pt>
    <dgm:pt modelId="{AAE8166A-8F04-409F-8C66-5EFE73027E45}" type="sibTrans" cxnId="{33B752E5-B180-499C-B7AD-495A4CD69D46}">
      <dgm:prSet/>
      <dgm:spPr/>
      <dgm:t>
        <a:bodyPr/>
        <a:lstStyle/>
        <a:p>
          <a:endParaRPr lang="en-US"/>
        </a:p>
      </dgm:t>
    </dgm:pt>
    <dgm:pt modelId="{69C757F5-E4D9-4561-BC3A-A5F9C7674BBD}" type="pres">
      <dgm:prSet presAssocID="{244330E3-142D-407C-8921-45E56DF79C7A}" presName="CompostProcess" presStyleCnt="0">
        <dgm:presLayoutVars>
          <dgm:dir/>
          <dgm:resizeHandles val="exact"/>
        </dgm:presLayoutVars>
      </dgm:prSet>
      <dgm:spPr/>
    </dgm:pt>
    <dgm:pt modelId="{02D27CB3-6AD3-4D4B-9615-27A3EE578B3D}" type="pres">
      <dgm:prSet presAssocID="{244330E3-142D-407C-8921-45E56DF79C7A}" presName="arrow" presStyleLbl="bgShp" presStyleIdx="0" presStyleCnt="1"/>
      <dgm:spPr/>
    </dgm:pt>
    <dgm:pt modelId="{DF778BFE-314D-4EC0-9988-59EE7234DB24}" type="pres">
      <dgm:prSet presAssocID="{244330E3-142D-407C-8921-45E56DF79C7A}" presName="linearProcess" presStyleCnt="0"/>
      <dgm:spPr/>
    </dgm:pt>
    <dgm:pt modelId="{320DC894-356B-4F90-BF4E-8D3967B8B4F7}" type="pres">
      <dgm:prSet presAssocID="{0206077E-FBBE-4FC0-B30B-FE994405B5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2A41-03F6-40CC-AE99-24CB2703ED5A}" type="pres">
      <dgm:prSet presAssocID="{C850E49C-D38E-4B02-BE82-D897F035141B}" presName="sibTrans" presStyleCnt="0"/>
      <dgm:spPr/>
    </dgm:pt>
    <dgm:pt modelId="{83CC759E-47A5-4683-9AB4-CD8CCE75853B}" type="pres">
      <dgm:prSet presAssocID="{DEC9D2A5-5A3D-4608-BAB4-CEA03F4106F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D9838-0015-4D8B-A9AA-D6872126626E}" type="pres">
      <dgm:prSet presAssocID="{6A71F4F6-344D-40E3-9494-30C72FF4C036}" presName="sibTrans" presStyleCnt="0"/>
      <dgm:spPr/>
    </dgm:pt>
    <dgm:pt modelId="{C13FDC0A-7E53-4E36-B603-31982AFF3829}" type="pres">
      <dgm:prSet presAssocID="{5D4D0B8E-7449-4B38-B1F8-78ECC588A2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1F7566-3590-4F0D-B3E0-3135366C9557}" type="presOf" srcId="{DEC9D2A5-5A3D-4608-BAB4-CEA03F4106FA}" destId="{83CC759E-47A5-4683-9AB4-CD8CCE75853B}" srcOrd="0" destOrd="0" presId="urn:microsoft.com/office/officeart/2005/8/layout/hProcess9"/>
    <dgm:cxn modelId="{3B8598F4-E433-442D-A12C-9A6642C513FA}" type="presOf" srcId="{5D4D0B8E-7449-4B38-B1F8-78ECC588A2AF}" destId="{C13FDC0A-7E53-4E36-B603-31982AFF3829}" srcOrd="0" destOrd="0" presId="urn:microsoft.com/office/officeart/2005/8/layout/hProcess9"/>
    <dgm:cxn modelId="{33B752E5-B180-499C-B7AD-495A4CD69D46}" srcId="{244330E3-142D-407C-8921-45E56DF79C7A}" destId="{5D4D0B8E-7449-4B38-B1F8-78ECC588A2AF}" srcOrd="2" destOrd="0" parTransId="{A76A2052-AB04-41F0-9174-7BA2CA2E94B9}" sibTransId="{AAE8166A-8F04-409F-8C66-5EFE73027E45}"/>
    <dgm:cxn modelId="{E44B34E7-43DD-46F6-B1BB-160F204A80D6}" type="presOf" srcId="{0206077E-FBBE-4FC0-B30B-FE994405B5FB}" destId="{320DC894-356B-4F90-BF4E-8D3967B8B4F7}" srcOrd="0" destOrd="0" presId="urn:microsoft.com/office/officeart/2005/8/layout/hProcess9"/>
    <dgm:cxn modelId="{FA578B0E-3854-4F9C-9BBC-E133EA85CCF8}" srcId="{244330E3-142D-407C-8921-45E56DF79C7A}" destId="{0206077E-FBBE-4FC0-B30B-FE994405B5FB}" srcOrd="0" destOrd="0" parTransId="{DB35C5FA-42EA-4695-AD35-BC9AC5800D88}" sibTransId="{C850E49C-D38E-4B02-BE82-D897F035141B}"/>
    <dgm:cxn modelId="{737A0DDF-4665-4E71-AA48-CF974B34C17C}" srcId="{244330E3-142D-407C-8921-45E56DF79C7A}" destId="{DEC9D2A5-5A3D-4608-BAB4-CEA03F4106FA}" srcOrd="1" destOrd="0" parTransId="{97ACD169-6D9D-4327-97CD-AD2292EC8F68}" sibTransId="{6A71F4F6-344D-40E3-9494-30C72FF4C036}"/>
    <dgm:cxn modelId="{9A76ED54-41B3-48BA-AB8D-F37CEB97F3E2}" type="presOf" srcId="{244330E3-142D-407C-8921-45E56DF79C7A}" destId="{69C757F5-E4D9-4561-BC3A-A5F9C7674BBD}" srcOrd="0" destOrd="0" presId="urn:microsoft.com/office/officeart/2005/8/layout/hProcess9"/>
    <dgm:cxn modelId="{3B119412-0EBB-4CD6-A03B-8D2AE99A643D}" type="presParOf" srcId="{69C757F5-E4D9-4561-BC3A-A5F9C7674BBD}" destId="{02D27CB3-6AD3-4D4B-9615-27A3EE578B3D}" srcOrd="0" destOrd="0" presId="urn:microsoft.com/office/officeart/2005/8/layout/hProcess9"/>
    <dgm:cxn modelId="{5518E350-F251-450F-B8C0-A2B9B12F8AEB}" type="presParOf" srcId="{69C757F5-E4D9-4561-BC3A-A5F9C7674BBD}" destId="{DF778BFE-314D-4EC0-9988-59EE7234DB24}" srcOrd="1" destOrd="0" presId="urn:microsoft.com/office/officeart/2005/8/layout/hProcess9"/>
    <dgm:cxn modelId="{31D0AFC9-4F74-44A2-996C-E3EB44C613F9}" type="presParOf" srcId="{DF778BFE-314D-4EC0-9988-59EE7234DB24}" destId="{320DC894-356B-4F90-BF4E-8D3967B8B4F7}" srcOrd="0" destOrd="0" presId="urn:microsoft.com/office/officeart/2005/8/layout/hProcess9"/>
    <dgm:cxn modelId="{8A7B3A02-766D-4B78-AA1D-6CCDC9190394}" type="presParOf" srcId="{DF778BFE-314D-4EC0-9988-59EE7234DB24}" destId="{21312A41-03F6-40CC-AE99-24CB2703ED5A}" srcOrd="1" destOrd="0" presId="urn:microsoft.com/office/officeart/2005/8/layout/hProcess9"/>
    <dgm:cxn modelId="{EB179949-4EBA-4065-9711-50CF9F98B051}" type="presParOf" srcId="{DF778BFE-314D-4EC0-9988-59EE7234DB24}" destId="{83CC759E-47A5-4683-9AB4-CD8CCE75853B}" srcOrd="2" destOrd="0" presId="urn:microsoft.com/office/officeart/2005/8/layout/hProcess9"/>
    <dgm:cxn modelId="{13171B39-3147-4BAB-86C4-CA1F4DAFE94F}" type="presParOf" srcId="{DF778BFE-314D-4EC0-9988-59EE7234DB24}" destId="{511D9838-0015-4D8B-A9AA-D6872126626E}" srcOrd="3" destOrd="0" presId="urn:microsoft.com/office/officeart/2005/8/layout/hProcess9"/>
    <dgm:cxn modelId="{7523EF8E-8CA3-4451-8970-24F80EF9CC9B}" type="presParOf" srcId="{DF778BFE-314D-4EC0-9988-59EE7234DB24}" destId="{C13FDC0A-7E53-4E36-B603-31982AFF38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F109-8DB5-4166-8B5B-49BE8EE4C3D5}">
      <dsp:nvSpPr>
        <dsp:cNvPr id="0" name=""/>
        <dsp:cNvSpPr/>
      </dsp:nvSpPr>
      <dsp:spPr>
        <a:xfrm>
          <a:off x="1110" y="214837"/>
          <a:ext cx="2165830" cy="866332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Session</a:t>
          </a:r>
          <a:endParaRPr lang="ru-RU" sz="2000" kern="1200" dirty="0"/>
        </a:p>
      </dsp:txBody>
      <dsp:txXfrm>
        <a:off x="1110" y="214837"/>
        <a:ext cx="1949247" cy="866332"/>
      </dsp:txXfrm>
    </dsp:sp>
    <dsp:sp modelId="{3F719DFB-2102-469A-8ECB-F966EF515192}">
      <dsp:nvSpPr>
        <dsp:cNvPr id="0" name=""/>
        <dsp:cNvSpPr/>
      </dsp:nvSpPr>
      <dsp:spPr>
        <a:xfrm>
          <a:off x="1733775" y="214837"/>
          <a:ext cx="2165830" cy="866332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</a:t>
          </a:r>
          <a:endParaRPr lang="ru-RU" sz="2000" kern="1200" dirty="0"/>
        </a:p>
      </dsp:txBody>
      <dsp:txXfrm>
        <a:off x="2166941" y="214837"/>
        <a:ext cx="1299498" cy="866332"/>
      </dsp:txXfrm>
    </dsp:sp>
    <dsp:sp modelId="{A8488591-973F-46A2-B43D-655707C23E71}">
      <dsp:nvSpPr>
        <dsp:cNvPr id="0" name=""/>
        <dsp:cNvSpPr/>
      </dsp:nvSpPr>
      <dsp:spPr>
        <a:xfrm>
          <a:off x="3466439" y="214837"/>
          <a:ext cx="2165830" cy="86633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</a:t>
          </a:r>
          <a:endParaRPr lang="ru-RU" sz="2000" kern="1200" dirty="0"/>
        </a:p>
      </dsp:txBody>
      <dsp:txXfrm>
        <a:off x="3899605" y="214837"/>
        <a:ext cx="1299498" cy="866332"/>
      </dsp:txXfrm>
    </dsp:sp>
    <dsp:sp modelId="{620C6C56-17C5-4865-83BB-C750FCF2C8BD}">
      <dsp:nvSpPr>
        <dsp:cNvPr id="0" name=""/>
        <dsp:cNvSpPr/>
      </dsp:nvSpPr>
      <dsp:spPr>
        <a:xfrm>
          <a:off x="5199104" y="214837"/>
          <a:ext cx="2165830" cy="8663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Thread</a:t>
          </a:r>
          <a:endParaRPr lang="ru-RU" sz="2000" kern="1200" dirty="0"/>
        </a:p>
      </dsp:txBody>
      <dsp:txXfrm>
        <a:off x="5632270" y="214837"/>
        <a:ext cx="1299498" cy="866332"/>
      </dsp:txXfrm>
    </dsp:sp>
    <dsp:sp modelId="{98B3E9C6-4EF6-4831-A246-5BF31FD3B512}">
      <dsp:nvSpPr>
        <dsp:cNvPr id="0" name=""/>
        <dsp:cNvSpPr/>
      </dsp:nvSpPr>
      <dsp:spPr>
        <a:xfrm>
          <a:off x="6931768" y="214837"/>
          <a:ext cx="2165830" cy="8663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Scheduler</a:t>
          </a:r>
          <a:endParaRPr lang="ru-RU" sz="2000" kern="1200" dirty="0"/>
        </a:p>
      </dsp:txBody>
      <dsp:txXfrm>
        <a:off x="7364934" y="214837"/>
        <a:ext cx="1299498" cy="8663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Быстрые устройства</a:t>
          </a:r>
          <a:endParaRPr lang="en-US" sz="32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Перегруженная системная шина</a:t>
          </a:r>
          <a:endParaRPr lang="en-US" sz="32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Задержки выполнения запросов</a:t>
          </a:r>
          <a:endParaRPr lang="en-US" sz="3200" kern="1200" dirty="0"/>
        </a:p>
      </dsp:txBody>
      <dsp:txXfrm>
        <a:off x="7204561" y="1390367"/>
        <a:ext cx="3214776" cy="15706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Больше накопителей и сетевых карт</a:t>
          </a:r>
          <a:endParaRPr lang="en-US" sz="33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Больше процессоров</a:t>
          </a:r>
          <a:endParaRPr lang="en-US" sz="33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rgbClr val="00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Параллельный ввод-вывод</a:t>
          </a:r>
          <a:endParaRPr lang="en-US" sz="3300" kern="1200" dirty="0"/>
        </a:p>
      </dsp:txBody>
      <dsp:txXfrm>
        <a:off x="7204561" y="1390367"/>
        <a:ext cx="3214776" cy="15706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Сетевые проблемы</a:t>
          </a:r>
          <a:endParaRPr lang="en-US" sz="30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Эффективная работа сервера</a:t>
          </a:r>
          <a:endParaRPr lang="en-US" sz="30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Неэффективная работа клиентов</a:t>
          </a:r>
          <a:endParaRPr lang="en-US" sz="3000" kern="1200" dirty="0"/>
        </a:p>
      </dsp:txBody>
      <dsp:txXfrm>
        <a:off x="7204561" y="1390367"/>
        <a:ext cx="3214776" cy="15706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rgbClr val="00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Эффективная аппаратная конфигурация</a:t>
          </a:r>
          <a:endParaRPr lang="en-US" sz="30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Неэффективный код</a:t>
          </a:r>
          <a:endParaRPr lang="en-US" sz="30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Проблемы с производитель-ностью</a:t>
          </a:r>
          <a:endParaRPr lang="en-US" sz="3000" kern="1200" dirty="0"/>
        </a:p>
      </dsp:txBody>
      <dsp:txXfrm>
        <a:off x="7204561" y="1390367"/>
        <a:ext cx="3214776" cy="15706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7721-BAF9-43FC-86D8-9B0486BA63AD}">
      <dsp:nvSpPr>
        <dsp:cNvPr id="0" name=""/>
        <dsp:cNvSpPr/>
      </dsp:nvSpPr>
      <dsp:spPr>
        <a:xfrm>
          <a:off x="5835811" y="1241035"/>
          <a:ext cx="260188" cy="1139874"/>
        </a:xfrm>
        <a:custGeom>
          <a:avLst/>
          <a:gdLst/>
          <a:ahLst/>
          <a:cxnLst/>
          <a:rect l="0" t="0" r="0" b="0"/>
          <a:pathLst>
            <a:path>
              <a:moveTo>
                <a:pt x="260188" y="0"/>
              </a:moveTo>
              <a:lnTo>
                <a:pt x="260188" y="1139874"/>
              </a:lnTo>
              <a:lnTo>
                <a:pt x="0" y="113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7BFE7-2EC2-4840-9A05-704EB13C6ABE}">
      <dsp:nvSpPr>
        <dsp:cNvPr id="0" name=""/>
        <dsp:cNvSpPr/>
      </dsp:nvSpPr>
      <dsp:spPr>
        <a:xfrm>
          <a:off x="6096000" y="1241035"/>
          <a:ext cx="4497548" cy="227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560"/>
              </a:lnTo>
              <a:lnTo>
                <a:pt x="4497548" y="2019560"/>
              </a:lnTo>
              <a:lnTo>
                <a:pt x="4497548" y="227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D387B-6F18-4CD3-B928-5086AB7459FA}">
      <dsp:nvSpPr>
        <dsp:cNvPr id="0" name=""/>
        <dsp:cNvSpPr/>
      </dsp:nvSpPr>
      <dsp:spPr>
        <a:xfrm>
          <a:off x="6096000" y="1241035"/>
          <a:ext cx="1499182" cy="227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560"/>
              </a:lnTo>
              <a:lnTo>
                <a:pt x="1499182" y="2019560"/>
              </a:lnTo>
              <a:lnTo>
                <a:pt x="1499182" y="227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58D73-C7F8-47CD-9B99-931AA1002BDB}">
      <dsp:nvSpPr>
        <dsp:cNvPr id="0" name=""/>
        <dsp:cNvSpPr/>
      </dsp:nvSpPr>
      <dsp:spPr>
        <a:xfrm>
          <a:off x="4596817" y="1241035"/>
          <a:ext cx="1499182" cy="2279749"/>
        </a:xfrm>
        <a:custGeom>
          <a:avLst/>
          <a:gdLst/>
          <a:ahLst/>
          <a:cxnLst/>
          <a:rect l="0" t="0" r="0" b="0"/>
          <a:pathLst>
            <a:path>
              <a:moveTo>
                <a:pt x="1499182" y="0"/>
              </a:moveTo>
              <a:lnTo>
                <a:pt x="1499182" y="2019560"/>
              </a:lnTo>
              <a:lnTo>
                <a:pt x="0" y="2019560"/>
              </a:lnTo>
              <a:lnTo>
                <a:pt x="0" y="227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2C0A3-9D44-4380-9B80-4DD4A1A9B19E}">
      <dsp:nvSpPr>
        <dsp:cNvPr id="0" name=""/>
        <dsp:cNvSpPr/>
      </dsp:nvSpPr>
      <dsp:spPr>
        <a:xfrm>
          <a:off x="1598451" y="1241035"/>
          <a:ext cx="4497548" cy="2279749"/>
        </a:xfrm>
        <a:custGeom>
          <a:avLst/>
          <a:gdLst/>
          <a:ahLst/>
          <a:cxnLst/>
          <a:rect l="0" t="0" r="0" b="0"/>
          <a:pathLst>
            <a:path>
              <a:moveTo>
                <a:pt x="4497548" y="0"/>
              </a:moveTo>
              <a:lnTo>
                <a:pt x="4497548" y="2019560"/>
              </a:lnTo>
              <a:lnTo>
                <a:pt x="0" y="2019560"/>
              </a:lnTo>
              <a:lnTo>
                <a:pt x="0" y="2279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119CB-439F-4ABE-BA5A-9024FF9A14DA}">
      <dsp:nvSpPr>
        <dsp:cNvPr id="0" name=""/>
        <dsp:cNvSpPr/>
      </dsp:nvSpPr>
      <dsp:spPr>
        <a:xfrm>
          <a:off x="4857005" y="2041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Потребление памяти</a:t>
          </a:r>
          <a:endParaRPr lang="ru-RU" sz="2900" kern="1200" dirty="0"/>
        </a:p>
      </dsp:txBody>
      <dsp:txXfrm>
        <a:off x="4857005" y="2041"/>
        <a:ext cx="2477988" cy="1238994"/>
      </dsp:txXfrm>
    </dsp:sp>
    <dsp:sp modelId="{BF9A4884-865E-4DC0-A8B1-6BB0633AE562}">
      <dsp:nvSpPr>
        <dsp:cNvPr id="0" name=""/>
        <dsp:cNvSpPr/>
      </dsp:nvSpPr>
      <dsp:spPr>
        <a:xfrm>
          <a:off x="359457" y="3520784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Кэш данных</a:t>
          </a:r>
          <a:endParaRPr lang="ru-RU" sz="2900" kern="1200" dirty="0"/>
        </a:p>
      </dsp:txBody>
      <dsp:txXfrm>
        <a:off x="359457" y="3520784"/>
        <a:ext cx="2477988" cy="1238994"/>
      </dsp:txXfrm>
    </dsp:sp>
    <dsp:sp modelId="{6EFA2E60-ACFA-45B6-9C0D-4F3CDE4BD4B5}">
      <dsp:nvSpPr>
        <dsp:cNvPr id="0" name=""/>
        <dsp:cNvSpPr/>
      </dsp:nvSpPr>
      <dsp:spPr>
        <a:xfrm>
          <a:off x="3357822" y="3520784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Кэш скриптов</a:t>
          </a:r>
          <a:endParaRPr lang="ru-RU" sz="2900" kern="1200" dirty="0"/>
        </a:p>
      </dsp:txBody>
      <dsp:txXfrm>
        <a:off x="3357822" y="3520784"/>
        <a:ext cx="2477988" cy="1238994"/>
      </dsp:txXfrm>
    </dsp:sp>
    <dsp:sp modelId="{CAEA4381-6836-441D-B14D-7346D0E9AADD}">
      <dsp:nvSpPr>
        <dsp:cNvPr id="0" name=""/>
        <dsp:cNvSpPr/>
      </dsp:nvSpPr>
      <dsp:spPr>
        <a:xfrm>
          <a:off x="6356188" y="3520784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Сессии подключения</a:t>
          </a:r>
          <a:endParaRPr lang="ru-RU" sz="2900" kern="1200" dirty="0"/>
        </a:p>
      </dsp:txBody>
      <dsp:txXfrm>
        <a:off x="6356188" y="3520784"/>
        <a:ext cx="2477988" cy="1238994"/>
      </dsp:txXfrm>
    </dsp:sp>
    <dsp:sp modelId="{C358DBA1-6B4B-4E9C-A2A0-604E59574E28}">
      <dsp:nvSpPr>
        <dsp:cNvPr id="0" name=""/>
        <dsp:cNvSpPr/>
      </dsp:nvSpPr>
      <dsp:spPr>
        <a:xfrm>
          <a:off x="9354554" y="3520784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Выполнение операций</a:t>
          </a:r>
          <a:endParaRPr lang="ru-RU" sz="2900" kern="1200" dirty="0"/>
        </a:p>
      </dsp:txBody>
      <dsp:txXfrm>
        <a:off x="9354554" y="3520784"/>
        <a:ext cx="2477988" cy="1238994"/>
      </dsp:txXfrm>
    </dsp:sp>
    <dsp:sp modelId="{803A6968-FC9E-46B7-97F4-9F7526A61809}">
      <dsp:nvSpPr>
        <dsp:cNvPr id="0" name=""/>
        <dsp:cNvSpPr/>
      </dsp:nvSpPr>
      <dsp:spPr>
        <a:xfrm>
          <a:off x="3357822" y="1761412"/>
          <a:ext cx="2477988" cy="1238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Программные компоненты</a:t>
          </a:r>
          <a:endParaRPr lang="ru-RU" sz="2900" kern="1200" dirty="0"/>
        </a:p>
      </dsp:txBody>
      <dsp:txXfrm>
        <a:off x="3357822" y="1761412"/>
        <a:ext cx="2477988" cy="12389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50980-4456-4E51-9573-D0801C93C95C}">
      <dsp:nvSpPr>
        <dsp:cNvPr id="0" name=""/>
        <dsp:cNvSpPr/>
      </dsp:nvSpPr>
      <dsp:spPr>
        <a:xfrm>
          <a:off x="259985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6B03-518B-4F51-82D3-5146109FD97A}">
      <dsp:nvSpPr>
        <dsp:cNvPr id="0" name=""/>
        <dsp:cNvSpPr/>
      </dsp:nvSpPr>
      <dsp:spPr>
        <a:xfrm>
          <a:off x="259985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749EF-C40D-4CA4-AD0A-7580356DB8ED}">
      <dsp:nvSpPr>
        <dsp:cNvPr id="0" name=""/>
        <dsp:cNvSpPr/>
      </dsp:nvSpPr>
      <dsp:spPr>
        <a:xfrm>
          <a:off x="259985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Логическая</a:t>
          </a:r>
          <a:endParaRPr lang="en-US" sz="4000" kern="1200" dirty="0"/>
        </a:p>
      </dsp:txBody>
      <dsp:txXfrm>
        <a:off x="259985" y="0"/>
        <a:ext cx="4875916" cy="1030493"/>
      </dsp:txXfrm>
    </dsp:sp>
    <dsp:sp modelId="{9C386DF6-2D9F-45F7-9053-B3E0EFCCF15B}">
      <dsp:nvSpPr>
        <dsp:cNvPr id="0" name=""/>
        <dsp:cNvSpPr/>
      </dsp:nvSpPr>
      <dsp:spPr>
        <a:xfrm>
          <a:off x="259985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E8F45-8D43-4F7A-8A72-740B8D6233FC}">
      <dsp:nvSpPr>
        <dsp:cNvPr id="0" name=""/>
        <dsp:cNvSpPr/>
      </dsp:nvSpPr>
      <dsp:spPr>
        <a:xfrm>
          <a:off x="601299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Таблицы</a:t>
          </a:r>
          <a:endParaRPr lang="en-US" sz="2000" kern="1200" dirty="0"/>
        </a:p>
      </dsp:txBody>
      <dsp:txXfrm>
        <a:off x="601299" y="1842509"/>
        <a:ext cx="4534602" cy="834950"/>
      </dsp:txXfrm>
    </dsp:sp>
    <dsp:sp modelId="{7420E48C-DB81-4940-A3EE-E93531838FA1}">
      <dsp:nvSpPr>
        <dsp:cNvPr id="0" name=""/>
        <dsp:cNvSpPr/>
      </dsp:nvSpPr>
      <dsp:spPr>
        <a:xfrm>
          <a:off x="259985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B56E-804A-4433-92BE-F94A76145EFA}">
      <dsp:nvSpPr>
        <dsp:cNvPr id="0" name=""/>
        <dsp:cNvSpPr/>
      </dsp:nvSpPr>
      <dsp:spPr>
        <a:xfrm>
          <a:off x="601299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Индексы</a:t>
          </a:r>
          <a:endParaRPr lang="en-US" sz="2000" kern="1200" dirty="0"/>
        </a:p>
      </dsp:txBody>
      <dsp:txXfrm>
        <a:off x="601299" y="2677459"/>
        <a:ext cx="4534602" cy="834950"/>
      </dsp:txXfrm>
    </dsp:sp>
    <dsp:sp modelId="{18C3F75E-D501-4BE7-A583-5F92724508CE}">
      <dsp:nvSpPr>
        <dsp:cNvPr id="0" name=""/>
        <dsp:cNvSpPr/>
      </dsp:nvSpPr>
      <dsp:spPr>
        <a:xfrm>
          <a:off x="259985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220F-CADD-40FB-845C-0D3237D1F07F}">
      <dsp:nvSpPr>
        <dsp:cNvPr id="0" name=""/>
        <dsp:cNvSpPr/>
      </dsp:nvSpPr>
      <dsp:spPr>
        <a:xfrm>
          <a:off x="601299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Триггеры, ХП, представления и функции</a:t>
          </a:r>
          <a:endParaRPr lang="en-US" sz="2000" kern="1200" dirty="0"/>
        </a:p>
      </dsp:txBody>
      <dsp:txXfrm>
        <a:off x="601299" y="3512409"/>
        <a:ext cx="4534602" cy="834950"/>
      </dsp:txXfrm>
    </dsp:sp>
    <dsp:sp modelId="{0A722FDE-C715-499B-8E60-E7D8EFC7C933}">
      <dsp:nvSpPr>
        <dsp:cNvPr id="0" name=""/>
        <dsp:cNvSpPr/>
      </dsp:nvSpPr>
      <dsp:spPr>
        <a:xfrm>
          <a:off x="5379697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18404-84DF-45D6-A80E-C0B15603FC56}">
      <dsp:nvSpPr>
        <dsp:cNvPr id="0" name=""/>
        <dsp:cNvSpPr/>
      </dsp:nvSpPr>
      <dsp:spPr>
        <a:xfrm>
          <a:off x="5379697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D2440-B768-4D19-A200-CDB57C6A5050}">
      <dsp:nvSpPr>
        <dsp:cNvPr id="0" name=""/>
        <dsp:cNvSpPr/>
      </dsp:nvSpPr>
      <dsp:spPr>
        <a:xfrm>
          <a:off x="5379697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Физическая</a:t>
          </a:r>
          <a:endParaRPr lang="en-US" sz="4000" kern="1200" dirty="0"/>
        </a:p>
      </dsp:txBody>
      <dsp:txXfrm>
        <a:off x="5379697" y="0"/>
        <a:ext cx="4875916" cy="1030493"/>
      </dsp:txXfrm>
    </dsp:sp>
    <dsp:sp modelId="{5668146D-1C48-4327-A3DE-C43D899540CB}">
      <dsp:nvSpPr>
        <dsp:cNvPr id="0" name=""/>
        <dsp:cNvSpPr/>
      </dsp:nvSpPr>
      <dsp:spPr>
        <a:xfrm>
          <a:off x="5379697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FFF8A-B737-4C28-AD57-DF294B86EE49}">
      <dsp:nvSpPr>
        <dsp:cNvPr id="0" name=""/>
        <dsp:cNvSpPr/>
      </dsp:nvSpPr>
      <dsp:spPr>
        <a:xfrm>
          <a:off x="5721012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Группа файлов и файлы данных</a:t>
          </a:r>
          <a:endParaRPr lang="en-US" sz="2000" kern="1200" dirty="0"/>
        </a:p>
      </dsp:txBody>
      <dsp:txXfrm>
        <a:off x="5721012" y="1842509"/>
        <a:ext cx="4534602" cy="834950"/>
      </dsp:txXfrm>
    </dsp:sp>
    <dsp:sp modelId="{3F95635D-CA5F-48B7-ADE5-8C3A95A32739}">
      <dsp:nvSpPr>
        <dsp:cNvPr id="0" name=""/>
        <dsp:cNvSpPr/>
      </dsp:nvSpPr>
      <dsp:spPr>
        <a:xfrm>
          <a:off x="5379697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29D07-E5CA-41C2-ADE9-8D4B67B3BE34}">
      <dsp:nvSpPr>
        <dsp:cNvPr id="0" name=""/>
        <dsp:cNvSpPr/>
      </dsp:nvSpPr>
      <dsp:spPr>
        <a:xfrm>
          <a:off x="5721012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Журнал транзакций</a:t>
          </a:r>
          <a:endParaRPr lang="en-US" sz="2000" kern="1200" dirty="0"/>
        </a:p>
      </dsp:txBody>
      <dsp:txXfrm>
        <a:off x="5721012" y="2677459"/>
        <a:ext cx="4534602" cy="834950"/>
      </dsp:txXfrm>
    </dsp:sp>
    <dsp:sp modelId="{2D9FE5AF-5D9C-4E78-A848-16EDA859E4CA}">
      <dsp:nvSpPr>
        <dsp:cNvPr id="0" name=""/>
        <dsp:cNvSpPr/>
      </dsp:nvSpPr>
      <dsp:spPr>
        <a:xfrm>
          <a:off x="5379697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9D87B-8D39-4E59-B1DB-CCE837975225}">
      <dsp:nvSpPr>
        <dsp:cNvPr id="0" name=""/>
        <dsp:cNvSpPr/>
      </dsp:nvSpPr>
      <dsp:spPr>
        <a:xfrm>
          <a:off x="5721012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Страницы данных и индексов, экстенты</a:t>
          </a:r>
          <a:endParaRPr lang="en-US" sz="2000" kern="1200" dirty="0"/>
        </a:p>
      </dsp:txBody>
      <dsp:txXfrm>
        <a:off x="5721012" y="3512409"/>
        <a:ext cx="4534602" cy="8349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C959-2429-490C-85B3-C1E75120ABFE}">
      <dsp:nvSpPr>
        <dsp:cNvPr id="0" name=""/>
        <dsp:cNvSpPr/>
      </dsp:nvSpPr>
      <dsp:spPr>
        <a:xfrm>
          <a:off x="0" y="0"/>
          <a:ext cx="8688910" cy="954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Определение центральных таблиц и основных запросов</a:t>
          </a:r>
          <a:endParaRPr lang="ru-RU" sz="2300" kern="1200" dirty="0"/>
        </a:p>
      </dsp:txBody>
      <dsp:txXfrm>
        <a:off x="27971" y="27971"/>
        <a:ext cx="7546660" cy="899053"/>
      </dsp:txXfrm>
    </dsp:sp>
    <dsp:sp modelId="{19DAF5FD-8540-4DF5-B295-3CE9B80BB592}">
      <dsp:nvSpPr>
        <dsp:cNvPr id="0" name=""/>
        <dsp:cNvSpPr/>
      </dsp:nvSpPr>
      <dsp:spPr>
        <a:xfrm>
          <a:off x="648847" y="1087633"/>
          <a:ext cx="8688910" cy="954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Анализ критериев и соединений данных, сортировки данных</a:t>
          </a:r>
          <a:endParaRPr lang="ru-RU" sz="2300" kern="1200" dirty="0"/>
        </a:p>
      </dsp:txBody>
      <dsp:txXfrm>
        <a:off x="676818" y="1115604"/>
        <a:ext cx="7363373" cy="899053"/>
      </dsp:txXfrm>
    </dsp:sp>
    <dsp:sp modelId="{AA25DF11-BF54-49D6-952B-AF6F861B0791}">
      <dsp:nvSpPr>
        <dsp:cNvPr id="0" name=""/>
        <dsp:cNvSpPr/>
      </dsp:nvSpPr>
      <dsp:spPr>
        <a:xfrm>
          <a:off x="1297694" y="2175267"/>
          <a:ext cx="8688910" cy="954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Исследование профиля данных: уникальность значений в колонках, типы данных и обязательность</a:t>
          </a:r>
          <a:endParaRPr lang="ru-RU" sz="2300" kern="1200" dirty="0"/>
        </a:p>
      </dsp:txBody>
      <dsp:txXfrm>
        <a:off x="1325665" y="2203238"/>
        <a:ext cx="7363373" cy="899053"/>
      </dsp:txXfrm>
    </dsp:sp>
    <dsp:sp modelId="{B282ADB9-54CD-427A-8802-C39BA8E5930C}">
      <dsp:nvSpPr>
        <dsp:cNvPr id="0" name=""/>
        <dsp:cNvSpPr/>
      </dsp:nvSpPr>
      <dsp:spPr>
        <a:xfrm>
          <a:off x="1946541" y="3262901"/>
          <a:ext cx="8688910" cy="954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Определение типов, ключей и опций индексов</a:t>
          </a:r>
          <a:endParaRPr lang="ru-RU" sz="2300" kern="1200" dirty="0"/>
        </a:p>
      </dsp:txBody>
      <dsp:txXfrm>
        <a:off x="1974512" y="3290872"/>
        <a:ext cx="7363373" cy="899053"/>
      </dsp:txXfrm>
    </dsp:sp>
    <dsp:sp modelId="{BD653B18-B90C-440A-A4D4-632736AD2EA6}">
      <dsp:nvSpPr>
        <dsp:cNvPr id="0" name=""/>
        <dsp:cNvSpPr/>
      </dsp:nvSpPr>
      <dsp:spPr>
        <a:xfrm>
          <a:off x="2595388" y="4350535"/>
          <a:ext cx="8688910" cy="954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Оптимизация запросов для лучшего использования индексов</a:t>
          </a:r>
          <a:endParaRPr lang="ru-RU" sz="2300" kern="1200" dirty="0"/>
        </a:p>
      </dsp:txBody>
      <dsp:txXfrm>
        <a:off x="2623359" y="4378506"/>
        <a:ext cx="7363373" cy="899053"/>
      </dsp:txXfrm>
    </dsp:sp>
    <dsp:sp modelId="{6694E417-1C9F-4A9A-9047-3F05F950E7E0}">
      <dsp:nvSpPr>
        <dsp:cNvPr id="0" name=""/>
        <dsp:cNvSpPr/>
      </dsp:nvSpPr>
      <dsp:spPr>
        <a:xfrm>
          <a:off x="8068163" y="697677"/>
          <a:ext cx="620747" cy="6207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8207831" y="697677"/>
        <a:ext cx="341411" cy="467112"/>
      </dsp:txXfrm>
    </dsp:sp>
    <dsp:sp modelId="{8418FD92-0C75-4217-9E23-CFA6A8F2A3CB}">
      <dsp:nvSpPr>
        <dsp:cNvPr id="0" name=""/>
        <dsp:cNvSpPr/>
      </dsp:nvSpPr>
      <dsp:spPr>
        <a:xfrm>
          <a:off x="8717010" y="1785311"/>
          <a:ext cx="620747" cy="6207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8856678" y="1785311"/>
        <a:ext cx="341411" cy="467112"/>
      </dsp:txXfrm>
    </dsp:sp>
    <dsp:sp modelId="{253BA42D-F147-4C0D-B65C-24F74231A96F}">
      <dsp:nvSpPr>
        <dsp:cNvPr id="0" name=""/>
        <dsp:cNvSpPr/>
      </dsp:nvSpPr>
      <dsp:spPr>
        <a:xfrm>
          <a:off x="9365857" y="2857028"/>
          <a:ext cx="620747" cy="6207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9505525" y="2857028"/>
        <a:ext cx="341411" cy="467112"/>
      </dsp:txXfrm>
    </dsp:sp>
    <dsp:sp modelId="{8F34BB9C-A036-4BCC-B8A6-738D515DB0D9}">
      <dsp:nvSpPr>
        <dsp:cNvPr id="0" name=""/>
        <dsp:cNvSpPr/>
      </dsp:nvSpPr>
      <dsp:spPr>
        <a:xfrm>
          <a:off x="10014704" y="3955273"/>
          <a:ext cx="620747" cy="6207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10154372" y="3955273"/>
        <a:ext cx="341411" cy="4671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FCF09-66E5-4224-816F-32321BD05CB3}">
      <dsp:nvSpPr>
        <dsp:cNvPr id="0" name=""/>
        <dsp:cNvSpPr/>
      </dsp:nvSpPr>
      <dsp:spPr>
        <a:xfrm>
          <a:off x="873543" y="2512"/>
          <a:ext cx="2842499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Транзакционная база данных</a:t>
          </a:r>
          <a:endParaRPr lang="ru-RU" sz="1800" kern="1200" dirty="0"/>
        </a:p>
      </dsp:txBody>
      <dsp:txXfrm>
        <a:off x="900918" y="29887"/>
        <a:ext cx="2787749" cy="879895"/>
      </dsp:txXfrm>
    </dsp:sp>
    <dsp:sp modelId="{78EF20CF-88DC-4EA4-A76F-D8EE62A5685F}">
      <dsp:nvSpPr>
        <dsp:cNvPr id="0" name=""/>
        <dsp:cNvSpPr/>
      </dsp:nvSpPr>
      <dsp:spPr>
        <a:xfrm rot="5400000">
          <a:off x="2119546" y="960524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995573"/>
        <a:ext cx="252354" cy="245344"/>
      </dsp:txXfrm>
    </dsp:sp>
    <dsp:sp modelId="{06E9F461-2B97-441B-8C1B-F4E89E0A842F}">
      <dsp:nvSpPr>
        <dsp:cNvPr id="0" name=""/>
        <dsp:cNvSpPr/>
      </dsp:nvSpPr>
      <dsp:spPr>
        <a:xfrm>
          <a:off x="873543" y="1404480"/>
          <a:ext cx="2842499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Постоянные изменения данных</a:t>
          </a:r>
          <a:endParaRPr lang="ru-RU" sz="1800" kern="1200" dirty="0"/>
        </a:p>
      </dsp:txBody>
      <dsp:txXfrm>
        <a:off x="900918" y="1431855"/>
        <a:ext cx="2787749" cy="879895"/>
      </dsp:txXfrm>
    </dsp:sp>
    <dsp:sp modelId="{742BF7BA-AAE6-4FB7-9A74-F1ADF6C210E2}">
      <dsp:nvSpPr>
        <dsp:cNvPr id="0" name=""/>
        <dsp:cNvSpPr/>
      </dsp:nvSpPr>
      <dsp:spPr>
        <a:xfrm rot="5400000">
          <a:off x="2119546" y="2362492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2397541"/>
        <a:ext cx="252354" cy="245344"/>
      </dsp:txXfrm>
    </dsp:sp>
    <dsp:sp modelId="{90818196-A069-45AB-B1FD-E38091FA01A0}">
      <dsp:nvSpPr>
        <dsp:cNvPr id="0" name=""/>
        <dsp:cNvSpPr/>
      </dsp:nvSpPr>
      <dsp:spPr>
        <a:xfrm>
          <a:off x="873543" y="2806448"/>
          <a:ext cx="2842499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Высокая дефрагментация</a:t>
          </a:r>
          <a:endParaRPr lang="ru-RU" sz="1800" kern="1200" dirty="0"/>
        </a:p>
      </dsp:txBody>
      <dsp:txXfrm>
        <a:off x="900918" y="2833823"/>
        <a:ext cx="2787749" cy="879895"/>
      </dsp:txXfrm>
    </dsp:sp>
    <dsp:sp modelId="{6485D2D9-5432-4964-841D-92E3E09EF31F}">
      <dsp:nvSpPr>
        <dsp:cNvPr id="0" name=""/>
        <dsp:cNvSpPr/>
      </dsp:nvSpPr>
      <dsp:spPr>
        <a:xfrm rot="5400000">
          <a:off x="2119546" y="3764460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3799509"/>
        <a:ext cx="252354" cy="245344"/>
      </dsp:txXfrm>
    </dsp:sp>
    <dsp:sp modelId="{5B98461C-FCAA-44A3-8D2E-3DC9796094BA}">
      <dsp:nvSpPr>
        <dsp:cNvPr id="0" name=""/>
        <dsp:cNvSpPr/>
      </dsp:nvSpPr>
      <dsp:spPr>
        <a:xfrm>
          <a:off x="873543" y="4208417"/>
          <a:ext cx="2842499" cy="934645"/>
        </a:xfrm>
        <a:prstGeom prst="roundRect">
          <a:avLst>
            <a:gd name="adj" fmla="val 10000"/>
          </a:avLst>
        </a:prstGeom>
        <a:solidFill>
          <a:srgbClr val="006600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Резервирование свободного места  на страницах для индексов</a:t>
          </a:r>
          <a:endParaRPr lang="ru-RU" sz="1800" kern="1200" dirty="0"/>
        </a:p>
      </dsp:txBody>
      <dsp:txXfrm>
        <a:off x="900918" y="4235792"/>
        <a:ext cx="2787749" cy="8798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FCF09-66E5-4224-816F-32321BD05CB3}">
      <dsp:nvSpPr>
        <dsp:cNvPr id="0" name=""/>
        <dsp:cNvSpPr/>
      </dsp:nvSpPr>
      <dsp:spPr>
        <a:xfrm>
          <a:off x="953493" y="2512"/>
          <a:ext cx="2682598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Хранилища данных</a:t>
          </a:r>
          <a:endParaRPr lang="ru-RU" sz="1800" kern="1200" dirty="0"/>
        </a:p>
      </dsp:txBody>
      <dsp:txXfrm>
        <a:off x="980868" y="29887"/>
        <a:ext cx="2627848" cy="879895"/>
      </dsp:txXfrm>
    </dsp:sp>
    <dsp:sp modelId="{78EF20CF-88DC-4EA4-A76F-D8EE62A5685F}">
      <dsp:nvSpPr>
        <dsp:cNvPr id="0" name=""/>
        <dsp:cNvSpPr/>
      </dsp:nvSpPr>
      <dsp:spPr>
        <a:xfrm rot="5400000">
          <a:off x="2119546" y="960524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995573"/>
        <a:ext cx="252354" cy="245344"/>
      </dsp:txXfrm>
    </dsp:sp>
    <dsp:sp modelId="{06E9F461-2B97-441B-8C1B-F4E89E0A842F}">
      <dsp:nvSpPr>
        <dsp:cNvPr id="0" name=""/>
        <dsp:cNvSpPr/>
      </dsp:nvSpPr>
      <dsp:spPr>
        <a:xfrm>
          <a:off x="962790" y="1404480"/>
          <a:ext cx="2664005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Периодическая загрузка данных</a:t>
          </a:r>
          <a:endParaRPr lang="ru-RU" sz="1800" kern="1200" dirty="0"/>
        </a:p>
      </dsp:txBody>
      <dsp:txXfrm>
        <a:off x="990165" y="1431855"/>
        <a:ext cx="2609255" cy="879895"/>
      </dsp:txXfrm>
    </dsp:sp>
    <dsp:sp modelId="{742BF7BA-AAE6-4FB7-9A74-F1ADF6C210E2}">
      <dsp:nvSpPr>
        <dsp:cNvPr id="0" name=""/>
        <dsp:cNvSpPr/>
      </dsp:nvSpPr>
      <dsp:spPr>
        <a:xfrm rot="5400000">
          <a:off x="2119546" y="2362492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2397541"/>
        <a:ext cx="252354" cy="245344"/>
      </dsp:txXfrm>
    </dsp:sp>
    <dsp:sp modelId="{90818196-A069-45AB-B1FD-E38091FA01A0}">
      <dsp:nvSpPr>
        <dsp:cNvPr id="0" name=""/>
        <dsp:cNvSpPr/>
      </dsp:nvSpPr>
      <dsp:spPr>
        <a:xfrm>
          <a:off x="972086" y="2806448"/>
          <a:ext cx="2645413" cy="934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Низкая дефрагментация</a:t>
          </a:r>
          <a:endParaRPr lang="ru-RU" sz="1800" kern="1200" dirty="0"/>
        </a:p>
      </dsp:txBody>
      <dsp:txXfrm>
        <a:off x="999461" y="2833823"/>
        <a:ext cx="2590663" cy="879895"/>
      </dsp:txXfrm>
    </dsp:sp>
    <dsp:sp modelId="{6485D2D9-5432-4964-841D-92E3E09EF31F}">
      <dsp:nvSpPr>
        <dsp:cNvPr id="0" name=""/>
        <dsp:cNvSpPr/>
      </dsp:nvSpPr>
      <dsp:spPr>
        <a:xfrm rot="5400000">
          <a:off x="2119546" y="3764460"/>
          <a:ext cx="350492" cy="420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2168615" y="3799509"/>
        <a:ext cx="252354" cy="245344"/>
      </dsp:txXfrm>
    </dsp:sp>
    <dsp:sp modelId="{5B98461C-FCAA-44A3-8D2E-3DC9796094BA}">
      <dsp:nvSpPr>
        <dsp:cNvPr id="0" name=""/>
        <dsp:cNvSpPr/>
      </dsp:nvSpPr>
      <dsp:spPr>
        <a:xfrm>
          <a:off x="962790" y="4208417"/>
          <a:ext cx="2664005" cy="934645"/>
        </a:xfrm>
        <a:prstGeom prst="roundRect">
          <a:avLst>
            <a:gd name="adj" fmla="val 10000"/>
          </a:avLst>
        </a:prstGeom>
        <a:solidFill>
          <a:srgbClr val="006600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Максимальная плотность данных для индексов</a:t>
          </a:r>
          <a:endParaRPr lang="ru-RU" sz="1800" kern="1200" dirty="0"/>
        </a:p>
      </dsp:txBody>
      <dsp:txXfrm>
        <a:off x="990165" y="4235792"/>
        <a:ext cx="2609255" cy="8798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88F80-B171-4346-A8BC-AD64DDC064A9}">
      <dsp:nvSpPr>
        <dsp:cNvPr id="0" name=""/>
        <dsp:cNvSpPr/>
      </dsp:nvSpPr>
      <dsp:spPr>
        <a:xfrm>
          <a:off x="0" y="0"/>
          <a:ext cx="8355494" cy="87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нагрузки и определение самых тяжелых и медленных запросов</a:t>
          </a:r>
          <a:endParaRPr lang="ru-RU" sz="2400" kern="1200" dirty="0"/>
        </a:p>
      </dsp:txBody>
      <dsp:txXfrm>
        <a:off x="25586" y="25586"/>
        <a:ext cx="7310623" cy="822409"/>
      </dsp:txXfrm>
    </dsp:sp>
    <dsp:sp modelId="{0BE71BCD-0B59-4151-B6A0-0298A81AB256}">
      <dsp:nvSpPr>
        <dsp:cNvPr id="0" name=""/>
        <dsp:cNvSpPr/>
      </dsp:nvSpPr>
      <dsp:spPr>
        <a:xfrm>
          <a:off x="623949" y="994912"/>
          <a:ext cx="8355494" cy="87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запросов: схема данных и статистика по вводу-выводу, код, план выполнения</a:t>
          </a:r>
          <a:endParaRPr lang="ru-RU" sz="2400" kern="1200" dirty="0"/>
        </a:p>
      </dsp:txBody>
      <dsp:txXfrm>
        <a:off x="649535" y="1020498"/>
        <a:ext cx="7112545" cy="822409"/>
      </dsp:txXfrm>
    </dsp:sp>
    <dsp:sp modelId="{3924CB1D-C9CB-4F8E-856F-CC62893542F5}">
      <dsp:nvSpPr>
        <dsp:cNvPr id="0" name=""/>
        <dsp:cNvSpPr/>
      </dsp:nvSpPr>
      <dsp:spPr>
        <a:xfrm>
          <a:off x="1247898" y="1989824"/>
          <a:ext cx="8355494" cy="87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/>
            <a:t>Анализ эффективности индексов и стратегий соединения данных для запросов</a:t>
          </a:r>
          <a:endParaRPr lang="ru-RU" sz="2400" kern="1200" dirty="0"/>
        </a:p>
      </dsp:txBody>
      <dsp:txXfrm>
        <a:off x="1273484" y="2015410"/>
        <a:ext cx="7112545" cy="822409"/>
      </dsp:txXfrm>
    </dsp:sp>
    <dsp:sp modelId="{2C92F9BC-D5AB-4379-B334-15635B5A678B}">
      <dsp:nvSpPr>
        <dsp:cNvPr id="0" name=""/>
        <dsp:cNvSpPr/>
      </dsp:nvSpPr>
      <dsp:spPr>
        <a:xfrm>
          <a:off x="1871847" y="2984737"/>
          <a:ext cx="8355494" cy="87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блокировок и транзакций</a:t>
          </a:r>
          <a:endParaRPr lang="ru-RU" sz="2400" kern="1200" dirty="0"/>
        </a:p>
      </dsp:txBody>
      <dsp:txXfrm>
        <a:off x="1897433" y="3010323"/>
        <a:ext cx="7112545" cy="822409"/>
      </dsp:txXfrm>
    </dsp:sp>
    <dsp:sp modelId="{EA4AB141-77C7-4779-9C6C-726436377FB8}">
      <dsp:nvSpPr>
        <dsp:cNvPr id="0" name=""/>
        <dsp:cNvSpPr/>
      </dsp:nvSpPr>
      <dsp:spPr>
        <a:xfrm>
          <a:off x="2495797" y="3979649"/>
          <a:ext cx="8355494" cy="87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Анализ отклонений в выполнении запросов</a:t>
          </a:r>
          <a:endParaRPr lang="ru-RU" sz="2400" kern="1200" dirty="0"/>
        </a:p>
      </dsp:txBody>
      <dsp:txXfrm>
        <a:off x="2521383" y="4005235"/>
        <a:ext cx="7112545" cy="822409"/>
      </dsp:txXfrm>
    </dsp:sp>
    <dsp:sp modelId="{BD773AF9-53BA-45FE-A74C-D2037B6A0CE2}">
      <dsp:nvSpPr>
        <dsp:cNvPr id="0" name=""/>
        <dsp:cNvSpPr/>
      </dsp:nvSpPr>
      <dsp:spPr>
        <a:xfrm>
          <a:off x="7787666" y="638199"/>
          <a:ext cx="567828" cy="56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7915427" y="638199"/>
        <a:ext cx="312306" cy="427291"/>
      </dsp:txXfrm>
    </dsp:sp>
    <dsp:sp modelId="{D6F08155-B29A-4CC6-A020-A66D33198686}">
      <dsp:nvSpPr>
        <dsp:cNvPr id="0" name=""/>
        <dsp:cNvSpPr/>
      </dsp:nvSpPr>
      <dsp:spPr>
        <a:xfrm>
          <a:off x="8411616" y="1633112"/>
          <a:ext cx="567828" cy="56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8539377" y="1633112"/>
        <a:ext cx="312306" cy="427291"/>
      </dsp:txXfrm>
    </dsp:sp>
    <dsp:sp modelId="{237D4628-8C51-4844-9B96-EE6879F57984}">
      <dsp:nvSpPr>
        <dsp:cNvPr id="0" name=""/>
        <dsp:cNvSpPr/>
      </dsp:nvSpPr>
      <dsp:spPr>
        <a:xfrm>
          <a:off x="9035565" y="2613464"/>
          <a:ext cx="567828" cy="56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9163326" y="2613464"/>
        <a:ext cx="312306" cy="427291"/>
      </dsp:txXfrm>
    </dsp:sp>
    <dsp:sp modelId="{AFBD9017-41D4-46FB-9D9F-CCC65CEDE97F}">
      <dsp:nvSpPr>
        <dsp:cNvPr id="0" name=""/>
        <dsp:cNvSpPr/>
      </dsp:nvSpPr>
      <dsp:spPr>
        <a:xfrm>
          <a:off x="9659514" y="3618083"/>
          <a:ext cx="567828" cy="56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9787275" y="3618083"/>
        <a:ext cx="312306" cy="427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F109-8DB5-4166-8B5B-49BE8EE4C3D5}">
      <dsp:nvSpPr>
        <dsp:cNvPr id="0" name=""/>
        <dsp:cNvSpPr/>
      </dsp:nvSpPr>
      <dsp:spPr>
        <a:xfrm>
          <a:off x="1110" y="214837"/>
          <a:ext cx="2165830" cy="866332"/>
        </a:xfrm>
        <a:prstGeom prst="homePlate">
          <a:avLst/>
        </a:prstGeom>
        <a:solidFill>
          <a:srgbClr val="92D050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Session</a:t>
          </a:r>
          <a:endParaRPr lang="ru-RU" sz="2000" kern="1200" dirty="0"/>
        </a:p>
      </dsp:txBody>
      <dsp:txXfrm>
        <a:off x="1110" y="214837"/>
        <a:ext cx="1949247" cy="866332"/>
      </dsp:txXfrm>
    </dsp:sp>
    <dsp:sp modelId="{3F719DFB-2102-469A-8ECB-F966EF515192}">
      <dsp:nvSpPr>
        <dsp:cNvPr id="0" name=""/>
        <dsp:cNvSpPr/>
      </dsp:nvSpPr>
      <dsp:spPr>
        <a:xfrm>
          <a:off x="1733775" y="214837"/>
          <a:ext cx="2165830" cy="866332"/>
        </a:xfrm>
        <a:prstGeom prst="chevron">
          <a:avLst/>
        </a:prstGeom>
        <a:solidFill>
          <a:srgbClr val="92D050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</a:t>
          </a:r>
          <a:endParaRPr lang="ru-RU" sz="2000" kern="1200" dirty="0"/>
        </a:p>
      </dsp:txBody>
      <dsp:txXfrm>
        <a:off x="2166941" y="214837"/>
        <a:ext cx="1299498" cy="866332"/>
      </dsp:txXfrm>
    </dsp:sp>
    <dsp:sp modelId="{A8488591-973F-46A2-B43D-655707C23E71}">
      <dsp:nvSpPr>
        <dsp:cNvPr id="0" name=""/>
        <dsp:cNvSpPr/>
      </dsp:nvSpPr>
      <dsp:spPr>
        <a:xfrm>
          <a:off x="3466439" y="214837"/>
          <a:ext cx="2165830" cy="866332"/>
        </a:xfrm>
        <a:prstGeom prst="chevron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</a:t>
          </a:r>
          <a:endParaRPr lang="ru-RU" sz="2000" kern="1200" dirty="0"/>
        </a:p>
      </dsp:txBody>
      <dsp:txXfrm>
        <a:off x="3899605" y="214837"/>
        <a:ext cx="1299498" cy="866332"/>
      </dsp:txXfrm>
    </dsp:sp>
    <dsp:sp modelId="{620C6C56-17C5-4865-83BB-C750FCF2C8BD}">
      <dsp:nvSpPr>
        <dsp:cNvPr id="0" name=""/>
        <dsp:cNvSpPr/>
      </dsp:nvSpPr>
      <dsp:spPr>
        <a:xfrm>
          <a:off x="5199104" y="214837"/>
          <a:ext cx="2165830" cy="86633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Thread</a:t>
          </a:r>
          <a:endParaRPr lang="ru-RU" sz="2000" kern="1200" dirty="0"/>
        </a:p>
      </dsp:txBody>
      <dsp:txXfrm>
        <a:off x="5632270" y="214837"/>
        <a:ext cx="1299498" cy="866332"/>
      </dsp:txXfrm>
    </dsp:sp>
    <dsp:sp modelId="{98B3E9C6-4EF6-4831-A246-5BF31FD3B512}">
      <dsp:nvSpPr>
        <dsp:cNvPr id="0" name=""/>
        <dsp:cNvSpPr/>
      </dsp:nvSpPr>
      <dsp:spPr>
        <a:xfrm>
          <a:off x="6931768" y="214837"/>
          <a:ext cx="2165830" cy="866332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Scheduler</a:t>
          </a:r>
          <a:endParaRPr lang="ru-RU" sz="20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7364934" y="214837"/>
        <a:ext cx="1299498" cy="8663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18AC-C75B-4430-8B0E-205232034AE8}">
      <dsp:nvSpPr>
        <dsp:cNvPr id="0" name=""/>
        <dsp:cNvSpPr/>
      </dsp:nvSpPr>
      <dsp:spPr>
        <a:xfrm>
          <a:off x="6586160" y="812202"/>
          <a:ext cx="2450803" cy="34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38"/>
              </a:lnTo>
              <a:lnTo>
                <a:pt x="2450803" y="170138"/>
              </a:lnTo>
              <a:lnTo>
                <a:pt x="2450803" y="340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FB5E6-3526-4917-A5E9-5F7B11A83AB6}">
      <dsp:nvSpPr>
        <dsp:cNvPr id="0" name=""/>
        <dsp:cNvSpPr/>
      </dsp:nvSpPr>
      <dsp:spPr>
        <a:xfrm>
          <a:off x="6428175" y="1962662"/>
          <a:ext cx="243054" cy="3046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6288"/>
              </a:lnTo>
              <a:lnTo>
                <a:pt x="243054" y="3046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FBEC3-62BA-4775-9D28-63E68B65B178}">
      <dsp:nvSpPr>
        <dsp:cNvPr id="0" name=""/>
        <dsp:cNvSpPr/>
      </dsp:nvSpPr>
      <dsp:spPr>
        <a:xfrm>
          <a:off x="6428175" y="1962662"/>
          <a:ext cx="243054" cy="189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28"/>
              </a:lnTo>
              <a:lnTo>
                <a:pt x="243054" y="1895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A905E-1201-4167-B271-EE3D8E5F364B}">
      <dsp:nvSpPr>
        <dsp:cNvPr id="0" name=""/>
        <dsp:cNvSpPr/>
      </dsp:nvSpPr>
      <dsp:spPr>
        <a:xfrm>
          <a:off x="6428175" y="1962662"/>
          <a:ext cx="243054" cy="74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368"/>
              </a:lnTo>
              <a:lnTo>
                <a:pt x="243054" y="7453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E8F50-1E3D-4974-98A9-4E4444965918}">
      <dsp:nvSpPr>
        <dsp:cNvPr id="0" name=""/>
        <dsp:cNvSpPr/>
      </dsp:nvSpPr>
      <dsp:spPr>
        <a:xfrm>
          <a:off x="6586160" y="812202"/>
          <a:ext cx="490160" cy="34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38"/>
              </a:lnTo>
              <a:lnTo>
                <a:pt x="490160" y="170138"/>
              </a:lnTo>
              <a:lnTo>
                <a:pt x="490160" y="340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5F19D-D0BE-47A2-B53F-2E02712C630C}">
      <dsp:nvSpPr>
        <dsp:cNvPr id="0" name=""/>
        <dsp:cNvSpPr/>
      </dsp:nvSpPr>
      <dsp:spPr>
        <a:xfrm>
          <a:off x="4467531" y="3113122"/>
          <a:ext cx="243054" cy="189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28"/>
              </a:lnTo>
              <a:lnTo>
                <a:pt x="243054" y="1895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26D77-F924-46C7-BF71-9292001222BD}">
      <dsp:nvSpPr>
        <dsp:cNvPr id="0" name=""/>
        <dsp:cNvSpPr/>
      </dsp:nvSpPr>
      <dsp:spPr>
        <a:xfrm>
          <a:off x="4467531" y="3113122"/>
          <a:ext cx="243054" cy="74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368"/>
              </a:lnTo>
              <a:lnTo>
                <a:pt x="243054" y="7453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254-9045-4CC0-95E9-1FE95D6C23B8}">
      <dsp:nvSpPr>
        <dsp:cNvPr id="0" name=""/>
        <dsp:cNvSpPr/>
      </dsp:nvSpPr>
      <dsp:spPr>
        <a:xfrm>
          <a:off x="4135356" y="1962662"/>
          <a:ext cx="980321" cy="34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38"/>
              </a:lnTo>
              <a:lnTo>
                <a:pt x="980321" y="170138"/>
              </a:lnTo>
              <a:lnTo>
                <a:pt x="980321" y="340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3AFF3-C338-42F3-9189-95C9243C52F4}">
      <dsp:nvSpPr>
        <dsp:cNvPr id="0" name=""/>
        <dsp:cNvSpPr/>
      </dsp:nvSpPr>
      <dsp:spPr>
        <a:xfrm>
          <a:off x="2506888" y="3113122"/>
          <a:ext cx="243054" cy="189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28"/>
              </a:lnTo>
              <a:lnTo>
                <a:pt x="243054" y="18958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01BBB-265A-4313-86A5-CE42E9DA6028}">
      <dsp:nvSpPr>
        <dsp:cNvPr id="0" name=""/>
        <dsp:cNvSpPr/>
      </dsp:nvSpPr>
      <dsp:spPr>
        <a:xfrm>
          <a:off x="2506888" y="3113122"/>
          <a:ext cx="243054" cy="74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368"/>
              </a:lnTo>
              <a:lnTo>
                <a:pt x="243054" y="7453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81AA2-237F-4F42-B0AE-185BA49FFCDA}">
      <dsp:nvSpPr>
        <dsp:cNvPr id="0" name=""/>
        <dsp:cNvSpPr/>
      </dsp:nvSpPr>
      <dsp:spPr>
        <a:xfrm>
          <a:off x="3155035" y="1962662"/>
          <a:ext cx="980321" cy="340276"/>
        </a:xfrm>
        <a:custGeom>
          <a:avLst/>
          <a:gdLst/>
          <a:ahLst/>
          <a:cxnLst/>
          <a:rect l="0" t="0" r="0" b="0"/>
          <a:pathLst>
            <a:path>
              <a:moveTo>
                <a:pt x="980321" y="0"/>
              </a:moveTo>
              <a:lnTo>
                <a:pt x="980321" y="170138"/>
              </a:lnTo>
              <a:lnTo>
                <a:pt x="0" y="170138"/>
              </a:lnTo>
              <a:lnTo>
                <a:pt x="0" y="340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2E813-5822-4EBE-913E-23ECDF664956}">
      <dsp:nvSpPr>
        <dsp:cNvPr id="0" name=""/>
        <dsp:cNvSpPr/>
      </dsp:nvSpPr>
      <dsp:spPr>
        <a:xfrm>
          <a:off x="4135356" y="812202"/>
          <a:ext cx="2450803" cy="340276"/>
        </a:xfrm>
        <a:custGeom>
          <a:avLst/>
          <a:gdLst/>
          <a:ahLst/>
          <a:cxnLst/>
          <a:rect l="0" t="0" r="0" b="0"/>
          <a:pathLst>
            <a:path>
              <a:moveTo>
                <a:pt x="2450803" y="0"/>
              </a:moveTo>
              <a:lnTo>
                <a:pt x="2450803" y="170138"/>
              </a:lnTo>
              <a:lnTo>
                <a:pt x="0" y="170138"/>
              </a:lnTo>
              <a:lnTo>
                <a:pt x="0" y="340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4A203-BC3A-4FBF-853B-1FE778038D1F}">
      <dsp:nvSpPr>
        <dsp:cNvPr id="0" name=""/>
        <dsp:cNvSpPr/>
      </dsp:nvSpPr>
      <dsp:spPr>
        <a:xfrm>
          <a:off x="5775977" y="201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Оператор</a:t>
          </a:r>
          <a:endParaRPr lang="ru-RU" sz="2400" b="1" kern="1200" dirty="0"/>
        </a:p>
      </dsp:txBody>
      <dsp:txXfrm>
        <a:off x="5775977" y="2019"/>
        <a:ext cx="1620366" cy="810183"/>
      </dsp:txXfrm>
    </dsp:sp>
    <dsp:sp modelId="{DF06D788-19C4-482B-9F0B-8E1A1F902343}">
      <dsp:nvSpPr>
        <dsp:cNvPr id="0" name=""/>
        <dsp:cNvSpPr/>
      </dsp:nvSpPr>
      <dsp:spPr>
        <a:xfrm>
          <a:off x="3325173" y="115247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Чтение данных</a:t>
          </a:r>
          <a:endParaRPr lang="ru-RU" sz="1900" kern="1200" dirty="0"/>
        </a:p>
      </dsp:txBody>
      <dsp:txXfrm>
        <a:off x="3325173" y="1152479"/>
        <a:ext cx="1620366" cy="810183"/>
      </dsp:txXfrm>
    </dsp:sp>
    <dsp:sp modelId="{F2524020-B2E9-4E86-BD8A-DB8216C651C1}">
      <dsp:nvSpPr>
        <dsp:cNvPr id="0" name=""/>
        <dsp:cNvSpPr/>
      </dsp:nvSpPr>
      <dsp:spPr>
        <a:xfrm>
          <a:off x="2344852" y="230293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Чтение таблиц</a:t>
          </a:r>
          <a:r>
            <a:rPr lang="en-US" sz="1900" kern="1200" dirty="0" smtClean="0"/>
            <a:t> (Table Scan)</a:t>
          </a:r>
          <a:endParaRPr lang="ru-RU" sz="1900" kern="1200" dirty="0"/>
        </a:p>
      </dsp:txBody>
      <dsp:txXfrm>
        <a:off x="2344852" y="2302939"/>
        <a:ext cx="1620366" cy="810183"/>
      </dsp:txXfrm>
    </dsp:sp>
    <dsp:sp modelId="{6D90DE0E-6C5E-44F9-8811-46E2F9CD8118}">
      <dsp:nvSpPr>
        <dsp:cNvPr id="0" name=""/>
        <dsp:cNvSpPr/>
      </dsp:nvSpPr>
      <dsp:spPr>
        <a:xfrm>
          <a:off x="2749943" y="345339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Просмотр таблицы (</a:t>
          </a:r>
          <a:r>
            <a:rPr lang="en-US" sz="1900" kern="1200" dirty="0" smtClean="0"/>
            <a:t>Table Scan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2749943" y="3453399"/>
        <a:ext cx="1620366" cy="810183"/>
      </dsp:txXfrm>
    </dsp:sp>
    <dsp:sp modelId="{8D4446D9-2A66-474D-8137-756DADF8B803}">
      <dsp:nvSpPr>
        <dsp:cNvPr id="0" name=""/>
        <dsp:cNvSpPr/>
      </dsp:nvSpPr>
      <dsp:spPr>
        <a:xfrm>
          <a:off x="2749943" y="460385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Поиск по ключу (</a:t>
          </a:r>
          <a:r>
            <a:rPr lang="en-US" sz="1900" kern="1200" dirty="0" smtClean="0"/>
            <a:t>Key Lookup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2749943" y="4603859"/>
        <a:ext cx="1620366" cy="810183"/>
      </dsp:txXfrm>
    </dsp:sp>
    <dsp:sp modelId="{648B728B-722A-4006-BC0C-2F19091E604C}">
      <dsp:nvSpPr>
        <dsp:cNvPr id="0" name=""/>
        <dsp:cNvSpPr/>
      </dsp:nvSpPr>
      <dsp:spPr>
        <a:xfrm>
          <a:off x="4305495" y="230293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Чтение индексов</a:t>
          </a:r>
          <a:endParaRPr lang="ru-RU" sz="1900" kern="1200" dirty="0"/>
        </a:p>
      </dsp:txBody>
      <dsp:txXfrm>
        <a:off x="4305495" y="2302939"/>
        <a:ext cx="1620366" cy="810183"/>
      </dsp:txXfrm>
    </dsp:sp>
    <dsp:sp modelId="{AE9D9773-2895-4EDA-AB54-071EAEE4B6F2}">
      <dsp:nvSpPr>
        <dsp:cNvPr id="0" name=""/>
        <dsp:cNvSpPr/>
      </dsp:nvSpPr>
      <dsp:spPr>
        <a:xfrm>
          <a:off x="4710586" y="345339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Поиск по индексу (</a:t>
          </a:r>
          <a:r>
            <a:rPr lang="en-US" sz="1900" kern="1200" dirty="0" smtClean="0"/>
            <a:t>Index Seek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4710586" y="3453399"/>
        <a:ext cx="1620366" cy="810183"/>
      </dsp:txXfrm>
    </dsp:sp>
    <dsp:sp modelId="{62C65B72-6940-4110-9655-B846319E62BD}">
      <dsp:nvSpPr>
        <dsp:cNvPr id="0" name=""/>
        <dsp:cNvSpPr/>
      </dsp:nvSpPr>
      <dsp:spPr>
        <a:xfrm>
          <a:off x="4710586" y="460385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Просмотр индекса (</a:t>
          </a:r>
          <a:r>
            <a:rPr lang="en-US" sz="1900" kern="1200" dirty="0" smtClean="0"/>
            <a:t>Index Scan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4710586" y="4603859"/>
        <a:ext cx="1620366" cy="810183"/>
      </dsp:txXfrm>
    </dsp:sp>
    <dsp:sp modelId="{8D3C7D1E-0BE0-46F4-8185-9732EFE68CE2}">
      <dsp:nvSpPr>
        <dsp:cNvPr id="0" name=""/>
        <dsp:cNvSpPr/>
      </dsp:nvSpPr>
      <dsp:spPr>
        <a:xfrm>
          <a:off x="6266138" y="115247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Связывание данных</a:t>
          </a:r>
          <a:r>
            <a:rPr lang="en-US" sz="1900" kern="1200" dirty="0" smtClean="0"/>
            <a:t> (Join)</a:t>
          </a:r>
          <a:endParaRPr lang="ru-RU" sz="1900" kern="1200" dirty="0"/>
        </a:p>
      </dsp:txBody>
      <dsp:txXfrm>
        <a:off x="6266138" y="1152479"/>
        <a:ext cx="1620366" cy="810183"/>
      </dsp:txXfrm>
    </dsp:sp>
    <dsp:sp modelId="{CA3D25C5-AB9A-4E65-A9CB-8EF724132B49}">
      <dsp:nvSpPr>
        <dsp:cNvPr id="0" name=""/>
        <dsp:cNvSpPr/>
      </dsp:nvSpPr>
      <dsp:spPr>
        <a:xfrm>
          <a:off x="6671230" y="230293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Вложенный цикл (</a:t>
          </a:r>
          <a:r>
            <a:rPr lang="en-US" sz="1900" kern="1200" dirty="0" smtClean="0"/>
            <a:t>Nested Loop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6671230" y="2302939"/>
        <a:ext cx="1620366" cy="810183"/>
      </dsp:txXfrm>
    </dsp:sp>
    <dsp:sp modelId="{395B2B3E-51BF-470B-AC07-94DD1613236E}">
      <dsp:nvSpPr>
        <dsp:cNvPr id="0" name=""/>
        <dsp:cNvSpPr/>
      </dsp:nvSpPr>
      <dsp:spPr>
        <a:xfrm>
          <a:off x="6671230" y="345339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Сравнение (</a:t>
          </a:r>
          <a:r>
            <a:rPr lang="en-US" sz="1900" kern="1200" dirty="0" smtClean="0"/>
            <a:t>Hash Match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6671230" y="3453399"/>
        <a:ext cx="1620366" cy="810183"/>
      </dsp:txXfrm>
    </dsp:sp>
    <dsp:sp modelId="{0F2A4D27-0466-4E52-B69A-BEBF74FE24FA}">
      <dsp:nvSpPr>
        <dsp:cNvPr id="0" name=""/>
        <dsp:cNvSpPr/>
      </dsp:nvSpPr>
      <dsp:spPr>
        <a:xfrm>
          <a:off x="6671230" y="460385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Слияние (</a:t>
          </a:r>
          <a:r>
            <a:rPr lang="en-US" sz="1900" kern="1200" dirty="0" smtClean="0"/>
            <a:t>Merge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6671230" y="4603859"/>
        <a:ext cx="1620366" cy="810183"/>
      </dsp:txXfrm>
    </dsp:sp>
    <dsp:sp modelId="{E0B5957B-1395-43A4-9C09-68A9F0D78065}">
      <dsp:nvSpPr>
        <dsp:cNvPr id="0" name=""/>
        <dsp:cNvSpPr/>
      </dsp:nvSpPr>
      <dsp:spPr>
        <a:xfrm>
          <a:off x="8226781" y="1152479"/>
          <a:ext cx="1620366" cy="810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Сортировка данных (</a:t>
          </a:r>
          <a:r>
            <a:rPr lang="en-US" sz="1900" kern="1200" dirty="0" smtClean="0"/>
            <a:t>Sort</a:t>
          </a:r>
          <a:r>
            <a:rPr lang="ru-RU" sz="1900" kern="1200" dirty="0" smtClean="0"/>
            <a:t>)</a:t>
          </a:r>
          <a:endParaRPr lang="ru-RU" sz="1900" kern="1200" dirty="0"/>
        </a:p>
      </dsp:txBody>
      <dsp:txXfrm>
        <a:off x="8226781" y="1152479"/>
        <a:ext cx="1620366" cy="81018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9BA57-F666-4692-9418-EF14236002E0}">
      <dsp:nvSpPr>
        <dsp:cNvPr id="0" name=""/>
        <dsp:cNvSpPr/>
      </dsp:nvSpPr>
      <dsp:spPr>
        <a:xfrm>
          <a:off x="2713247" y="0"/>
          <a:ext cx="5883047" cy="58830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1A161-35BA-43E5-91BB-8D5CB66C4A00}">
      <dsp:nvSpPr>
        <dsp:cNvPr id="0" name=""/>
        <dsp:cNvSpPr/>
      </dsp:nvSpPr>
      <dsp:spPr>
        <a:xfrm>
          <a:off x="5654771" y="591464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Архитектура</a:t>
          </a:r>
          <a:endParaRPr lang="ru-RU" sz="3000" kern="1200" dirty="0"/>
        </a:p>
      </dsp:txBody>
      <dsp:txXfrm>
        <a:off x="5688762" y="625455"/>
        <a:ext cx="3755998" cy="628331"/>
      </dsp:txXfrm>
    </dsp:sp>
    <dsp:sp modelId="{C4986C13-7C7C-4C7E-9E3F-A6D7F821F9A1}">
      <dsp:nvSpPr>
        <dsp:cNvPr id="0" name=""/>
        <dsp:cNvSpPr/>
      </dsp:nvSpPr>
      <dsp:spPr>
        <a:xfrm>
          <a:off x="5654771" y="1374817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Система</a:t>
          </a:r>
          <a:endParaRPr lang="ru-RU" sz="3000" kern="1200" dirty="0"/>
        </a:p>
      </dsp:txBody>
      <dsp:txXfrm>
        <a:off x="5688762" y="1408808"/>
        <a:ext cx="3755998" cy="628331"/>
      </dsp:txXfrm>
    </dsp:sp>
    <dsp:sp modelId="{ED54BE2C-E529-443A-8185-3484E4413C63}">
      <dsp:nvSpPr>
        <dsp:cNvPr id="0" name=""/>
        <dsp:cNvSpPr/>
      </dsp:nvSpPr>
      <dsp:spPr>
        <a:xfrm>
          <a:off x="5654771" y="2158170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Сервер БД</a:t>
          </a:r>
          <a:endParaRPr lang="ru-RU" sz="3000" kern="1200" dirty="0"/>
        </a:p>
      </dsp:txBody>
      <dsp:txXfrm>
        <a:off x="5688762" y="2192161"/>
        <a:ext cx="3755998" cy="628331"/>
      </dsp:txXfrm>
    </dsp:sp>
    <dsp:sp modelId="{D984F616-5F0E-4CD1-8CA3-CE0C1068B450}">
      <dsp:nvSpPr>
        <dsp:cNvPr id="0" name=""/>
        <dsp:cNvSpPr/>
      </dsp:nvSpPr>
      <dsp:spPr>
        <a:xfrm>
          <a:off x="5654771" y="2941523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База данных</a:t>
          </a:r>
          <a:endParaRPr lang="ru-RU" sz="3000" kern="1200" dirty="0"/>
        </a:p>
      </dsp:txBody>
      <dsp:txXfrm>
        <a:off x="5688762" y="2975514"/>
        <a:ext cx="3755998" cy="628331"/>
      </dsp:txXfrm>
    </dsp:sp>
    <dsp:sp modelId="{607F3D79-2968-46D7-8623-0C84EC03FD80}">
      <dsp:nvSpPr>
        <dsp:cNvPr id="0" name=""/>
        <dsp:cNvSpPr/>
      </dsp:nvSpPr>
      <dsp:spPr>
        <a:xfrm>
          <a:off x="5654771" y="3724876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Транзакции</a:t>
          </a:r>
          <a:endParaRPr lang="ru-RU" sz="3000" kern="1200" dirty="0"/>
        </a:p>
      </dsp:txBody>
      <dsp:txXfrm>
        <a:off x="5688762" y="3758867"/>
        <a:ext cx="3755998" cy="628331"/>
      </dsp:txXfrm>
    </dsp:sp>
    <dsp:sp modelId="{D4A864B4-74E0-403F-9058-D028FE2F669D}">
      <dsp:nvSpPr>
        <dsp:cNvPr id="0" name=""/>
        <dsp:cNvSpPr/>
      </dsp:nvSpPr>
      <dsp:spPr>
        <a:xfrm>
          <a:off x="5654771" y="4508229"/>
          <a:ext cx="3823980" cy="69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Запросы</a:t>
          </a:r>
          <a:endParaRPr lang="ru-RU" sz="3000" kern="1200" dirty="0"/>
        </a:p>
      </dsp:txBody>
      <dsp:txXfrm>
        <a:off x="5688762" y="4542220"/>
        <a:ext cx="3755998" cy="62833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B8C92-CEFE-43DB-99F6-489E5A1AA856}">
      <dsp:nvSpPr>
        <dsp:cNvPr id="0" name=""/>
        <dsp:cNvSpPr/>
      </dsp:nvSpPr>
      <dsp:spPr>
        <a:xfrm>
          <a:off x="4286082" y="1865"/>
          <a:ext cx="1943434" cy="1943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</a:t>
          </a:r>
          <a:endParaRPr lang="ru-RU" sz="1600" kern="1200" dirty="0"/>
        </a:p>
      </dsp:txBody>
      <dsp:txXfrm>
        <a:off x="4570691" y="286474"/>
        <a:ext cx="1374216" cy="1374216"/>
      </dsp:txXfrm>
    </dsp:sp>
    <dsp:sp modelId="{80EB8380-4299-425C-966B-4933208755AC}">
      <dsp:nvSpPr>
        <dsp:cNvPr id="0" name=""/>
        <dsp:cNvSpPr/>
      </dsp:nvSpPr>
      <dsp:spPr>
        <a:xfrm rot="2700000">
          <a:off x="6020893" y="1667054"/>
          <a:ext cx="516664" cy="65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6043592" y="1743436"/>
        <a:ext cx="361665" cy="393545"/>
      </dsp:txXfrm>
    </dsp:sp>
    <dsp:sp modelId="{9F20C226-D566-4190-BE3A-DB9DD8D07B16}">
      <dsp:nvSpPr>
        <dsp:cNvPr id="0" name=""/>
        <dsp:cNvSpPr/>
      </dsp:nvSpPr>
      <dsp:spPr>
        <a:xfrm>
          <a:off x="6349613" y="2065396"/>
          <a:ext cx="1943434" cy="1943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Анализ</a:t>
          </a:r>
          <a:endParaRPr lang="ru-RU" sz="1600" kern="1200" dirty="0"/>
        </a:p>
      </dsp:txBody>
      <dsp:txXfrm>
        <a:off x="6634222" y="2350005"/>
        <a:ext cx="1374216" cy="1374216"/>
      </dsp:txXfrm>
    </dsp:sp>
    <dsp:sp modelId="{943C6419-FD3F-4525-BE26-8554EF953099}">
      <dsp:nvSpPr>
        <dsp:cNvPr id="0" name=""/>
        <dsp:cNvSpPr/>
      </dsp:nvSpPr>
      <dsp:spPr>
        <a:xfrm rot="8100000">
          <a:off x="6041572" y="3730585"/>
          <a:ext cx="516664" cy="65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10800000">
        <a:off x="6173872" y="3806967"/>
        <a:ext cx="361665" cy="393545"/>
      </dsp:txXfrm>
    </dsp:sp>
    <dsp:sp modelId="{F4B39EA9-627A-46F9-BA4F-07905588BDA5}">
      <dsp:nvSpPr>
        <dsp:cNvPr id="0" name=""/>
        <dsp:cNvSpPr/>
      </dsp:nvSpPr>
      <dsp:spPr>
        <a:xfrm>
          <a:off x="4286082" y="4128927"/>
          <a:ext cx="1943434" cy="1943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4570691" y="4413536"/>
        <a:ext cx="1374216" cy="1374216"/>
      </dsp:txXfrm>
    </dsp:sp>
    <dsp:sp modelId="{4160E18C-8AE9-47B9-95E6-1A9618512B56}">
      <dsp:nvSpPr>
        <dsp:cNvPr id="0" name=""/>
        <dsp:cNvSpPr/>
      </dsp:nvSpPr>
      <dsp:spPr>
        <a:xfrm rot="13500000">
          <a:off x="3978042" y="3751264"/>
          <a:ext cx="516664" cy="65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10800000">
        <a:off x="4110342" y="3937246"/>
        <a:ext cx="361665" cy="393545"/>
      </dsp:txXfrm>
    </dsp:sp>
    <dsp:sp modelId="{E78B9087-87FC-4F6B-873D-0E6DB0BD499F}">
      <dsp:nvSpPr>
        <dsp:cNvPr id="0" name=""/>
        <dsp:cNvSpPr/>
      </dsp:nvSpPr>
      <dsp:spPr>
        <a:xfrm>
          <a:off x="2222551" y="2065396"/>
          <a:ext cx="1943434" cy="1943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</a:t>
          </a:r>
          <a:endParaRPr lang="ru-RU" sz="1600" kern="1200" dirty="0"/>
        </a:p>
      </dsp:txBody>
      <dsp:txXfrm>
        <a:off x="2507160" y="2350005"/>
        <a:ext cx="1374216" cy="1374216"/>
      </dsp:txXfrm>
    </dsp:sp>
    <dsp:sp modelId="{7ABE37D6-56E9-426B-AFE6-0A7747C639DC}">
      <dsp:nvSpPr>
        <dsp:cNvPr id="0" name=""/>
        <dsp:cNvSpPr/>
      </dsp:nvSpPr>
      <dsp:spPr>
        <a:xfrm rot="18900000">
          <a:off x="3957362" y="1687733"/>
          <a:ext cx="516664" cy="65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3980061" y="1873715"/>
        <a:ext cx="361665" cy="393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F109-8DB5-4166-8B5B-49BE8EE4C3D5}">
      <dsp:nvSpPr>
        <dsp:cNvPr id="0" name=""/>
        <dsp:cNvSpPr/>
      </dsp:nvSpPr>
      <dsp:spPr>
        <a:xfrm>
          <a:off x="1110" y="214837"/>
          <a:ext cx="2165830" cy="866332"/>
        </a:xfrm>
        <a:prstGeom prst="homePlate">
          <a:avLst/>
        </a:prstGeom>
        <a:solidFill>
          <a:srgbClr val="92D050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Session</a:t>
          </a:r>
          <a:endParaRPr lang="ru-RU" sz="2000" kern="1200" dirty="0"/>
        </a:p>
      </dsp:txBody>
      <dsp:txXfrm>
        <a:off x="1110" y="214837"/>
        <a:ext cx="1949247" cy="866332"/>
      </dsp:txXfrm>
    </dsp:sp>
    <dsp:sp modelId="{3F719DFB-2102-469A-8ECB-F966EF515192}">
      <dsp:nvSpPr>
        <dsp:cNvPr id="0" name=""/>
        <dsp:cNvSpPr/>
      </dsp:nvSpPr>
      <dsp:spPr>
        <a:xfrm>
          <a:off x="1733775" y="214837"/>
          <a:ext cx="2165830" cy="866332"/>
        </a:xfrm>
        <a:prstGeom prst="chevron">
          <a:avLst/>
        </a:prstGeom>
        <a:solidFill>
          <a:srgbClr val="92D050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</a:t>
          </a:r>
          <a:endParaRPr lang="ru-RU" sz="2000" kern="1200" dirty="0"/>
        </a:p>
      </dsp:txBody>
      <dsp:txXfrm>
        <a:off x="2166941" y="214837"/>
        <a:ext cx="1299498" cy="866332"/>
      </dsp:txXfrm>
    </dsp:sp>
    <dsp:sp modelId="{A8488591-973F-46A2-B43D-655707C23E71}">
      <dsp:nvSpPr>
        <dsp:cNvPr id="0" name=""/>
        <dsp:cNvSpPr/>
      </dsp:nvSpPr>
      <dsp:spPr>
        <a:xfrm>
          <a:off x="3466439" y="214837"/>
          <a:ext cx="2165830" cy="866332"/>
        </a:xfrm>
        <a:prstGeom prst="chevron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</a:t>
          </a:r>
          <a:endParaRPr lang="ru-RU" sz="2000" kern="1200" dirty="0"/>
        </a:p>
      </dsp:txBody>
      <dsp:txXfrm>
        <a:off x="3899605" y="214837"/>
        <a:ext cx="1299498" cy="866332"/>
      </dsp:txXfrm>
    </dsp:sp>
    <dsp:sp modelId="{620C6C56-17C5-4865-83BB-C750FCF2C8BD}">
      <dsp:nvSpPr>
        <dsp:cNvPr id="0" name=""/>
        <dsp:cNvSpPr/>
      </dsp:nvSpPr>
      <dsp:spPr>
        <a:xfrm>
          <a:off x="5199104" y="214837"/>
          <a:ext cx="2165830" cy="86633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Worker Thread</a:t>
          </a:r>
          <a:endParaRPr lang="ru-RU" sz="2000" kern="1200" dirty="0"/>
        </a:p>
      </dsp:txBody>
      <dsp:txXfrm>
        <a:off x="5632270" y="214837"/>
        <a:ext cx="1299498" cy="866332"/>
      </dsp:txXfrm>
    </dsp:sp>
    <dsp:sp modelId="{98B3E9C6-4EF6-4831-A246-5BF31FD3B512}">
      <dsp:nvSpPr>
        <dsp:cNvPr id="0" name=""/>
        <dsp:cNvSpPr/>
      </dsp:nvSpPr>
      <dsp:spPr>
        <a:xfrm>
          <a:off x="6931768" y="214837"/>
          <a:ext cx="2165830" cy="866332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Scheduler</a:t>
          </a:r>
          <a:endParaRPr lang="ru-RU" sz="20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7364934" y="214837"/>
        <a:ext cx="1299498" cy="866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AF34E-519B-4730-B9B1-7DD3FFA1BC40}">
      <dsp:nvSpPr>
        <dsp:cNvPr id="0" name=""/>
        <dsp:cNvSpPr/>
      </dsp:nvSpPr>
      <dsp:spPr>
        <a:xfrm>
          <a:off x="3543755" y="2175669"/>
          <a:ext cx="545049" cy="1757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524" y="0"/>
              </a:lnTo>
              <a:lnTo>
                <a:pt x="272524" y="1757785"/>
              </a:lnTo>
              <a:lnTo>
                <a:pt x="545049" y="1757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7BDB9-3A74-4A46-A2A6-E7A5A435C05C}">
      <dsp:nvSpPr>
        <dsp:cNvPr id="0" name=""/>
        <dsp:cNvSpPr/>
      </dsp:nvSpPr>
      <dsp:spPr>
        <a:xfrm>
          <a:off x="3543755" y="2175669"/>
          <a:ext cx="545049" cy="58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524" y="0"/>
              </a:lnTo>
              <a:lnTo>
                <a:pt x="272524" y="585928"/>
              </a:lnTo>
              <a:lnTo>
                <a:pt x="545049" y="585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853CF-5F92-4B69-97F3-8B104247B682}">
      <dsp:nvSpPr>
        <dsp:cNvPr id="0" name=""/>
        <dsp:cNvSpPr/>
      </dsp:nvSpPr>
      <dsp:spPr>
        <a:xfrm>
          <a:off x="3543755" y="1589740"/>
          <a:ext cx="545049" cy="585928"/>
        </a:xfrm>
        <a:custGeom>
          <a:avLst/>
          <a:gdLst/>
          <a:ahLst/>
          <a:cxnLst/>
          <a:rect l="0" t="0" r="0" b="0"/>
          <a:pathLst>
            <a:path>
              <a:moveTo>
                <a:pt x="0" y="585928"/>
              </a:moveTo>
              <a:lnTo>
                <a:pt x="272524" y="585928"/>
              </a:lnTo>
              <a:lnTo>
                <a:pt x="272524" y="0"/>
              </a:lnTo>
              <a:lnTo>
                <a:pt x="5450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0457A-8721-4A31-A8DD-009262B882CB}">
      <dsp:nvSpPr>
        <dsp:cNvPr id="0" name=""/>
        <dsp:cNvSpPr/>
      </dsp:nvSpPr>
      <dsp:spPr>
        <a:xfrm>
          <a:off x="3543755" y="417883"/>
          <a:ext cx="545049" cy="1757785"/>
        </a:xfrm>
        <a:custGeom>
          <a:avLst/>
          <a:gdLst/>
          <a:ahLst/>
          <a:cxnLst/>
          <a:rect l="0" t="0" r="0" b="0"/>
          <a:pathLst>
            <a:path>
              <a:moveTo>
                <a:pt x="0" y="1757785"/>
              </a:moveTo>
              <a:lnTo>
                <a:pt x="272524" y="1757785"/>
              </a:lnTo>
              <a:lnTo>
                <a:pt x="272524" y="0"/>
              </a:lnTo>
              <a:lnTo>
                <a:pt x="5450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25528-AF01-42F9-B78E-8E8CA484AD99}">
      <dsp:nvSpPr>
        <dsp:cNvPr id="0" name=""/>
        <dsp:cNvSpPr/>
      </dsp:nvSpPr>
      <dsp:spPr>
        <a:xfrm>
          <a:off x="818506" y="1760068"/>
          <a:ext cx="2725248" cy="83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SQL Engine</a:t>
          </a:r>
          <a:endParaRPr lang="en-US" sz="3200" kern="1200" dirty="0"/>
        </a:p>
      </dsp:txBody>
      <dsp:txXfrm>
        <a:off x="818506" y="1760068"/>
        <a:ext cx="2725248" cy="831200"/>
      </dsp:txXfrm>
    </dsp:sp>
    <dsp:sp modelId="{43929136-A578-4D46-85E4-24DFF905B68C}">
      <dsp:nvSpPr>
        <dsp:cNvPr id="0" name=""/>
        <dsp:cNvSpPr/>
      </dsp:nvSpPr>
      <dsp:spPr>
        <a:xfrm>
          <a:off x="4088804" y="2283"/>
          <a:ext cx="2725248" cy="83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CLR</a:t>
          </a:r>
          <a:endParaRPr lang="en-US" sz="3200" kern="1200" dirty="0"/>
        </a:p>
      </dsp:txBody>
      <dsp:txXfrm>
        <a:off x="4088804" y="2283"/>
        <a:ext cx="2725248" cy="831200"/>
      </dsp:txXfrm>
    </dsp:sp>
    <dsp:sp modelId="{C1779CCA-D959-41F5-8436-DE245CA2D17A}">
      <dsp:nvSpPr>
        <dsp:cNvPr id="0" name=""/>
        <dsp:cNvSpPr/>
      </dsp:nvSpPr>
      <dsp:spPr>
        <a:xfrm>
          <a:off x="4088804" y="1174140"/>
          <a:ext cx="2725248" cy="83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XML</a:t>
          </a:r>
          <a:endParaRPr lang="en-US" sz="3200" kern="1200" dirty="0"/>
        </a:p>
      </dsp:txBody>
      <dsp:txXfrm>
        <a:off x="4088804" y="1174140"/>
        <a:ext cx="2725248" cy="831200"/>
      </dsp:txXfrm>
    </dsp:sp>
    <dsp:sp modelId="{EE6AE5CB-7D92-43F1-85AC-D772D02372C0}">
      <dsp:nvSpPr>
        <dsp:cNvPr id="0" name=""/>
        <dsp:cNvSpPr/>
      </dsp:nvSpPr>
      <dsp:spPr>
        <a:xfrm>
          <a:off x="4088804" y="2345997"/>
          <a:ext cx="2725248" cy="83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Service Broker</a:t>
          </a:r>
          <a:endParaRPr lang="en-US" sz="3200" kern="1200" dirty="0"/>
        </a:p>
      </dsp:txBody>
      <dsp:txXfrm>
        <a:off x="4088804" y="2345997"/>
        <a:ext cx="2725248" cy="831200"/>
      </dsp:txXfrm>
    </dsp:sp>
    <dsp:sp modelId="{BCDAF42E-CA12-45FC-A19F-130060FEEA14}">
      <dsp:nvSpPr>
        <dsp:cNvPr id="0" name=""/>
        <dsp:cNvSpPr/>
      </dsp:nvSpPr>
      <dsp:spPr>
        <a:xfrm>
          <a:off x="4088804" y="3517854"/>
          <a:ext cx="2725248" cy="83120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In-Memory</a:t>
          </a:r>
          <a:endParaRPr lang="en-US" sz="3200" kern="1200" dirty="0"/>
        </a:p>
      </dsp:txBody>
      <dsp:txXfrm>
        <a:off x="4088804" y="3517854"/>
        <a:ext cx="2725248" cy="8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F7C1-DD24-4210-A38E-37C52BB32D25}">
      <dsp:nvSpPr>
        <dsp:cNvPr id="0" name=""/>
        <dsp:cNvSpPr/>
      </dsp:nvSpPr>
      <dsp:spPr>
        <a:xfrm>
          <a:off x="4433701" y="2310115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Ресурсы</a:t>
          </a:r>
          <a:endParaRPr lang="ru-RU" sz="2300" kern="1200" dirty="0"/>
        </a:p>
      </dsp:txBody>
      <dsp:txXfrm>
        <a:off x="4675074" y="2551488"/>
        <a:ext cx="1165451" cy="1165451"/>
      </dsp:txXfrm>
    </dsp:sp>
    <dsp:sp modelId="{68C8E806-BCC4-4DE0-A6B0-9CCD5AF66F75}">
      <dsp:nvSpPr>
        <dsp:cNvPr id="0" name=""/>
        <dsp:cNvSpPr/>
      </dsp:nvSpPr>
      <dsp:spPr>
        <a:xfrm rot="16200000">
          <a:off x="5083162" y="1710302"/>
          <a:ext cx="349275" cy="56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135553" y="1874770"/>
        <a:ext cx="244493" cy="336233"/>
      </dsp:txXfrm>
    </dsp:sp>
    <dsp:sp modelId="{F2743325-13B0-4659-AE70-EC0C5A0CC5E6}">
      <dsp:nvSpPr>
        <dsp:cNvPr id="0" name=""/>
        <dsp:cNvSpPr/>
      </dsp:nvSpPr>
      <dsp:spPr>
        <a:xfrm>
          <a:off x="4433701" y="2908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Запросы</a:t>
          </a:r>
          <a:endParaRPr lang="ru-RU" sz="1700" kern="1200" dirty="0"/>
        </a:p>
      </dsp:txBody>
      <dsp:txXfrm>
        <a:off x="4675074" y="244281"/>
        <a:ext cx="1165451" cy="1165451"/>
      </dsp:txXfrm>
    </dsp:sp>
    <dsp:sp modelId="{EAC999A1-5CCE-4055-B9EA-A83210670B0A}">
      <dsp:nvSpPr>
        <dsp:cNvPr id="0" name=""/>
        <dsp:cNvSpPr/>
      </dsp:nvSpPr>
      <dsp:spPr>
        <a:xfrm>
          <a:off x="6226880" y="2854020"/>
          <a:ext cx="349275" cy="56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226880" y="2966097"/>
        <a:ext cx="244493" cy="336233"/>
      </dsp:txXfrm>
    </dsp:sp>
    <dsp:sp modelId="{2DA69326-9136-40B9-A77F-91BDE099EC78}">
      <dsp:nvSpPr>
        <dsp:cNvPr id="0" name=""/>
        <dsp:cNvSpPr/>
      </dsp:nvSpPr>
      <dsp:spPr>
        <a:xfrm>
          <a:off x="6740908" y="2310115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Транзакции</a:t>
          </a:r>
          <a:endParaRPr lang="ru-RU" sz="1700" kern="1200" dirty="0"/>
        </a:p>
      </dsp:txBody>
      <dsp:txXfrm>
        <a:off x="6982281" y="2551488"/>
        <a:ext cx="1165451" cy="1165451"/>
      </dsp:txXfrm>
    </dsp:sp>
    <dsp:sp modelId="{06F8A3D9-7BB9-42B1-988A-273EDF5B1D23}">
      <dsp:nvSpPr>
        <dsp:cNvPr id="0" name=""/>
        <dsp:cNvSpPr/>
      </dsp:nvSpPr>
      <dsp:spPr>
        <a:xfrm rot="5400000">
          <a:off x="5083162" y="3997738"/>
          <a:ext cx="349275" cy="56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135553" y="4057424"/>
        <a:ext cx="244493" cy="336233"/>
      </dsp:txXfrm>
    </dsp:sp>
    <dsp:sp modelId="{239D8F76-EFA2-4CA2-87EF-A0B61B26D02E}">
      <dsp:nvSpPr>
        <dsp:cNvPr id="0" name=""/>
        <dsp:cNvSpPr/>
      </dsp:nvSpPr>
      <dsp:spPr>
        <a:xfrm>
          <a:off x="4433701" y="4617322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Индексы</a:t>
          </a:r>
          <a:endParaRPr lang="ru-RU" sz="1700" kern="1200" dirty="0"/>
        </a:p>
      </dsp:txBody>
      <dsp:txXfrm>
        <a:off x="4675074" y="4858695"/>
        <a:ext cx="1165451" cy="1165451"/>
      </dsp:txXfrm>
    </dsp:sp>
    <dsp:sp modelId="{18852E9B-522C-45BF-B422-2052A686E971}">
      <dsp:nvSpPr>
        <dsp:cNvPr id="0" name=""/>
        <dsp:cNvSpPr/>
      </dsp:nvSpPr>
      <dsp:spPr>
        <a:xfrm rot="10800000">
          <a:off x="3939444" y="2854020"/>
          <a:ext cx="349275" cy="560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4044226" y="2966097"/>
        <a:ext cx="244493" cy="336233"/>
      </dsp:txXfrm>
    </dsp:sp>
    <dsp:sp modelId="{1E18953E-8183-4071-BD5E-51E72BE3FC9E}">
      <dsp:nvSpPr>
        <dsp:cNvPr id="0" name=""/>
        <dsp:cNvSpPr/>
      </dsp:nvSpPr>
      <dsp:spPr>
        <a:xfrm>
          <a:off x="2126494" y="2310115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Ввод-вывод</a:t>
          </a:r>
          <a:endParaRPr lang="ru-RU" sz="1700" kern="1200" dirty="0"/>
        </a:p>
      </dsp:txBody>
      <dsp:txXfrm>
        <a:off x="2367867" y="2551488"/>
        <a:ext cx="1165451" cy="1165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6D1B8-BB93-4641-BB8B-22368FF20EE8}">
      <dsp:nvSpPr>
        <dsp:cNvPr id="0" name=""/>
        <dsp:cNvSpPr/>
      </dsp:nvSpPr>
      <dsp:spPr>
        <a:xfrm>
          <a:off x="1208195" y="657085"/>
          <a:ext cx="6059877" cy="31317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BC38A-F12A-4EA6-93E5-AB64466695F6}">
      <dsp:nvSpPr>
        <dsp:cNvPr id="0" name=""/>
        <dsp:cNvSpPr/>
      </dsp:nvSpPr>
      <dsp:spPr>
        <a:xfrm>
          <a:off x="1389295" y="1023342"/>
          <a:ext cx="2814012" cy="26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Модернизация аппаратных ресурсов</a:t>
          </a:r>
          <a:endParaRPr lang="en-US" sz="3200" kern="1200" dirty="0"/>
        </a:p>
      </dsp:txBody>
      <dsp:txXfrm>
        <a:off x="1389295" y="1023342"/>
        <a:ext cx="2814012" cy="2679137"/>
      </dsp:txXfrm>
    </dsp:sp>
    <dsp:sp modelId="{86A08C65-BB98-42B8-A840-1A9A7563DC55}">
      <dsp:nvSpPr>
        <dsp:cNvPr id="0" name=""/>
        <dsp:cNvSpPr/>
      </dsp:nvSpPr>
      <dsp:spPr>
        <a:xfrm>
          <a:off x="4265995" y="1023342"/>
          <a:ext cx="2814012" cy="26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Снижение </a:t>
          </a:r>
          <a:r>
            <a:rPr lang="ru-RU" sz="3200" kern="1200" dirty="0" smtClean="0"/>
            <a:t>и балансировка нагрузки </a:t>
          </a:r>
          <a:r>
            <a:rPr lang="ru-RU" sz="3200" kern="1200" dirty="0" smtClean="0"/>
            <a:t>(оптимизация)</a:t>
          </a:r>
          <a:endParaRPr lang="en-US" sz="3200" kern="1200" dirty="0"/>
        </a:p>
      </dsp:txBody>
      <dsp:txXfrm>
        <a:off x="4265995" y="1023342"/>
        <a:ext cx="2814012" cy="2679137"/>
      </dsp:txXfrm>
    </dsp:sp>
    <dsp:sp modelId="{E1558879-9757-4ED5-96E4-71433CE5BBDC}">
      <dsp:nvSpPr>
        <dsp:cNvPr id="0" name=""/>
        <dsp:cNvSpPr/>
      </dsp:nvSpPr>
      <dsp:spPr>
        <a:xfrm>
          <a:off x="581311" y="30362"/>
          <a:ext cx="1184114" cy="118411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141AC-B7EB-4549-B5EF-7A60AF8C0853}">
      <dsp:nvSpPr>
        <dsp:cNvPr id="0" name=""/>
        <dsp:cNvSpPr/>
      </dsp:nvSpPr>
      <dsp:spPr>
        <a:xfrm>
          <a:off x="6432228" y="456198"/>
          <a:ext cx="1114460" cy="3819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E5E7F32C-DBA0-47EE-A0C4-A8F9C6EEDDF8}">
      <dsp:nvSpPr>
        <dsp:cNvPr id="0" name=""/>
        <dsp:cNvSpPr/>
      </dsp:nvSpPr>
      <dsp:spPr>
        <a:xfrm>
          <a:off x="4238134" y="1029071"/>
          <a:ext cx="696" cy="2558834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0DB8-BE0F-4763-A191-4F9827303658}">
      <dsp:nvSpPr>
        <dsp:cNvPr id="0" name=""/>
        <dsp:cNvSpPr/>
      </dsp:nvSpPr>
      <dsp:spPr>
        <a:xfrm>
          <a:off x="0" y="3884"/>
          <a:ext cx="1135017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Классика</a:t>
          </a:r>
          <a:endParaRPr lang="ru-RU" sz="3500" kern="1200" dirty="0"/>
        </a:p>
      </dsp:txBody>
      <dsp:txXfrm>
        <a:off x="39980" y="43864"/>
        <a:ext cx="11270211" cy="739039"/>
      </dsp:txXfrm>
    </dsp:sp>
    <dsp:sp modelId="{30A2044E-7C25-49F6-AA80-1DFE58C99183}">
      <dsp:nvSpPr>
        <dsp:cNvPr id="0" name=""/>
        <dsp:cNvSpPr/>
      </dsp:nvSpPr>
      <dsp:spPr>
        <a:xfrm>
          <a:off x="0" y="822884"/>
          <a:ext cx="11350171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36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b="1" kern="1200" dirty="0" smtClean="0"/>
            <a:t>Серверный и клиентский программный код</a:t>
          </a:r>
          <a:endParaRPr lang="ru-RU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b="1" kern="1200" dirty="0" smtClean="0"/>
            <a:t>Индексы</a:t>
          </a:r>
          <a:endParaRPr lang="ru-RU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b="1" kern="1200" dirty="0" smtClean="0"/>
            <a:t>Управление транзакциями и блокировками</a:t>
          </a:r>
          <a:endParaRPr lang="ru-RU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kern="1200" dirty="0" smtClean="0"/>
            <a:t>Системные и аппаратные настройки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kern="1200" dirty="0" smtClean="0"/>
            <a:t>Секционирование</a:t>
          </a:r>
          <a:r>
            <a:rPr lang="ru-RU" sz="2700" b="0" kern="1200" dirty="0" smtClean="0"/>
            <a:t> (</a:t>
          </a:r>
          <a:r>
            <a:rPr lang="en-US" sz="2700" b="0" kern="1200" dirty="0" smtClean="0"/>
            <a:t>Enterprise</a:t>
          </a:r>
          <a:r>
            <a:rPr lang="ru-RU" sz="2700" b="0" kern="1200" dirty="0" smtClean="0"/>
            <a:t>)</a:t>
          </a:r>
          <a:endParaRPr lang="ru-RU" sz="2700" b="0" kern="1200" dirty="0"/>
        </a:p>
      </dsp:txBody>
      <dsp:txXfrm>
        <a:off x="0" y="822884"/>
        <a:ext cx="11350171" cy="2209725"/>
      </dsp:txXfrm>
    </dsp:sp>
    <dsp:sp modelId="{C0002424-C905-4363-B028-A885D975DC08}">
      <dsp:nvSpPr>
        <dsp:cNvPr id="0" name=""/>
        <dsp:cNvSpPr/>
      </dsp:nvSpPr>
      <dsp:spPr>
        <a:xfrm>
          <a:off x="0" y="3032609"/>
          <a:ext cx="1135017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err="1" smtClean="0"/>
            <a:t>Рефакторинг</a:t>
          </a:r>
          <a:endParaRPr lang="ru-RU" sz="3500" kern="1200" dirty="0"/>
        </a:p>
      </dsp:txBody>
      <dsp:txXfrm>
        <a:off x="39980" y="3072589"/>
        <a:ext cx="11270211" cy="739039"/>
      </dsp:txXfrm>
    </dsp:sp>
    <dsp:sp modelId="{C70BDBF1-C8C6-4232-9257-15958BFBE07C}">
      <dsp:nvSpPr>
        <dsp:cNvPr id="0" name=""/>
        <dsp:cNvSpPr/>
      </dsp:nvSpPr>
      <dsp:spPr>
        <a:xfrm>
          <a:off x="0" y="3851609"/>
          <a:ext cx="11350171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36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kern="1200" dirty="0" smtClean="0"/>
            <a:t>Сервер приложений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700" b="0" kern="1200" dirty="0" smtClean="0"/>
            <a:t>Таблицы и хранимые процедуры в памяти (</a:t>
          </a:r>
          <a:r>
            <a:rPr lang="en-US" sz="2700" b="0" kern="1200" dirty="0" smtClean="0"/>
            <a:t>Enterprise, 64x</a:t>
          </a:r>
          <a:r>
            <a:rPr lang="ru-RU" sz="2700" b="0" kern="1200" dirty="0" smtClean="0"/>
            <a:t>)</a:t>
          </a:r>
          <a:endParaRPr lang="ru-RU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700" kern="1200" dirty="0"/>
        </a:p>
      </dsp:txBody>
      <dsp:txXfrm>
        <a:off x="0" y="3851609"/>
        <a:ext cx="11350171" cy="13403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Недостаток памяти</a:t>
          </a:r>
          <a:endParaRPr lang="en-US" sz="30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Дополнительная нагрузка на ввод-вывод</a:t>
          </a:r>
          <a:endParaRPr lang="en-US" sz="30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Дополнительная нагрузка на процессор</a:t>
          </a:r>
          <a:endParaRPr lang="en-US" sz="3000" kern="1200" dirty="0"/>
        </a:p>
      </dsp:txBody>
      <dsp:txXfrm>
        <a:off x="7204561" y="1390367"/>
        <a:ext cx="3214776" cy="1570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7CB3-6AD3-4D4B-9615-27A3EE578B3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DC894-356B-4F90-BF4E-8D3967B8B4F7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«Медленные» накопители</a:t>
          </a:r>
          <a:endParaRPr lang="en-US" sz="3300" kern="1200" dirty="0"/>
        </a:p>
      </dsp:txBody>
      <dsp:txXfrm>
        <a:off x="96262" y="1390367"/>
        <a:ext cx="3214776" cy="1570603"/>
      </dsp:txXfrm>
    </dsp:sp>
    <dsp:sp modelId="{83CC759E-47A5-4683-9AB4-CD8CCE75853B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Простой процессоров</a:t>
          </a:r>
          <a:endParaRPr lang="en-US" sz="3300" kern="1200" dirty="0"/>
        </a:p>
      </dsp:txBody>
      <dsp:txXfrm>
        <a:off x="3650411" y="1390367"/>
        <a:ext cx="3214776" cy="1570603"/>
      </dsp:txXfrm>
    </dsp:sp>
    <dsp:sp modelId="{C13FDC0A-7E53-4E36-B603-31982AFF3829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Задержки выполнения запросов</a:t>
          </a:r>
          <a:endParaRPr lang="en-US" sz="3300" kern="1200" dirty="0"/>
        </a:p>
      </dsp:txBody>
      <dsp:txXfrm>
        <a:off x="7204561" y="1390367"/>
        <a:ext cx="3214776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EE5C6-82C1-46C4-9C6D-C54C7FB8DD14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EEB5-9C3F-4090-819F-64534BFF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2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3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FE549-679A-43DC-9934-DDF81907CB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FE549-679A-43DC-9934-DDF81907CB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35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1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4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34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0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8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5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27-35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6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http://www.sqlskills.com/blogs/paul/survey-results-common-causes-of-performance-problems/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1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0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</a:t>
            </a:r>
            <a:r>
              <a:rPr lang="en-US" baseline="0" dirty="0" smtClean="0"/>
              <a:t> 28-29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2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27-35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11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58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28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45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5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EPI,</a:t>
            </a:r>
            <a:r>
              <a:rPr lang="en-US" baseline="0" dirty="0" smtClean="0"/>
              <a:t> 17-18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04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</a:t>
            </a:r>
            <a:r>
              <a:rPr lang="ru-RU" dirty="0" smtClean="0"/>
              <a:t>38</a:t>
            </a:r>
            <a:r>
              <a:rPr lang="en-US" dirty="0" smtClean="0"/>
              <a:t>-</a:t>
            </a:r>
            <a:r>
              <a:rPr lang="ru-RU" dirty="0" smtClean="0"/>
              <a:t>41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57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5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15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53-54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81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</a:t>
            </a:r>
            <a:r>
              <a:rPr lang="en-US" baseline="0" dirty="0" smtClean="0"/>
              <a:t> 54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05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56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78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QPT 120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95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76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PSSI-42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22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67-87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91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75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8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22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http://msdn.microsoft.com/ru-ru/library/ms190397.aspx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59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http://msdn.microsoft.com/ru-ru/library/ms174384.aspx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11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http://msdn.microsoft.com/ru-ru/library/ms188038.aspx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74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ЙЗЕ 205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420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18-21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005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247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9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64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 13-14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83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QPT</a:t>
            </a:r>
            <a:r>
              <a:rPr lang="en-US" baseline="0" dirty="0" smtClean="0"/>
              <a:t> 14-16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8917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 249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6D2F-592E-4EB2-8F46-CBBCF417F8C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7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http://rusanu.com/2013/08/01/understanding-how-sql-server-executes-a-query/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472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828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40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311C-E26D-443D-A2A1-BE016A1B068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5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4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https://sqlconsultant.wordpress.com/2011/07/09/sql-server-operating-system/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5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https://en.wikipedia.org/wiki/List_of_in-memory_databases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FE549-679A-43DC-9934-DDF81907CB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4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CEEB5-9C3F-4090-819F-64534BFF65E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62272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126994" y="2946605"/>
            <a:ext cx="1701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126994" y="3288435"/>
            <a:ext cx="1947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838200" y="410160"/>
            <a:ext cx="10515600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accent1"/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ru-RU" sz="3600" dirty="0">
                <a:solidFill>
                  <a:schemeClr val="accent1"/>
                </a:solidFill>
                <a:latin typeface="Myriad Pro" panose="020B0503030403020204" pitchFamily="34" charset="0"/>
              </a:rPr>
              <a:t>«Специалист» – ведущего поставщика образовательных услуг в России! </a:t>
            </a:r>
          </a:p>
        </p:txBody>
      </p:sp>
    </p:spTree>
    <p:extLst>
      <p:ext uri="{BB962C8B-B14F-4D97-AF65-F5344CB8AC3E}">
        <p14:creationId xmlns:p14="http://schemas.microsoft.com/office/powerpoint/2010/main" val="24970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5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299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9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3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5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1D1F73-F7CF-473A-B673-34BD8206A6E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9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6000" y="1341567"/>
            <a:ext cx="10560000" cy="810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 SQL Server</a:t>
            </a:r>
            <a:endParaRPr lang="ru-RU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Архитектура и оптимизация</a:t>
            </a:r>
            <a:endParaRPr lang="ru-RU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93994" y="6125377"/>
            <a:ext cx="20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Сергей Минюров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нагрузки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365128"/>
          <a:ext cx="10515600" cy="626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33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5024108"/>
              </p:ext>
            </p:extLst>
          </p:nvPr>
        </p:nvGraphicFramePr>
        <p:xfrm>
          <a:off x="2032000" y="1690690"/>
          <a:ext cx="8128000" cy="381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28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871" y="-9472"/>
            <a:ext cx="10515600" cy="1325563"/>
          </a:xfrm>
        </p:spPr>
        <p:txBody>
          <a:bodyPr/>
          <a:lstStyle/>
          <a:p>
            <a:r>
              <a:rPr lang="ru-RU" dirty="0" smtClean="0"/>
              <a:t>Стратегии оптимизации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306285" y="2213051"/>
            <a:ext cx="1" cy="3781350"/>
          </a:xfrm>
          <a:prstGeom prst="straightConnector1">
            <a:avLst/>
          </a:prstGeom>
          <a:ln w="3175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306286" y="5994400"/>
            <a:ext cx="8186057" cy="1"/>
          </a:xfrm>
          <a:prstGeom prst="straightConnector1">
            <a:avLst/>
          </a:prstGeom>
          <a:ln w="3175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272" y="1197388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Вертикальное масштабирование (ресурсы) 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739085" y="5382393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Горизонтальное  масштабирование</a:t>
            </a:r>
          </a:p>
          <a:p>
            <a:r>
              <a:rPr lang="ru-RU" sz="2000" dirty="0" smtClean="0"/>
              <a:t>(архитектура)</a:t>
            </a:r>
            <a:endParaRPr lang="ru-RU" sz="20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306285" y="1919622"/>
            <a:ext cx="8151585" cy="4074777"/>
          </a:xfrm>
          <a:prstGeom prst="straightConnector1">
            <a:avLst/>
          </a:prstGeom>
          <a:ln w="31750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96464" y="875063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Программная оптимизация</a:t>
            </a:r>
          </a:p>
          <a:p>
            <a:r>
              <a:rPr lang="ru-RU" sz="2000" dirty="0" smtClean="0"/>
              <a:t>(качество)</a:t>
            </a:r>
            <a:endParaRPr lang="ru-RU" sz="2000" dirty="0"/>
          </a:p>
        </p:txBody>
      </p:sp>
      <p:sp>
        <p:nvSpPr>
          <p:cNvPr id="18" name="Овал 17"/>
          <p:cNvSpPr/>
          <p:nvPr/>
        </p:nvSpPr>
        <p:spPr>
          <a:xfrm>
            <a:off x="791029" y="2575187"/>
            <a:ext cx="3349171" cy="127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Улучшение аппаратных компонентов</a:t>
            </a:r>
            <a:endParaRPr lang="ru-RU" sz="2400" dirty="0"/>
          </a:p>
        </p:txBody>
      </p:sp>
      <p:sp>
        <p:nvSpPr>
          <p:cNvPr id="19" name="Овал 18"/>
          <p:cNvSpPr/>
          <p:nvPr/>
        </p:nvSpPr>
        <p:spPr>
          <a:xfrm>
            <a:off x="5861957" y="4945206"/>
            <a:ext cx="3349171" cy="127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Распределение задач</a:t>
            </a:r>
            <a:endParaRPr lang="ru-RU" sz="2400" dirty="0"/>
          </a:p>
        </p:txBody>
      </p:sp>
      <p:sp>
        <p:nvSpPr>
          <p:cNvPr id="20" name="Овал 19"/>
          <p:cNvSpPr/>
          <p:nvPr/>
        </p:nvSpPr>
        <p:spPr>
          <a:xfrm>
            <a:off x="5861956" y="2566529"/>
            <a:ext cx="3349171" cy="127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Рефакторинг</a:t>
            </a:r>
            <a:r>
              <a:rPr lang="ru-RU" sz="2400" dirty="0" smtClean="0"/>
              <a:t> и обновление программ</a:t>
            </a:r>
            <a:endParaRPr lang="ru-RU" sz="2400" dirty="0"/>
          </a:p>
        </p:txBody>
      </p:sp>
      <p:sp>
        <p:nvSpPr>
          <p:cNvPr id="22" name="Овал 21"/>
          <p:cNvSpPr/>
          <p:nvPr/>
        </p:nvSpPr>
        <p:spPr>
          <a:xfrm>
            <a:off x="2465614" y="3957010"/>
            <a:ext cx="3349171" cy="1277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в памяти</a:t>
            </a:r>
            <a:endParaRPr lang="ru-RU" sz="2400" dirty="0"/>
          </a:p>
        </p:txBody>
      </p:sp>
      <p:cxnSp>
        <p:nvCxnSpPr>
          <p:cNvPr id="26" name="Прямая соединительная линия 25"/>
          <p:cNvCxnSpPr>
            <a:stCxn id="22" idx="2"/>
          </p:cNvCxnSpPr>
          <p:nvPr/>
        </p:nvCxnSpPr>
        <p:spPr>
          <a:xfrm flipH="1" flipV="1">
            <a:off x="1306285" y="4596004"/>
            <a:ext cx="1159329" cy="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2"/>
          </p:cNvCxnSpPr>
          <p:nvPr/>
        </p:nvCxnSpPr>
        <p:spPr>
          <a:xfrm flipH="1">
            <a:off x="2465613" y="4596005"/>
            <a:ext cx="1" cy="139839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2" idx="2"/>
          </p:cNvCxnSpPr>
          <p:nvPr/>
        </p:nvCxnSpPr>
        <p:spPr>
          <a:xfrm>
            <a:off x="2465614" y="4596005"/>
            <a:ext cx="350157" cy="62299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Оптимизация базы данных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824040432"/>
              </p:ext>
            </p:extLst>
          </p:nvPr>
        </p:nvGraphicFramePr>
        <p:xfrm>
          <a:off x="435428" y="1305465"/>
          <a:ext cx="11350171" cy="519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0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44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65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83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0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88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83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213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7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 нагрузки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144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59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29932" y="2218297"/>
            <a:ext cx="3350217" cy="3243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Материнская плата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889" y="-2518"/>
            <a:ext cx="10515600" cy="1325563"/>
          </a:xfrm>
        </p:spPr>
        <p:txBody>
          <a:bodyPr/>
          <a:lstStyle/>
          <a:p>
            <a:r>
              <a:rPr lang="ru-RU" dirty="0" smtClean="0"/>
              <a:t>Аппаратное обеспечение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1636" y="2875073"/>
            <a:ext cx="1782305" cy="1225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Центральный процессор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92860" y="4564389"/>
            <a:ext cx="2656936" cy="573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5400000">
            <a:off x="2521444" y="3553345"/>
            <a:ext cx="3243530" cy="57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Накопитель (диск)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460597" y="3553345"/>
            <a:ext cx="3243530" cy="57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Сетевая карта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4" idx="1"/>
          </p:cNvCxnSpPr>
          <p:nvPr/>
        </p:nvCxnSpPr>
        <p:spPr>
          <a:xfrm>
            <a:off x="4414438" y="3487945"/>
            <a:ext cx="807198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</p:cNvCxnSpPr>
          <p:nvPr/>
        </p:nvCxnSpPr>
        <p:spPr>
          <a:xfrm>
            <a:off x="7003941" y="3487945"/>
            <a:ext cx="79170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0"/>
            <a:endCxn id="4" idx="2"/>
          </p:cNvCxnSpPr>
          <p:nvPr/>
        </p:nvCxnSpPr>
        <p:spPr>
          <a:xfrm flipH="1" flipV="1">
            <a:off x="6112789" y="4100817"/>
            <a:ext cx="8539" cy="46357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1853" y="2390825"/>
            <a:ext cx="302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Получение запросов 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Отправка данных и сообщений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3889" y="2390825"/>
            <a:ext cx="302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Чтение и запись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Системные и программные ресурсы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758100" y="5472771"/>
            <a:ext cx="302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Буфер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Буфер скриптов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Служебные и системные данные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45938" y="1321400"/>
            <a:ext cx="452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Нагрузка: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данных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подключений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4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мониторинга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6216"/>
              </p:ext>
            </p:extLst>
          </p:nvPr>
        </p:nvGraphicFramePr>
        <p:xfrm>
          <a:off x="426719" y="1831367"/>
          <a:ext cx="113385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05"/>
                <a:gridCol w="1714405"/>
                <a:gridCol w="1714405"/>
                <a:gridCol w="1714405"/>
                <a:gridCol w="1510847"/>
                <a:gridCol w="1551942"/>
                <a:gridCol w="141815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 Profiler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Extended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logs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 тенденций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Trace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Воспроизведение нагрузки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Одна сессия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Ostress.exe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Текущее</a:t>
                      </a:r>
                      <a:r>
                        <a:rPr lang="ru-RU" baseline="0" dirty="0" smtClean="0"/>
                        <a:t> наблюдение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Предупреждения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Нестандартные задачи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147"/>
            <a:ext cx="10515600" cy="1325563"/>
          </a:xfrm>
        </p:spPr>
        <p:txBody>
          <a:bodyPr/>
          <a:lstStyle/>
          <a:p>
            <a:r>
              <a:rPr lang="ru-RU" dirty="0" smtClean="0"/>
              <a:t>Цикл обработки задач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8" y="1541192"/>
            <a:ext cx="7134225" cy="458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5818" y="168332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CPU Time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7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8"/>
            <a:ext cx="11353800" cy="1325563"/>
          </a:xfrm>
        </p:spPr>
        <p:txBody>
          <a:bodyPr/>
          <a:lstStyle/>
          <a:p>
            <a:r>
              <a:rPr lang="ru-RU" dirty="0" smtClean="0"/>
              <a:t>Переходы между состояниями задач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88" y="1256815"/>
            <a:ext cx="7468247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2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ожиданий и задач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6771" y="5715000"/>
            <a:ext cx="9582582" cy="0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76771" y="1882588"/>
            <a:ext cx="0" cy="3832412"/>
          </a:xfrm>
          <a:prstGeom prst="straightConnector1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8308" y="5884277"/>
            <a:ext cx="4759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Очередь задач (</a:t>
            </a:r>
            <a:r>
              <a:rPr lang="en-US" sz="2000" b="1" dirty="0" err="1" smtClean="0"/>
              <a:t>sys.dm_os_waiting_tasks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25" y="1071217"/>
            <a:ext cx="2696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Ожидания 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en-US" sz="2000" b="1" dirty="0" err="1" smtClean="0"/>
              <a:t>sys.dm_os_wait_stats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3012" y="57150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малая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8189" y="57150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большая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308" y="52479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мало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574" y="2576311"/>
            <a:ext cx="7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много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27094" y="3966883"/>
            <a:ext cx="4383741" cy="152937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Низкая нагрузка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261157" y="3966883"/>
            <a:ext cx="4383741" cy="1529372"/>
          </a:xfrm>
          <a:prstGeom prst="rect">
            <a:avLst/>
          </a:prstGeom>
          <a:solidFill>
            <a:srgbClr val="0066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Эффективная обработка высокой нагрузки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7094" y="2191872"/>
            <a:ext cx="4383741" cy="15293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ru-RU" sz="2400" dirty="0" smtClean="0"/>
              <a:t>Тяжелые запросы</a:t>
            </a:r>
            <a:r>
              <a:rPr lang="en-US" sz="2400" dirty="0" smtClean="0"/>
              <a:t>, </a:t>
            </a:r>
            <a:r>
              <a:rPr lang="ru-RU" sz="2400" dirty="0" smtClean="0"/>
              <a:t>«зависшие» транзакции или конкурентная нагрузка на аппаратные ресурсы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261156" y="2191872"/>
            <a:ext cx="4383741" cy="152937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Слишком высокая нагрузка на сервер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нагрузки на процессоры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44285" y="1238478"/>
          <a:ext cx="111034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7"/>
                <a:gridCol w="7282543"/>
              </a:tblGrid>
              <a:tr h="4189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Объект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Счетчик</a:t>
                      </a:r>
                      <a:endParaRPr lang="ru-RU" sz="240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Processor (_Total)%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Processor Time</a:t>
                      </a:r>
                      <a:endParaRPr lang="ru-RU" sz="2400" b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% Privileged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Processor Queue Length</a:t>
                      </a:r>
                      <a:endParaRPr lang="ru-RU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 Switches/sec</a:t>
                      </a:r>
                      <a:endParaRPr lang="ru-RU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SQL </a:t>
                      </a:r>
                      <a:r>
                        <a:rPr lang="en-US" sz="2400" dirty="0" err="1" smtClean="0"/>
                        <a:t>Server:SQL</a:t>
                      </a:r>
                      <a:r>
                        <a:rPr lang="en-US" sz="2400" dirty="0" smtClean="0"/>
                        <a:t> Statistics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Batch Requests/sec</a:t>
                      </a:r>
                      <a:endParaRPr lang="ru-RU" sz="2400" b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SQL Compilations/sec</a:t>
                      </a:r>
                      <a:endParaRPr lang="ru-RU" sz="2400" b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SQL Recompilations/sec</a:t>
                      </a:r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285" y="4706163"/>
            <a:ext cx="1110343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err="1"/>
              <a:t>sys.dm_os_schedulers</a:t>
            </a:r>
            <a:endParaRPr lang="ru-RU" sz="2400" dirty="0"/>
          </a:p>
          <a:p>
            <a:r>
              <a:rPr lang="en-US" sz="2400" dirty="0" err="1" smtClean="0"/>
              <a:t>sys.dm_os_workers</a:t>
            </a:r>
            <a:endParaRPr lang="ru-RU" sz="2400" dirty="0" smtClean="0"/>
          </a:p>
          <a:p>
            <a:r>
              <a:rPr lang="en-US" sz="2400" dirty="0" err="1" smtClean="0"/>
              <a:t>sys.dm_os_tasks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sys.dm_os_wait_stats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/>
              <a:t>sys.dm_os_waiting_tasks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20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ru-RU" dirty="0" smtClean="0"/>
              <a:t>Решение проблем с перегрузкой 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Оптимизация: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Оптимизация кода и нагрузки (индексы и статистика) при выполнении запросов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Минимизация использования других программ на сервере </a:t>
            </a:r>
            <a:r>
              <a:rPr lang="ru-RU" sz="2400" dirty="0" smtClean="0"/>
              <a:t>БД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Минимизация дорогих операций компиляции и перекомпиляции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Аппаратная конфигурация: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Добавление при необходимости оперативной </a:t>
            </a:r>
            <a:r>
              <a:rPr lang="ru-RU" sz="2400" dirty="0" smtClean="0"/>
              <a:t>памяти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более быстрых процессоров или использование большего </a:t>
            </a:r>
            <a:r>
              <a:rPr lang="ru-RU" sz="2400" dirty="0"/>
              <a:t>ч</a:t>
            </a:r>
            <a:r>
              <a:rPr lang="ru-RU" sz="2400" dirty="0" smtClean="0"/>
              <a:t>исла процессоров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большого кэша </a:t>
            </a:r>
            <a:r>
              <a:rPr lang="en-US" sz="2400" dirty="0" smtClean="0"/>
              <a:t>L2/L3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более эффективных контроллеров и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4047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памяти сервером БД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426029"/>
          <a:ext cx="12192000" cy="476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8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нагрузки на оперативную память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44285" y="1238478"/>
          <a:ext cx="1110343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7"/>
                <a:gridCol w="7282543"/>
              </a:tblGrid>
              <a:tr h="4189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Объект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Счетчик</a:t>
                      </a:r>
                      <a:endParaRPr lang="ru-RU" sz="240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 Bytes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Pages/sec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Faults/sec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Pages Input/sec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Pages Output/sec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Paging File %Usage Peak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Paging File: %Usage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SQLServer:Buffer</a:t>
                      </a:r>
                      <a:r>
                        <a:rPr lang="en-US" sz="2400" dirty="0" smtClean="0"/>
                        <a:t> Manager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cache hit ratio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Life Expectancy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Pages/sec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Lazy writes/sec</a:t>
                      </a:r>
                      <a:endParaRPr lang="ru-RU" sz="3200" b="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SQLServer:Memory</a:t>
                      </a:r>
                      <a:r>
                        <a:rPr lang="en-US" sz="2400" dirty="0" smtClean="0"/>
                        <a:t> Manager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Grants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Server Memory (KB)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Server Memory (KB)</a:t>
                      </a:r>
                      <a:endParaRPr lang="ru-RU" sz="3200" b="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Bytes</a:t>
                      </a:r>
                      <a:endParaRPr lang="ru-RU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983" y="5519057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DBCC MEMORYSTATUS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149724"/>
            <a:ext cx="7837715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err="1" smtClean="0"/>
              <a:t>sys.dm_os_memory_brokers</a:t>
            </a:r>
            <a:endParaRPr lang="en-US" sz="2400" dirty="0" smtClean="0"/>
          </a:p>
          <a:p>
            <a:r>
              <a:rPr lang="en-US" sz="2400" dirty="0" err="1" smtClean="0"/>
              <a:t>sys.dm_os_memory_clerks</a:t>
            </a:r>
            <a:endParaRPr lang="en-US" sz="2400" dirty="0" smtClean="0"/>
          </a:p>
          <a:p>
            <a:r>
              <a:rPr lang="en-US" sz="2400" dirty="0" err="1" smtClean="0"/>
              <a:t>sys.dm_os_ring_buffers</a:t>
            </a:r>
            <a:endParaRPr lang="ru-RU" sz="2400" dirty="0" smtClean="0"/>
          </a:p>
          <a:p>
            <a:r>
              <a:rPr lang="en-US" sz="2400" dirty="0" err="1" smtClean="0"/>
              <a:t>sys.dm_os_process_memory</a:t>
            </a:r>
            <a:endParaRPr lang="en-US" sz="2400" dirty="0" smtClean="0"/>
          </a:p>
          <a:p>
            <a:r>
              <a:rPr lang="en-US" sz="2400" dirty="0" err="1" smtClean="0"/>
              <a:t>sys.dm_os_sys_memory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85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Решение проблем с </a:t>
            </a:r>
            <a:r>
              <a:rPr lang="ru-RU" dirty="0" smtClean="0"/>
              <a:t>перегрузкой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Оптимизация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Оптимизация потребления памяти приложениями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Сжатие данных </a:t>
            </a:r>
            <a:r>
              <a:rPr lang="ru-RU" sz="2400" dirty="0" smtClean="0"/>
              <a:t>(рефакторинг колонок таблиц)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Системная конфигурация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Выделение большей памяти для сервера БД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Аппаратная конфигурация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Увеличение физического объема оперативной памяти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Переход на 64-разрядную платформу</a:t>
            </a:r>
          </a:p>
        </p:txBody>
      </p:sp>
    </p:spTree>
    <p:extLst>
      <p:ext uri="{BB962C8B-B14F-4D97-AF65-F5344CB8AC3E}">
        <p14:creationId xmlns:p14="http://schemas.microsoft.com/office/powerpoint/2010/main" val="35925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Решение проблем с памятью</a:t>
            </a:r>
            <a:endParaRPr lang="ru-RU" dirty="0"/>
          </a:p>
        </p:txBody>
      </p:sp>
      <p:sp>
        <p:nvSpPr>
          <p:cNvPr id="4" name="Diamond 3"/>
          <p:cNvSpPr/>
          <p:nvPr/>
        </p:nvSpPr>
        <p:spPr>
          <a:xfrm>
            <a:off x="370113" y="1230086"/>
            <a:ext cx="2416629" cy="1491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err="1" smtClean="0"/>
              <a:t>Отклоне-ние</a:t>
            </a:r>
            <a:r>
              <a:rPr lang="ru-RU" dirty="0" smtClean="0"/>
              <a:t> от базовой оценки</a:t>
            </a:r>
            <a:endParaRPr lang="ru-RU" dirty="0"/>
          </a:p>
        </p:txBody>
      </p:sp>
      <p:sp>
        <p:nvSpPr>
          <p:cNvPr id="5" name="Diamond 4"/>
          <p:cNvSpPr/>
          <p:nvPr/>
        </p:nvSpPr>
        <p:spPr>
          <a:xfrm>
            <a:off x="370114" y="3429004"/>
            <a:ext cx="2416628" cy="1491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/>
              <a:t>Мало доступной памяти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715108" y="5388430"/>
            <a:ext cx="4548554" cy="129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Возможна внешняя проблема с памятью. Диагностика ОС</a:t>
            </a:r>
            <a:endParaRPr lang="ru-RU" dirty="0"/>
          </a:p>
        </p:txBody>
      </p:sp>
      <p:sp>
        <p:nvSpPr>
          <p:cNvPr id="7" name="Diamond 6"/>
          <p:cNvSpPr/>
          <p:nvPr/>
        </p:nvSpPr>
        <p:spPr>
          <a:xfrm>
            <a:off x="3243943" y="3429004"/>
            <a:ext cx="2503714" cy="1491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/>
              <a:t>Перегрузка виртуальной памяти</a:t>
            </a:r>
            <a:endParaRPr lang="ru-RU" dirty="0"/>
          </a:p>
        </p:txBody>
      </p:sp>
      <p:sp>
        <p:nvSpPr>
          <p:cNvPr id="8" name="Diamond 7"/>
          <p:cNvSpPr/>
          <p:nvPr/>
        </p:nvSpPr>
        <p:spPr>
          <a:xfrm>
            <a:off x="6204858" y="3429004"/>
            <a:ext cx="2590799" cy="1491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/>
              <a:t>Перегрузка памяти из-за </a:t>
            </a:r>
            <a:r>
              <a:rPr lang="ru-RU" dirty="0" err="1" smtClean="0"/>
              <a:t>пользова-телей</a:t>
            </a:r>
            <a:endParaRPr lang="ru-RU" dirty="0"/>
          </a:p>
        </p:txBody>
      </p:sp>
      <p:sp>
        <p:nvSpPr>
          <p:cNvPr id="9" name="Diamond 8"/>
          <p:cNvSpPr/>
          <p:nvPr/>
        </p:nvSpPr>
        <p:spPr>
          <a:xfrm>
            <a:off x="9252859" y="3429004"/>
            <a:ext cx="2743198" cy="1491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pc="-100" dirty="0" smtClean="0"/>
              <a:t>Высокое потребление памяти процессами</a:t>
            </a:r>
            <a:endParaRPr lang="ru-RU" spc="-100" dirty="0"/>
          </a:p>
        </p:txBody>
      </p:sp>
      <p:sp>
        <p:nvSpPr>
          <p:cNvPr id="12" name="Oval 11"/>
          <p:cNvSpPr/>
          <p:nvPr/>
        </p:nvSpPr>
        <p:spPr>
          <a:xfrm>
            <a:off x="4195354" y="1694906"/>
            <a:ext cx="600891" cy="561703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6682154" y="5388427"/>
            <a:ext cx="4818184" cy="129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/>
              <a:t>Определяем пользователей с большим потреблением памяти. </a:t>
            </a:r>
            <a:r>
              <a:rPr lang="en-US" dirty="0" err="1" smtClean="0"/>
              <a:t>sys.dm_os_memory_brokers</a:t>
            </a:r>
            <a:endParaRPr lang="ru-RU" dirty="0"/>
          </a:p>
        </p:txBody>
      </p:sp>
      <p:sp>
        <p:nvSpPr>
          <p:cNvPr id="14" name="Rounded Rectangle 13"/>
          <p:cNvSpPr/>
          <p:nvPr/>
        </p:nvSpPr>
        <p:spPr>
          <a:xfrm>
            <a:off x="9252859" y="1426029"/>
            <a:ext cx="2743198" cy="129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адресации виртуальной памяти (</a:t>
            </a:r>
            <a:r>
              <a:rPr lang="en-US" dirty="0" smtClean="0"/>
              <a:t>VAS</a:t>
            </a:r>
            <a:r>
              <a:rPr lang="ru-RU" dirty="0" smtClean="0"/>
              <a:t>).</a:t>
            </a:r>
            <a:endParaRPr lang="ru-RU" spc="-150" dirty="0"/>
          </a:p>
        </p:txBody>
      </p:sp>
      <p:sp>
        <p:nvSpPr>
          <p:cNvPr id="15" name="Rounded Rectangle 14"/>
          <p:cNvSpPr/>
          <p:nvPr/>
        </p:nvSpPr>
        <p:spPr>
          <a:xfrm>
            <a:off x="6204857" y="1426029"/>
            <a:ext cx="2590799" cy="129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ошибок памяти в журналах ОС и сервера БД</a:t>
            </a:r>
            <a:endParaRPr lang="ru-RU" spc="-15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1578428" y="2721430"/>
            <a:ext cx="0" cy="70757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 flipH="1">
            <a:off x="1578427" y="4920348"/>
            <a:ext cx="1" cy="46807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1"/>
          </p:cNvCxnSpPr>
          <p:nvPr/>
        </p:nvCxnSpPr>
        <p:spPr>
          <a:xfrm>
            <a:off x="2786742" y="4174676"/>
            <a:ext cx="45720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747657" y="4174676"/>
            <a:ext cx="45720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2" idx="2"/>
          </p:cNvCxnSpPr>
          <p:nvPr/>
        </p:nvCxnSpPr>
        <p:spPr>
          <a:xfrm>
            <a:off x="2786742" y="1975758"/>
            <a:ext cx="14086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>
            <a:off x="8795657" y="4174676"/>
            <a:ext cx="45720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4495800" y="4920348"/>
            <a:ext cx="0" cy="46808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89371" y="4855032"/>
            <a:ext cx="0" cy="53339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624457" y="4855032"/>
            <a:ext cx="0" cy="53339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0"/>
            <a:endCxn id="14" idx="2"/>
          </p:cNvCxnSpPr>
          <p:nvPr/>
        </p:nvCxnSpPr>
        <p:spPr>
          <a:xfrm flipV="1">
            <a:off x="10624458" y="2721430"/>
            <a:ext cx="0" cy="70757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89371" y="3091535"/>
            <a:ext cx="3135086" cy="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489371" y="2721431"/>
            <a:ext cx="0" cy="37011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78427" y="26407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688555" y="1561831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567814" y="485503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77670" y="3720683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649469" y="3720683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654145" y="3720682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624457" y="3029438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495799" y="485056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489371" y="48505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619286" y="48505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345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2" y="0"/>
            <a:ext cx="1099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02621"/>
              </p:ext>
            </p:extLst>
          </p:nvPr>
        </p:nvGraphicFramePr>
        <p:xfrm>
          <a:off x="838200" y="14739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9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размещения файлов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Начальная установка</a:t>
            </a:r>
          </a:p>
          <a:p>
            <a:r>
              <a:rPr lang="ru-RU" sz="2400" dirty="0" smtClean="0"/>
              <a:t>Размещение баз данных отдельно от операционной системы и файла подкачки</a:t>
            </a:r>
          </a:p>
          <a:p>
            <a:r>
              <a:rPr lang="ru-RU" sz="2400" dirty="0"/>
              <a:t>Размещение файлов баз данных и журнала транзакций по разным </a:t>
            </a:r>
            <a:r>
              <a:rPr lang="ru-RU" sz="2400" dirty="0" smtClean="0"/>
              <a:t>устройствам</a:t>
            </a:r>
          </a:p>
          <a:p>
            <a:r>
              <a:rPr lang="ru-RU" sz="2400" dirty="0"/>
              <a:t>Размещение временной базы данных на отдельные </a:t>
            </a:r>
            <a:r>
              <a:rPr lang="ru-RU" sz="2400" dirty="0" smtClean="0"/>
              <a:t>устройства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Оптимизация</a:t>
            </a:r>
          </a:p>
          <a:p>
            <a:r>
              <a:rPr lang="ru-RU" sz="2400" dirty="0" smtClean="0"/>
              <a:t>Разнесение данных и индексов по разным дискам</a:t>
            </a:r>
          </a:p>
          <a:p>
            <a:r>
              <a:rPr lang="ru-RU" sz="2400" dirty="0" smtClean="0"/>
              <a:t>Разделение связанных таблиц (</a:t>
            </a:r>
            <a:r>
              <a:rPr lang="en-US" sz="2400" dirty="0" smtClean="0"/>
              <a:t>JOIN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по разным дискам</a:t>
            </a:r>
          </a:p>
          <a:p>
            <a:r>
              <a:rPr lang="ru-RU" sz="2400" dirty="0" smtClean="0"/>
              <a:t>Секционирование большой таблицы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2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6914"/>
          </a:xfrm>
        </p:spPr>
        <p:txBody>
          <a:bodyPr/>
          <a:lstStyle/>
          <a:p>
            <a:r>
              <a:rPr lang="ru-RU" dirty="0" smtClean="0"/>
              <a:t>Типы страниц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73"/>
            <a:ext cx="10515600" cy="4351338"/>
          </a:xfrm>
        </p:spPr>
        <p:txBody>
          <a:bodyPr numCol="2">
            <a:normAutofit/>
          </a:bodyPr>
          <a:lstStyle/>
          <a:p>
            <a:r>
              <a:rPr lang="ru-RU" dirty="0" smtClean="0"/>
              <a:t>Страница заголовки файла (</a:t>
            </a:r>
            <a:r>
              <a:rPr lang="en-US" dirty="0" smtClean="0"/>
              <a:t>File </a:t>
            </a:r>
            <a:r>
              <a:rPr lang="en-US" dirty="0"/>
              <a:t>header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Загрузочная страница (</a:t>
            </a:r>
            <a:r>
              <a:rPr lang="en-US" dirty="0" smtClean="0"/>
              <a:t>Boot 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Страница свободных страниц (</a:t>
            </a:r>
            <a:r>
              <a:rPr lang="en-US" dirty="0" smtClean="0"/>
              <a:t>Page </a:t>
            </a:r>
            <a:r>
              <a:rPr lang="en-US" dirty="0"/>
              <a:t>Free Space (PFS)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Карта глобального распределения (</a:t>
            </a:r>
            <a:r>
              <a:rPr lang="en-US" dirty="0" smtClean="0"/>
              <a:t>Global </a:t>
            </a:r>
            <a:r>
              <a:rPr lang="en-US" dirty="0"/>
              <a:t>Allocation Map (GAM)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Карта совместного глобального распределения (</a:t>
            </a:r>
            <a:r>
              <a:rPr lang="en-US" dirty="0" smtClean="0"/>
              <a:t>Shared </a:t>
            </a:r>
            <a:r>
              <a:rPr lang="en-US" dirty="0"/>
              <a:t>Global Allocation </a:t>
            </a:r>
            <a:r>
              <a:rPr lang="en-US" dirty="0" smtClean="0"/>
              <a:t>Map </a:t>
            </a:r>
            <a:r>
              <a:rPr lang="en-US" dirty="0"/>
              <a:t>(SGAM)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Карта разностных изменений (</a:t>
            </a:r>
            <a:r>
              <a:rPr lang="en-US" dirty="0" smtClean="0"/>
              <a:t>Differential </a:t>
            </a:r>
            <a:r>
              <a:rPr lang="en-US" dirty="0"/>
              <a:t>Changed Map (DCM)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Карта массивных изменений (</a:t>
            </a:r>
            <a:r>
              <a:rPr lang="en-US" dirty="0" smtClean="0"/>
              <a:t>Bulk </a:t>
            </a:r>
            <a:r>
              <a:rPr lang="en-US" dirty="0"/>
              <a:t>Changed Map (BCM)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Карта распределения индексов (</a:t>
            </a:r>
            <a:r>
              <a:rPr lang="en-US" dirty="0" smtClean="0"/>
              <a:t>Index </a:t>
            </a:r>
            <a:r>
              <a:rPr lang="en-US" dirty="0"/>
              <a:t>Allocation Map (IAM) </a:t>
            </a:r>
            <a:r>
              <a:rPr lang="en-US" dirty="0" smtClean="0"/>
              <a:t>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b="1" dirty="0" smtClean="0"/>
              <a:t>Страница данных </a:t>
            </a:r>
            <a:r>
              <a:rPr lang="ru-RU" dirty="0" smtClean="0"/>
              <a:t>(</a:t>
            </a:r>
            <a:r>
              <a:rPr lang="en-US" dirty="0" smtClean="0"/>
              <a:t>Data 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b="1" dirty="0" smtClean="0"/>
              <a:t>Страница индексов </a:t>
            </a:r>
            <a:r>
              <a:rPr lang="ru-RU" dirty="0" smtClean="0"/>
              <a:t>(</a:t>
            </a:r>
            <a:r>
              <a:rPr lang="en-US" dirty="0" smtClean="0"/>
              <a:t>Index page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b="1" dirty="0" smtClean="0"/>
              <a:t>Страница больших объектов </a:t>
            </a:r>
            <a:r>
              <a:rPr lang="ru-RU" dirty="0" smtClean="0"/>
              <a:t>(</a:t>
            </a:r>
            <a:r>
              <a:rPr lang="en-US" dirty="0" smtClean="0"/>
              <a:t>Large </a:t>
            </a:r>
            <a:r>
              <a:rPr lang="en-US" dirty="0"/>
              <a:t>object </a:t>
            </a:r>
            <a:r>
              <a:rPr lang="en-US" dirty="0" smtClean="0"/>
              <a:t> page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5" y="5399277"/>
            <a:ext cx="10173810" cy="14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Ожидания ввода-вывода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93" y="1530810"/>
            <a:ext cx="9230214" cy="43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8" y="315685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нагрузки на систему ввода-вывода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22513" y="1902508"/>
          <a:ext cx="111034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7"/>
                <a:gridCol w="7282543"/>
              </a:tblGrid>
              <a:tr h="4189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Объект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Счетчик</a:t>
                      </a:r>
                      <a:endParaRPr lang="ru-RU" sz="240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PhysicalDisk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Disk Time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Disk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 Length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Avg. Disk Queue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 Transfers/sec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 Bytes/sec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Avg.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 Sec/Read</a:t>
                      </a:r>
                      <a:endParaRPr lang="ru-RU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Avg. Disk Sec/Write</a:t>
                      </a:r>
                      <a:endParaRPr lang="ru-RU" sz="24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513" y="5272728"/>
            <a:ext cx="485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sys.dm_io_virtual_file_stats</a:t>
            </a:r>
            <a:endParaRPr lang="en-US" sz="2400" dirty="0" smtClean="0"/>
          </a:p>
          <a:p>
            <a:r>
              <a:rPr lang="en-US" sz="2400" dirty="0" err="1" smtClean="0"/>
              <a:t>sys.dm_os_wait_stats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91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pc="-250" dirty="0" smtClean="0"/>
              <a:t>Решение проблем с перегрузкой системы ввода-вывода</a:t>
            </a:r>
            <a:endParaRPr lang="ru-RU" spc="-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" y="1325562"/>
            <a:ext cx="11636829" cy="55324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Оптимизация операций ввода-вывода приложений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Анализ кода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Построение недостающих индексов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Обновление устаревшей статистики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более быстрых устройств ввода-вывода (</a:t>
            </a:r>
            <a:r>
              <a:rPr lang="en-US" sz="2400" dirty="0" smtClean="0"/>
              <a:t>HDD/SSD/RAID/SAN/NAS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Эффективное конфигурирование и выравнивание параметров устройств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оперативной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22560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Сетевые ожидания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0" y="1600041"/>
            <a:ext cx="9302540" cy="39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30480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нагрузки на сеть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44285" y="3176136"/>
          <a:ext cx="1110343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7"/>
                <a:gridCol w="7282543"/>
              </a:tblGrid>
              <a:tr h="4189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Объект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Счетчик</a:t>
                      </a:r>
                      <a:endParaRPr lang="ru-RU" sz="2400" dirty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Network Interface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dirty="0" smtClean="0"/>
                        <a:t>(Network card)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/>
                        <a:t>Bytes Total/sec</a:t>
                      </a:r>
                      <a:endParaRPr lang="ru-RU" sz="2400" b="0" dirty="0" smtClean="0"/>
                    </a:p>
                  </a:txBody>
                  <a:tcPr/>
                </a:tc>
              </a:tr>
              <a:tr h="41892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Network Segment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Net Utilization</a:t>
                      </a:r>
                      <a:endParaRPr lang="ru-RU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34343"/>
            <a:ext cx="633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/>
              <a:t>Установить драйвер </a:t>
            </a:r>
            <a:r>
              <a:rPr lang="en-US" sz="2800" dirty="0"/>
              <a:t>Network </a:t>
            </a:r>
            <a:r>
              <a:rPr lang="en-US" sz="2800" dirty="0" smtClean="0"/>
              <a:t>Monitor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506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Решение проблем с перегрузкой сети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485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Оптимизация</a:t>
            </a:r>
          </a:p>
          <a:p>
            <a:r>
              <a:rPr lang="ru-RU" sz="2400" dirty="0"/>
              <a:t>Чтение только необходимых данных с точной фильтрацией по строкам и столбцам.</a:t>
            </a:r>
          </a:p>
          <a:p>
            <a:r>
              <a:rPr lang="ru-RU" sz="2400" dirty="0" smtClean="0"/>
              <a:t>Объединение </a:t>
            </a:r>
            <a:r>
              <a:rPr lang="ru-RU" sz="2400" dirty="0"/>
              <a:t>множества запросов данных на вызов одной хранимой процедуры, внутри которой выполняются все необходимые запросы и возвращается набор данных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Перенос алгоритмов, связанных с интенсивной обработкой данных в базу данных как хранимых процедур или триггеров.</a:t>
            </a:r>
          </a:p>
          <a:p>
            <a:r>
              <a:rPr lang="ru-RU" sz="2400" dirty="0"/>
              <a:t>Кэширование редко изменяемых данных на стороне сервера приложений или клиентского приложения для предотвращения постоянных запросов одних и тех же данных.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Конфигурация</a:t>
            </a:r>
          </a:p>
          <a:p>
            <a:r>
              <a:rPr lang="ru-RU" sz="2400" dirty="0" smtClean="0"/>
              <a:t>Оптимизация нагрузки приложений на сеть</a:t>
            </a:r>
          </a:p>
          <a:p>
            <a:r>
              <a:rPr lang="ru-RU" sz="2400" dirty="0" smtClean="0"/>
              <a:t>Добавление сетевых адаптеров</a:t>
            </a:r>
          </a:p>
          <a:p>
            <a:r>
              <a:rPr lang="ru-RU" sz="2400" dirty="0" smtClean="0"/>
              <a:t>Проверка и предотвращение коллизий и прерываний в сети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02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40" y="1202629"/>
            <a:ext cx="10680560" cy="129941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Назначение: ускорение доступа к данным</a:t>
            </a:r>
          </a:p>
          <a:p>
            <a:r>
              <a:rPr lang="ru-RU" sz="2400" dirty="0" smtClean="0"/>
              <a:t>Механизм: кэширование (дублирование) данных в виде сбалансированного дерева для доступа данных по ключу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6734" y="2616880"/>
          <a:ext cx="1064706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33"/>
                <a:gridCol w="5323533"/>
              </a:tblGrid>
              <a:tr h="292275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Преимущества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/>
                </a:tc>
              </a:tr>
              <a:tr h="60703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Снижение нагрузки на систему ввода-вывода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Увеличение размера</a:t>
                      </a:r>
                      <a:r>
                        <a:rPr lang="ru-RU" sz="2400" baseline="0" dirty="0" smtClean="0"/>
                        <a:t> базы данных</a:t>
                      </a:r>
                      <a:endParaRPr lang="ru-RU" sz="2400" dirty="0"/>
                    </a:p>
                  </a:txBody>
                  <a:tcPr/>
                </a:tc>
              </a:tr>
              <a:tr h="78450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Ускорение выполнения запросов на чтение данных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Замедление транзакций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73240" y="4942290"/>
            <a:ext cx="10680560" cy="129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Кластеризованный индекс – нижний уровень это страницы таблицы данных</a:t>
            </a:r>
          </a:p>
          <a:p>
            <a:r>
              <a:rPr lang="ru-RU" sz="2400" dirty="0" err="1" smtClean="0"/>
              <a:t>Некластеризованные</a:t>
            </a:r>
            <a:r>
              <a:rPr lang="ru-RU" sz="2400" dirty="0" smtClean="0"/>
              <a:t> индексы – на нижнем уровне ссылки </a:t>
            </a:r>
            <a:r>
              <a:rPr lang="en-US" sz="2400" dirty="0" smtClean="0"/>
              <a:t>(row locator) </a:t>
            </a:r>
            <a:r>
              <a:rPr lang="ru-RU" sz="2400" dirty="0" smtClean="0"/>
              <a:t>на первичный ключ или системный идентификатор строки (</a:t>
            </a:r>
            <a:r>
              <a:rPr lang="en-US" sz="2400" dirty="0" smtClean="0"/>
              <a:t>RID</a:t>
            </a:r>
            <a:r>
              <a:rPr lang="ru-RU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1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353800" cy="1325563"/>
          </a:xfrm>
        </p:spPr>
        <p:txBody>
          <a:bodyPr/>
          <a:lstStyle/>
          <a:p>
            <a:r>
              <a:rPr lang="ru-RU" dirty="0" smtClean="0"/>
              <a:t>Очередь задач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4" y="2820691"/>
            <a:ext cx="1372909" cy="11218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2" y="2820690"/>
            <a:ext cx="734833" cy="1121845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77381987"/>
              </p:ext>
            </p:extLst>
          </p:nvPr>
        </p:nvGraphicFramePr>
        <p:xfrm>
          <a:off x="1350074" y="2780997"/>
          <a:ext cx="9098710" cy="129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051206" y="1953211"/>
            <a:ext cx="2630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sys.dm_os_schedulers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50074" y="1933619"/>
            <a:ext cx="262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sys.dm_exec_sessions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33179" y="2518476"/>
            <a:ext cx="2622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sys.dm_exec_requests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42754" y="1904528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sys.dm_os_tasks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15100" y="2510203"/>
            <a:ext cx="2290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sys.dm_os_workers</a:t>
            </a:r>
            <a:endParaRPr lang="ru-RU" sz="2000" b="1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991849611"/>
              </p:ext>
            </p:extLst>
          </p:nvPr>
        </p:nvGraphicFramePr>
        <p:xfrm>
          <a:off x="1350074" y="3942535"/>
          <a:ext cx="9098710" cy="129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4176871160"/>
              </p:ext>
            </p:extLst>
          </p:nvPr>
        </p:nvGraphicFramePr>
        <p:xfrm>
          <a:off x="1350074" y="5072537"/>
          <a:ext cx="9098710" cy="129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 flipV="1">
            <a:off x="9366566" y="4215539"/>
            <a:ext cx="0" cy="1890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74517" y="4521942"/>
            <a:ext cx="1680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Очередь</a:t>
            </a:r>
            <a:br>
              <a:rPr lang="ru-RU" sz="2400" dirty="0" smtClean="0"/>
            </a:br>
            <a:r>
              <a:rPr lang="ru-RU" sz="2400" dirty="0" smtClean="0"/>
              <a:t>(ожидание)</a:t>
            </a:r>
            <a:endParaRPr lang="ru-RU" sz="24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2" y="4076168"/>
            <a:ext cx="734833" cy="112184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1" y="5331646"/>
            <a:ext cx="734833" cy="11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Проектирование индексов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2369" y="1225899"/>
          <a:ext cx="11284299" cy="530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Рекомендации по созданию индексов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705"/>
            <a:ext cx="11059048" cy="5355772"/>
          </a:xfrm>
        </p:spPr>
        <p:txBody>
          <a:bodyPr>
            <a:normAutofit/>
          </a:bodyPr>
          <a:lstStyle/>
          <a:p>
            <a:r>
              <a:rPr lang="ru-RU" dirty="0" smtClean="0"/>
              <a:t>Вначале создавать кластеризованный индекс с минимальным размером ключа на основе неизменяемых значений.</a:t>
            </a:r>
            <a:endParaRPr lang="en-US" dirty="0" smtClean="0"/>
          </a:p>
          <a:p>
            <a:r>
              <a:rPr lang="ru-RU" dirty="0" smtClean="0"/>
              <a:t>Заменять по возможности строки с цифрами на числовые значения (например, почтовый индекс)</a:t>
            </a:r>
          </a:p>
          <a:p>
            <a:r>
              <a:rPr lang="ru-RU" dirty="0" smtClean="0"/>
              <a:t>Минимизация размера ключа индекса: типы данных, выражения и функции для уменьшения размера значений ключа</a:t>
            </a:r>
          </a:p>
          <a:p>
            <a:pPr lvl="1"/>
            <a:r>
              <a:rPr lang="ru-RU" dirty="0" smtClean="0"/>
              <a:t>Уменьшение глубины дерева индексов для ускорения выполнения операций чтения данных и уменьшения объемов данных</a:t>
            </a:r>
          </a:p>
          <a:p>
            <a:r>
              <a:rPr lang="ru-RU" dirty="0" smtClean="0"/>
              <a:t>Для оптимизации самых критичных запросов используйте составные индексы с включенными полями для </a:t>
            </a:r>
            <a:r>
              <a:rPr lang="ru-RU" i="1" dirty="0" smtClean="0"/>
              <a:t>покрытия запроса </a:t>
            </a:r>
            <a:r>
              <a:rPr lang="ru-RU" dirty="0" smtClean="0"/>
              <a:t>или </a:t>
            </a:r>
            <a:r>
              <a:rPr lang="ru-RU" i="1" dirty="0" smtClean="0"/>
              <a:t>индексированные представления</a:t>
            </a:r>
          </a:p>
          <a:p>
            <a:r>
              <a:rPr lang="ru-RU" dirty="0" smtClean="0"/>
              <a:t>При создании индексов с составным ключом вначале задавать поля с максимальной селективностью и минимальным размером</a:t>
            </a:r>
          </a:p>
          <a:p>
            <a:r>
              <a:rPr lang="ru-RU" dirty="0" smtClean="0"/>
              <a:t>При обновлении кластеризованного индекса использовать команду </a:t>
            </a:r>
            <a:r>
              <a:rPr lang="en-US" dirty="0" smtClean="0"/>
              <a:t>CREATE INDEX </a:t>
            </a:r>
            <a:r>
              <a:rPr lang="ru-RU" dirty="0" smtClean="0"/>
              <a:t>с опцией </a:t>
            </a:r>
            <a:r>
              <a:rPr lang="en-US" dirty="0" smtClean="0"/>
              <a:t>DROP_EXISTING, </a:t>
            </a:r>
            <a:r>
              <a:rPr lang="ru-RU" dirty="0" smtClean="0"/>
              <a:t>иначе некластеризованные индексы будут перестраиваться дважды.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6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Техники оптимизации на основе индексов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Покрытие запроса индексом</a:t>
            </a:r>
          </a:p>
          <a:p>
            <a:r>
              <a:rPr lang="ru-RU" dirty="0" smtClean="0"/>
              <a:t>Пересечение индексов</a:t>
            </a:r>
          </a:p>
          <a:p>
            <a:r>
              <a:rPr lang="ru-RU" dirty="0" smtClean="0"/>
              <a:t>Перекрытие индексов (покрытие и пересечение)</a:t>
            </a:r>
            <a:endParaRPr lang="en-US" dirty="0" smtClean="0"/>
          </a:p>
          <a:p>
            <a:r>
              <a:rPr lang="ru-RU" dirty="0" smtClean="0"/>
              <a:t>Индексированные представления (только для редко изменяющихся данных)</a:t>
            </a:r>
          </a:p>
          <a:p>
            <a:r>
              <a:rPr lang="ru-RU" dirty="0" smtClean="0"/>
              <a:t>Фильтрованные индексы (</a:t>
            </a:r>
            <a:r>
              <a:rPr lang="en-US" dirty="0" smtClean="0"/>
              <a:t>Enterprise Edition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Сжатие данных в индексах (опции создания индексов)</a:t>
            </a:r>
          </a:p>
          <a:p>
            <a:r>
              <a:rPr lang="ru-RU" dirty="0" smtClean="0"/>
              <a:t>Полнотекстовые индексы для сложных критериев по текстовым данным</a:t>
            </a:r>
          </a:p>
          <a:p>
            <a:r>
              <a:rPr lang="ru-RU" dirty="0" smtClean="0"/>
              <a:t>Колоночные индексы (для хранилищ данных)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3"/>
          </a:xfrm>
        </p:spPr>
        <p:txBody>
          <a:bodyPr/>
          <a:lstStyle/>
          <a:p>
            <a:r>
              <a:rPr lang="ru-RU" dirty="0" smtClean="0"/>
              <a:t>Типы баз данных и опции индексов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3340"/>
              </p:ext>
            </p:extLst>
          </p:nvPr>
        </p:nvGraphicFramePr>
        <p:xfrm>
          <a:off x="838199" y="1325562"/>
          <a:ext cx="4589586" cy="514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51301"/>
              </p:ext>
            </p:extLst>
          </p:nvPr>
        </p:nvGraphicFramePr>
        <p:xfrm>
          <a:off x="6752491" y="1338141"/>
          <a:ext cx="4589586" cy="514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50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48" y="17493"/>
            <a:ext cx="11388651" cy="1325563"/>
          </a:xfrm>
        </p:spPr>
        <p:txBody>
          <a:bodyPr/>
          <a:lstStyle/>
          <a:p>
            <a:r>
              <a:rPr lang="ru-RU" dirty="0" smtClean="0"/>
              <a:t>Использование индексов в предикатах запросов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988" y="1343056"/>
            <a:ext cx="11808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UtopiaStd-Regular"/>
              </a:rPr>
              <a:t>Оптимизация запросов с применением индексов</a:t>
            </a:r>
            <a:r>
              <a:rPr lang="en-US" sz="2000" dirty="0" smtClean="0">
                <a:latin typeface="UtopiaStd-Regular"/>
              </a:rPr>
              <a:t> </a:t>
            </a:r>
            <a:r>
              <a:rPr lang="ru-RU" sz="2000" dirty="0" smtClean="0">
                <a:latin typeface="UtopiaStd-Regular"/>
              </a:rPr>
              <a:t>выполняется при использовании операторов: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heSansMonoConNormal"/>
              </a:rPr>
              <a:t>=</a:t>
            </a:r>
            <a:r>
              <a:rPr lang="en-US" sz="2000" dirty="0" smtClean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&gt;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&gt;=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&lt;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&lt;=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IN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BETWEEN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 smtClean="0">
                <a:latin typeface="TheSansMonoConNormal"/>
              </a:rPr>
              <a:t>LIKE </a:t>
            </a:r>
            <a:r>
              <a:rPr lang="en-US" sz="2000" dirty="0" smtClean="0">
                <a:latin typeface="UtopiaStd-Regular"/>
              </a:rPr>
              <a:t>(</a:t>
            </a:r>
            <a:r>
              <a:rPr lang="ru-RU" sz="2000" dirty="0" smtClean="0">
                <a:latin typeface="UtopiaStd-Regular"/>
              </a:rPr>
              <a:t>с префиксом</a:t>
            </a:r>
            <a:r>
              <a:rPr lang="en-US" sz="2000" dirty="0" smtClean="0">
                <a:latin typeface="UtopiaStd-Regular"/>
              </a:rPr>
              <a:t>). </a:t>
            </a:r>
            <a:endParaRPr lang="ru-RU" sz="2000" dirty="0" smtClean="0">
              <a:latin typeface="UtopiaStd-Regular"/>
            </a:endParaRPr>
          </a:p>
          <a:p>
            <a:r>
              <a:rPr lang="ru-RU" sz="2000" dirty="0" smtClean="0">
                <a:latin typeface="UtopiaStd-Regular"/>
              </a:rPr>
              <a:t>Индексы не </a:t>
            </a:r>
            <a:r>
              <a:rPr lang="ru-RU" dirty="0" smtClean="0">
                <a:latin typeface="UtopiaStd-Regular"/>
              </a:rPr>
              <a:t>применяются</a:t>
            </a:r>
            <a:r>
              <a:rPr lang="ru-RU" sz="2000" dirty="0" smtClean="0">
                <a:latin typeface="UtopiaStd-Regular"/>
              </a:rPr>
              <a:t> при использовании операторов: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heSansMonoConNormal"/>
              </a:rPr>
              <a:t>NOT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&lt;&gt;</a:t>
            </a:r>
            <a:r>
              <a:rPr lang="en-US" sz="2000" dirty="0">
                <a:latin typeface="UtopiaStd-Regular"/>
              </a:rPr>
              <a:t>, </a:t>
            </a:r>
            <a:r>
              <a:rPr lang="en-US" sz="2000" dirty="0">
                <a:latin typeface="TheSansMonoConNormal"/>
              </a:rPr>
              <a:t>LIKE </a:t>
            </a:r>
            <a:r>
              <a:rPr lang="en-US" sz="2000" dirty="0" smtClean="0">
                <a:latin typeface="UtopiaStd-Regular"/>
              </a:rPr>
              <a:t>(</a:t>
            </a:r>
            <a:r>
              <a:rPr lang="ru-RU" sz="2000" dirty="0" smtClean="0">
                <a:latin typeface="UtopiaStd-Regular"/>
              </a:rPr>
              <a:t>без префикса</a:t>
            </a:r>
            <a:r>
              <a:rPr lang="en-US" sz="2000" dirty="0" smtClean="0">
                <a:latin typeface="UtopiaStd-Regular"/>
              </a:rPr>
              <a:t>), </a:t>
            </a:r>
            <a:r>
              <a:rPr lang="ru-RU" sz="2000" dirty="0" smtClean="0">
                <a:latin typeface="UtopiaStd-Regular"/>
              </a:rPr>
              <a:t>и</a:t>
            </a:r>
            <a:r>
              <a:rPr lang="en-US" sz="2000" dirty="0" smtClean="0">
                <a:latin typeface="UtopiaStd-Regular"/>
              </a:rPr>
              <a:t> </a:t>
            </a:r>
            <a:r>
              <a:rPr lang="en-US" sz="2000" dirty="0">
                <a:latin typeface="TheSansMonoConNormal"/>
              </a:rPr>
              <a:t>NOT IN</a:t>
            </a:r>
            <a:r>
              <a:rPr lang="en-US" sz="2000" dirty="0">
                <a:latin typeface="UtopiaStd-Regular"/>
              </a:rPr>
              <a:t>.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3242"/>
              </p:ext>
            </p:extLst>
          </p:nvPr>
        </p:nvGraphicFramePr>
        <p:xfrm>
          <a:off x="383059" y="2742921"/>
          <a:ext cx="114176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743"/>
                <a:gridCol w="4397842"/>
                <a:gridCol w="4517059"/>
              </a:tblGrid>
              <a:tr h="342817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Индексы не</a:t>
                      </a:r>
                      <a:r>
                        <a:rPr lang="ru-RU" baseline="0" dirty="0" smtClean="0"/>
                        <a:t> применяются («затенение»)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Индексы применяются</a:t>
                      </a:r>
                      <a:endParaRPr lang="en-US" dirty="0"/>
                    </a:p>
                  </a:txBody>
                  <a:tcPr/>
                </a:tc>
              </a:tr>
              <a:tr h="599929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Математические вычисления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–</a:t>
                      </a:r>
                      <a:r>
                        <a:rPr lang="en-US" baseline="0" dirty="0" smtClean="0"/>
                        <a:t> 1 = @Value</a:t>
                      </a:r>
                    </a:p>
                    <a:p>
                      <a:r>
                        <a:rPr lang="en-US" baseline="0" dirty="0" smtClean="0"/>
                        <a:t>ABS(Column) = @Value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= @Value + 1</a:t>
                      </a:r>
                    </a:p>
                    <a:p>
                      <a:r>
                        <a:rPr lang="en-US" dirty="0" smtClean="0"/>
                        <a:t>Column IN (@Value,</a:t>
                      </a:r>
                      <a:r>
                        <a:rPr lang="en-US" baseline="0" dirty="0" smtClean="0"/>
                        <a:t> -@Value)</a:t>
                      </a:r>
                      <a:endParaRPr lang="en-US" dirty="0"/>
                    </a:p>
                  </a:txBody>
                  <a:tcPr/>
                </a:tc>
              </a:tr>
              <a:tr h="1371267">
                <a:tc>
                  <a:txBody>
                    <a:bodyPr/>
                    <a:lstStyle/>
                    <a:p>
                      <a:r>
                        <a:rPr lang="ru-RU" dirty="0" smtClean="0"/>
                        <a:t>Обработка</a:t>
                      </a:r>
                      <a:r>
                        <a:rPr lang="ru-RU" baseline="0" dirty="0" smtClean="0"/>
                        <a:t> дат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CAST(Column</a:t>
                      </a:r>
                      <a:r>
                        <a:rPr lang="en-US" baseline="0" dirty="0" smtClean="0"/>
                        <a:t> as DATE) = @Value</a:t>
                      </a:r>
                    </a:p>
                    <a:p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DATEPART(year, Column</a:t>
                      </a:r>
                      <a:r>
                        <a:rPr lang="en-US" baseline="0" dirty="0" smtClean="0"/>
                        <a:t>) = @Value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DATEADD(day, 7, Column) &gt; @Value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&gt;= @Value AND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Column &lt; DATEADD(day, 1, @Value)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&gt;= @Value AND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Column &lt; DATEADD(year, 1, @Value)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Column &gt; DATEADD(day, -7, @Value)</a:t>
                      </a:r>
                      <a:endParaRPr lang="en-US" dirty="0" smtClean="0"/>
                    </a:p>
                  </a:txBody>
                  <a:tcPr/>
                </a:tc>
              </a:tr>
              <a:tr h="342817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с начала</a:t>
                      </a:r>
                      <a:r>
                        <a:rPr lang="ru-RU" baseline="0" dirty="0" smtClean="0"/>
                        <a:t> строки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LEFT(Column, 3) = ‘ABC’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LIKE ‘ABC%’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по подстраке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LIKE ‘%ABC%’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Полнотекстовый</a:t>
                      </a:r>
                      <a:r>
                        <a:rPr lang="ru-RU" baseline="0" dirty="0" smtClean="0"/>
                        <a:t> поиск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54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производительности </a:t>
            </a:r>
            <a:r>
              <a:rPr lang="en-US" dirty="0" smtClean="0"/>
              <a:t>SQL-</a:t>
            </a:r>
            <a:r>
              <a:rPr lang="ru-RU" dirty="0" smtClean="0"/>
              <a:t>запроса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79447236"/>
              </p:ext>
            </p:extLst>
          </p:nvPr>
        </p:nvGraphicFramePr>
        <p:xfrm>
          <a:off x="670354" y="1300433"/>
          <a:ext cx="10851292" cy="485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10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Основные физические операторы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175657"/>
          <a:ext cx="12192000" cy="541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9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Операторы чтения данных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7980"/>
              </p:ext>
            </p:extLst>
          </p:nvPr>
        </p:nvGraphicFramePr>
        <p:xfrm>
          <a:off x="208006" y="967214"/>
          <a:ext cx="11740979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47"/>
                <a:gridCol w="1600170"/>
                <a:gridCol w="4083588"/>
                <a:gridCol w="49797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Рекомендации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 Scan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данных из кучи (таблица без кластеризованного  индекса) при отсутствии полезных для запроса индексов.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небольших таблиц (около 10000 строк) это оптимальная операция. В зависимости от приоритетов (транзакции или запросы)</a:t>
                      </a:r>
                      <a:r>
                        <a:rPr lang="ru-RU" baseline="0" dirty="0" smtClean="0"/>
                        <a:t> и задач для больших таблиц можно добавить индекс.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Clustered</a:t>
                      </a:r>
                      <a:r>
                        <a:rPr lang="en-US" baseline="0" dirty="0" smtClean="0"/>
                        <a:t> Index Scan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данных из таблицы с кластеризованным индексом.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запроса для оптимизации фильтрации данных.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Lookup</a:t>
                      </a:r>
                      <a:r>
                        <a:rPr lang="ru-RU" dirty="0" smtClean="0"/>
                        <a:t> / </a:t>
                      </a:r>
                      <a:r>
                        <a:rPr lang="en-US" dirty="0" smtClean="0"/>
                        <a:t>RID</a:t>
                      </a:r>
                      <a:r>
                        <a:rPr lang="en-US" baseline="0" dirty="0" smtClean="0"/>
                        <a:t> Lookup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строки данных,</a:t>
                      </a:r>
                      <a:r>
                        <a:rPr lang="ru-RU" baseline="0" dirty="0" smtClean="0"/>
                        <a:t> которые отсутствуют в индексе по первичному ключу или системному идентификатору строки.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имеет высокую стоимость,</a:t>
                      </a:r>
                      <a:r>
                        <a:rPr lang="ru-RU" baseline="0" dirty="0" smtClean="0"/>
                        <a:t> и нет высокой транзакционной нагрузки, то можно добавить необходимые поля в индекс.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</a:t>
                      </a:r>
                      <a:r>
                        <a:rPr lang="ru-RU" baseline="0" dirty="0" smtClean="0"/>
                        <a:t> данных по полям, для которых нет индексов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Убрать</a:t>
                      </a:r>
                      <a:r>
                        <a:rPr lang="ru-RU" baseline="0" dirty="0" smtClean="0"/>
                        <a:t> сортировку из запроса (перенести ее в приложение) или, при необходимости, создать индекс.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Seek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небольших объемов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Оптимизация</a:t>
                      </a:r>
                      <a:r>
                        <a:rPr lang="ru-RU" baseline="0" dirty="0" smtClean="0"/>
                        <a:t> не требуется.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Scan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больших объемов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запроса для оптимизации фильтрации данных.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связывания данных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91596" y="2503151"/>
          <a:ext cx="1100880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943"/>
                <a:gridCol w="4729025"/>
                <a:gridCol w="2411604"/>
                <a:gridCol w="19192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Оператор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Предварительная сортировка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Предикат связи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Nested Loop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Небольшой объем данных или предикат связи с</a:t>
                      </a:r>
                      <a:r>
                        <a:rPr lang="ru-RU" sz="2400" baseline="0" dirty="0" smtClean="0"/>
                        <a:t> неравенством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Возможно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Все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Hash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Большой объем данных, одна из таблиц относительно небольшая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Нет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Равенство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Merge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Большой объем данных, обе таблицы большие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Равенство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2610" y="1690688"/>
            <a:ext cx="876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JOIN, APPLY, </a:t>
            </a:r>
            <a:r>
              <a:rPr lang="ru-RU" sz="2800" dirty="0" smtClean="0"/>
              <a:t>подзапросы с соединением (корреляцией)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7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Статистика – информация о распределении данных в таблицах, создается по индексу или столбцов таблицы в предикатах запросов</a:t>
            </a:r>
          </a:p>
          <a:p>
            <a:r>
              <a:rPr lang="ru-RU" dirty="0" smtClean="0"/>
              <a:t>Назначение: оценка стоимости плана выполнения запроса для выбора самого эффективного варианта</a:t>
            </a:r>
          </a:p>
          <a:p>
            <a:r>
              <a:rPr lang="ru-RU" dirty="0"/>
              <a:t>Структура </a:t>
            </a:r>
            <a:r>
              <a:rPr lang="ru-RU" dirty="0" smtClean="0"/>
              <a:t>данных: метаданные, гистограмма, вектор плотности</a:t>
            </a:r>
          </a:p>
          <a:p>
            <a:r>
              <a:rPr lang="ru-RU" dirty="0" smtClean="0"/>
              <a:t>Создается автоматически при создании индексов, выполнении запросов, либо вручную для оптимизации запросов</a:t>
            </a:r>
          </a:p>
          <a:p>
            <a:r>
              <a:rPr lang="ru-RU" dirty="0" smtClean="0"/>
              <a:t>Должна периодически обновляться – автоматически или вручную. Устаревшая статистика приводит к выбору неоптимальных планов выполнения запросов.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Автоматическое обновление статистики выполняется при 500 обновлений данных для небольших таблиц или обновлений в к-во 20% процентов от числа строк в таблице (до версии 2014).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4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рабочих потоков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801522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К-во логических </a:t>
                      </a:r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</a:t>
                      </a:r>
                      <a:r>
                        <a:rPr lang="ru-RU" dirty="0" smtClean="0"/>
                        <a:t>битная</a:t>
                      </a:r>
                      <a:r>
                        <a:rPr lang="ru-RU" baseline="0" dirty="0" smtClean="0"/>
                        <a:t> архитектура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64-битная</a:t>
                      </a:r>
                      <a:r>
                        <a:rPr lang="ru-RU" baseline="0" dirty="0" smtClean="0"/>
                        <a:t> архитектура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704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617400"/>
            <a:ext cx="550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Формула:</a:t>
            </a:r>
            <a:br>
              <a:rPr lang="ru-RU" sz="2400" dirty="0" smtClean="0"/>
            </a:br>
            <a:r>
              <a:rPr lang="ru-RU" sz="2400" dirty="0" smtClean="0"/>
              <a:t>- 32</a:t>
            </a:r>
            <a:r>
              <a:rPr lang="en-US" sz="2400" dirty="0" smtClean="0"/>
              <a:t>x</a:t>
            </a:r>
            <a:r>
              <a:rPr lang="ru-RU" sz="2400" dirty="0" smtClean="0"/>
              <a:t>: 256 + (к-во логических </a:t>
            </a:r>
            <a:r>
              <a:rPr lang="en-US" sz="2400" dirty="0" smtClean="0"/>
              <a:t>CPU - </a:t>
            </a:r>
            <a:r>
              <a:rPr lang="ru-RU" sz="2400" dirty="0" smtClean="0"/>
              <a:t>)</a:t>
            </a:r>
            <a:r>
              <a:rPr lang="en-US" sz="2400" dirty="0" smtClean="0"/>
              <a:t> * 8</a:t>
            </a:r>
          </a:p>
          <a:p>
            <a:r>
              <a:rPr lang="en-US" sz="2400" dirty="0" smtClean="0"/>
              <a:t>- 64x: 512 + </a:t>
            </a:r>
            <a:r>
              <a:rPr lang="ru-RU" sz="2400" dirty="0" smtClean="0"/>
              <a:t>(</a:t>
            </a:r>
            <a:r>
              <a:rPr lang="ru-RU" sz="2400" dirty="0"/>
              <a:t>к-во логических </a:t>
            </a:r>
            <a:r>
              <a:rPr lang="en-US" sz="2400" dirty="0"/>
              <a:t>CPU - </a:t>
            </a:r>
            <a:r>
              <a:rPr lang="ru-RU" sz="2400" dirty="0"/>
              <a:t>)</a:t>
            </a:r>
            <a:r>
              <a:rPr lang="en-US" sz="2400" dirty="0"/>
              <a:t> * </a:t>
            </a:r>
            <a:r>
              <a:rPr lang="en-US" sz="2400" dirty="0" smtClean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9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Гистограмма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802445"/>
              </p:ext>
            </p:extLst>
          </p:nvPr>
        </p:nvGraphicFramePr>
        <p:xfrm>
          <a:off x="443753" y="1908610"/>
          <a:ext cx="1138315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013"/>
                <a:gridCol w="84521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столбца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RANGE_HI_KEY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Верхнее граничное значение столбца для шага гистограммы. Это значение столбца называется также ключевым значением. 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EQ_ROWS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Предполагаемое количество строк, значение столбцов которых равно верхней границе шага гистограммы. 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RANGE_ROWS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Предполагаемое количество строк, значение столбцов которых находится в пределах шага гистограммы, исключая верхнюю границу. 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DISTINCT_RANGE_ROWS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Предполагаемое количество строк с различающимся значением столбца в пределах шага гистограммы, исключая верхнюю границу.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AVG_RANGE_ROWS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Среднее количество строк с повторяющимися значениями столбцов в пределах шага гистограммы, исключая верхнюю границу (RANGE_ROWS/DISTINCT_RANGE_ROWS для DISTINCT_RANGE_ROWS &gt; 0).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7669" y="1098342"/>
            <a:ext cx="11149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Около </a:t>
            </a:r>
            <a:r>
              <a:rPr lang="ru-RU" sz="2400" dirty="0"/>
              <a:t>2</a:t>
            </a:r>
            <a:r>
              <a:rPr lang="en-US" sz="2400" dirty="0"/>
              <a:t>0</a:t>
            </a:r>
            <a:r>
              <a:rPr lang="ru-RU" sz="2400" dirty="0"/>
              <a:t>0 образцов </a:t>
            </a:r>
            <a:r>
              <a:rPr lang="en-US" sz="2400" dirty="0"/>
              <a:t>(</a:t>
            </a:r>
            <a:r>
              <a:rPr lang="ru-RU" sz="2400" dirty="0"/>
              <a:t>шагов</a:t>
            </a:r>
            <a:r>
              <a:rPr lang="en-US" sz="2400" dirty="0"/>
              <a:t>) </a:t>
            </a:r>
            <a:r>
              <a:rPr lang="ru-RU" sz="2400" dirty="0"/>
              <a:t>различных данных для колонки таблицы или ключа индекса (первая колонка в многоколоночном индексе)</a:t>
            </a:r>
          </a:p>
        </p:txBody>
      </p:sp>
    </p:spTree>
    <p:extLst>
      <p:ext uri="{BB962C8B-B14F-4D97-AF65-F5344CB8AC3E}">
        <p14:creationId xmlns:p14="http://schemas.microsoft.com/office/powerpoint/2010/main" val="41564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статистика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: фиксация дополнительной статической корреляции</a:t>
            </a:r>
            <a:r>
              <a:rPr lang="en-US" dirty="0" smtClean="0"/>
              <a:t> </a:t>
            </a:r>
            <a:r>
              <a:rPr lang="ru-RU" dirty="0" smtClean="0"/>
              <a:t>для усовершенствования планов выполнения запросов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b="1" dirty="0" smtClean="0"/>
              <a:t>Рекомендации:</a:t>
            </a:r>
            <a:endParaRPr lang="ru-RU" b="1" dirty="0"/>
          </a:p>
          <a:p>
            <a:r>
              <a:rPr lang="ru-RU" dirty="0"/>
              <a:t>Помощник по настройке ядра СУБД (Компонент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Engine</a:t>
            </a:r>
            <a:r>
              <a:rPr lang="ru-RU" dirty="0"/>
              <a:t>) рекомендует создание статистики. </a:t>
            </a:r>
          </a:p>
          <a:p>
            <a:r>
              <a:rPr lang="ru-RU" dirty="0" smtClean="0"/>
              <a:t>Предикат </a:t>
            </a:r>
            <a:r>
              <a:rPr lang="ru-RU" dirty="0"/>
              <a:t>запроса содержит несколько коррелирующих столбцов, которые еще не включены в один индекс.  </a:t>
            </a:r>
          </a:p>
          <a:p>
            <a:r>
              <a:rPr lang="ru-RU" dirty="0" smtClean="0"/>
              <a:t>Запрос </a:t>
            </a:r>
            <a:r>
              <a:rPr lang="ru-RU" dirty="0"/>
              <a:t>выполняет выборку из подмножества данных.   </a:t>
            </a:r>
          </a:p>
          <a:p>
            <a:r>
              <a:rPr lang="ru-RU" dirty="0" smtClean="0"/>
              <a:t>Для </a:t>
            </a:r>
            <a:r>
              <a:rPr lang="ru-RU" dirty="0"/>
              <a:t>запроса отсутствует </a:t>
            </a:r>
            <a:r>
              <a:rPr lang="ru-RU" dirty="0" smtClean="0"/>
              <a:t>статистика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7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статистики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1353800" cy="502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Возможные проблемы</a:t>
            </a:r>
          </a:p>
          <a:p>
            <a:r>
              <a:rPr lang="ru-RU" dirty="0" smtClean="0"/>
              <a:t>Устаревшая статистика (расхождение между оценочным и актуальным планами запроса) </a:t>
            </a:r>
          </a:p>
          <a:p>
            <a:pPr lvl="1"/>
            <a:r>
              <a:rPr lang="ru-RU" dirty="0" smtClean="0"/>
              <a:t>Причина: отключения режима автоматического обновления статистики для базы данных или объекта статистики</a:t>
            </a:r>
          </a:p>
          <a:p>
            <a:r>
              <a:rPr lang="ru-RU" dirty="0" smtClean="0"/>
              <a:t>Неполная статистика</a:t>
            </a:r>
          </a:p>
          <a:p>
            <a:pPr lvl="1"/>
            <a:r>
              <a:rPr lang="ru-RU" dirty="0" smtClean="0"/>
              <a:t>Причина: отключение режима автоматического создания статистики для базы данных</a:t>
            </a:r>
          </a:p>
          <a:p>
            <a:r>
              <a:rPr lang="ru-RU" dirty="0" smtClean="0"/>
              <a:t>Недостаточная статистика – оптимизатор запросов выбирает не самый эффективный план запросов</a:t>
            </a:r>
          </a:p>
          <a:p>
            <a:pPr lvl="1"/>
            <a:r>
              <a:rPr lang="ru-RU" dirty="0" smtClean="0"/>
              <a:t>Причина: недостаточная информация о корреляции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Динамические управляющие объекты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62954" y="2960077"/>
            <a:ext cx="1266093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DMOs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3800342" y="2309357"/>
            <a:ext cx="1583307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Database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3800343" y="3501075"/>
            <a:ext cx="1583307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Execution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304347" y="4157389"/>
            <a:ext cx="1583307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Index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808351" y="3460210"/>
            <a:ext cx="1583307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Input/ Output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6729047" y="2309357"/>
            <a:ext cx="1583307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SQLOS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5159188" y="1567138"/>
            <a:ext cx="1873625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spc="-30" dirty="0"/>
              <a:t>Transaction</a:t>
            </a:r>
            <a:endParaRPr lang="en-US" sz="2000" b="1" spc="-30" dirty="0"/>
          </a:p>
        </p:txBody>
      </p:sp>
      <p:sp>
        <p:nvSpPr>
          <p:cNvPr id="15" name="Oval 14"/>
          <p:cNvSpPr/>
          <p:nvPr/>
        </p:nvSpPr>
        <p:spPr>
          <a:xfrm>
            <a:off x="383749" y="1172486"/>
            <a:ext cx="158330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Full-Text Search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1964767" y="1889490"/>
            <a:ext cx="969398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CLR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2104076" y="4259730"/>
            <a:ext cx="969398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CDC</a:t>
            </a:r>
            <a:endParaRPr lang="en-US" sz="2000" b="1" dirty="0"/>
          </a:p>
        </p:txBody>
      </p:sp>
      <p:sp>
        <p:nvSpPr>
          <p:cNvPr id="18" name="Oval 17"/>
          <p:cNvSpPr/>
          <p:nvPr/>
        </p:nvSpPr>
        <p:spPr>
          <a:xfrm>
            <a:off x="383749" y="2522364"/>
            <a:ext cx="145409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Mirroring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10213874" y="3194391"/>
            <a:ext cx="145409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Extended events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9203824" y="2231393"/>
            <a:ext cx="145409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>
            <a:off x="9067297" y="4132237"/>
            <a:ext cx="1873625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pc="-30" dirty="0" smtClean="0"/>
              <a:t>Query Notification</a:t>
            </a:r>
            <a:endParaRPr lang="en-US" sz="2000" b="1" spc="-30" dirty="0"/>
          </a:p>
        </p:txBody>
      </p:sp>
      <p:sp>
        <p:nvSpPr>
          <p:cNvPr id="23" name="Oval 22"/>
          <p:cNvSpPr/>
          <p:nvPr/>
        </p:nvSpPr>
        <p:spPr>
          <a:xfrm>
            <a:off x="320455" y="3663314"/>
            <a:ext cx="1709894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Replication</a:t>
            </a:r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10225585" y="5095235"/>
            <a:ext cx="145409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Service Broker</a:t>
            </a:r>
            <a:endParaRPr lang="en-US" sz="2000" b="1" dirty="0"/>
          </a:p>
        </p:txBody>
      </p:sp>
      <p:sp>
        <p:nvSpPr>
          <p:cNvPr id="25" name="Oval 24"/>
          <p:cNvSpPr/>
          <p:nvPr/>
        </p:nvSpPr>
        <p:spPr>
          <a:xfrm>
            <a:off x="9794346" y="1178041"/>
            <a:ext cx="1873625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Resource Governor</a:t>
            </a:r>
            <a:endParaRPr lang="en-US" sz="2000" b="1" spc="-30" dirty="0"/>
          </a:p>
        </p:txBody>
      </p:sp>
      <p:sp>
        <p:nvSpPr>
          <p:cNvPr id="26" name="Oval 25"/>
          <p:cNvSpPr/>
          <p:nvPr/>
        </p:nvSpPr>
        <p:spPr>
          <a:xfrm>
            <a:off x="422328" y="4804265"/>
            <a:ext cx="1454097" cy="937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Security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59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оптимизации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077684"/>
          <a:ext cx="12192000" cy="588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Факторы снижения производительности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47057" y="1325563"/>
            <a:ext cx="10297886" cy="52322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Недостаточное индексирование данных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Неточная статистика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Некачественный дизайн запросов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Неэффективные планы выполнения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Чрезмерные блокировки и взаимоблокировки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Неадекватное использование алгоритмических операций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Некачественный дизайн базы данных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Чрезмерная фрагментация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Неиспользуемые планы выполнения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Частая перекомпиляция запросов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Несоответствующее использование курсоров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Неправильная конфигурация журнала базы данных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 smtClean="0"/>
              <a:t>Чрезмерное использование или неправильная конфигурация временной базы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Правила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114548"/>
            <a:ext cx="11711354" cy="5743451"/>
          </a:xfrm>
        </p:spPr>
        <p:txBody>
          <a:bodyPr>
            <a:normAutofit/>
          </a:bodyPr>
          <a:lstStyle/>
          <a:p>
            <a:r>
              <a:rPr lang="ru-RU" dirty="0"/>
              <a:t>Оптимизация это </a:t>
            </a:r>
            <a:r>
              <a:rPr lang="ru-RU" dirty="0" smtClean="0"/>
              <a:t>минимизация и балансировка </a:t>
            </a:r>
            <a:r>
              <a:rPr lang="ru-RU" dirty="0"/>
              <a:t>нагрузки на систему</a:t>
            </a:r>
          </a:p>
          <a:p>
            <a:pPr lvl="1"/>
            <a:r>
              <a:rPr lang="ru-RU" dirty="0"/>
              <a:t>Чем меньше запрос читает данные за счет фильтрации по строкам и столбцам, тем он более производительный и меньше влияет на </a:t>
            </a:r>
            <a:r>
              <a:rPr lang="ru-RU" dirty="0" smtClean="0"/>
              <a:t>систему</a:t>
            </a:r>
          </a:p>
          <a:p>
            <a:pPr lvl="1"/>
            <a:r>
              <a:rPr lang="ru-RU" dirty="0"/>
              <a:t>Числовые данные обрабатываются системой наиболее эффективно</a:t>
            </a:r>
          </a:p>
          <a:p>
            <a:r>
              <a:rPr lang="ru-RU" dirty="0" smtClean="0"/>
              <a:t>Оптимизация не имеет заранее известных и всегда эффективных техник – для разных баз данных и разных серверов требуется подбирать различные методы</a:t>
            </a:r>
          </a:p>
          <a:p>
            <a:pPr lvl="1"/>
            <a:r>
              <a:rPr lang="ru-RU" dirty="0" smtClean="0"/>
              <a:t>Оптимизация это исследование  - выполняется сначала на тестовом сервере, а затем переносится на рабочий сервер и заново тестируется</a:t>
            </a:r>
            <a:endParaRPr lang="ru-RU" dirty="0"/>
          </a:p>
          <a:p>
            <a:pPr lvl="1"/>
            <a:r>
              <a:rPr lang="ru-RU" dirty="0" smtClean="0"/>
              <a:t>Диагностика и тестирование </a:t>
            </a:r>
            <a:r>
              <a:rPr lang="en-US" dirty="0" smtClean="0"/>
              <a:t>- </a:t>
            </a:r>
            <a:r>
              <a:rPr lang="ru-RU" dirty="0" smtClean="0"/>
              <a:t>основа оптимизации</a:t>
            </a:r>
            <a:endParaRPr lang="en-US" dirty="0" smtClean="0"/>
          </a:p>
          <a:p>
            <a:pPr lvl="1"/>
            <a:r>
              <a:rPr lang="ru-RU" dirty="0" smtClean="0"/>
              <a:t>Разные базы данных на разных серверах имеют разную комбинацию оптимальных техник оптимизации</a:t>
            </a:r>
          </a:p>
          <a:p>
            <a:r>
              <a:rPr lang="ru-RU" dirty="0" smtClean="0"/>
              <a:t>Оптимизация одного аспекта системы приводит к деградации другого, усложнению системы и повышению ее стоимости</a:t>
            </a:r>
          </a:p>
          <a:p>
            <a:pPr lvl="1"/>
            <a:r>
              <a:rPr lang="ru-RU" dirty="0" smtClean="0"/>
              <a:t>Приоритизация - необходимо оптимизировать </a:t>
            </a:r>
            <a:r>
              <a:rPr lang="ru-RU" b="1" dirty="0" smtClean="0"/>
              <a:t>только важные </a:t>
            </a:r>
            <a:r>
              <a:rPr lang="ru-RU" dirty="0" smtClean="0"/>
              <a:t>функции</a:t>
            </a:r>
          </a:p>
          <a:p>
            <a:r>
              <a:rPr lang="ru-RU" dirty="0" smtClean="0"/>
              <a:t>Проблемы </a:t>
            </a:r>
            <a:r>
              <a:rPr lang="ru-RU" dirty="0"/>
              <a:t>с производительностью имеют «эффект домина» – одна проблема приводит к цепочке производных проблем из-за ограниченности ресурсов и взаимных </a:t>
            </a:r>
            <a:r>
              <a:rPr lang="ru-RU" dirty="0" smtClean="0"/>
              <a:t>блокировок</a:t>
            </a:r>
          </a:p>
          <a:p>
            <a:pPr lvl="1"/>
            <a:r>
              <a:rPr lang="ru-RU" dirty="0" smtClean="0"/>
              <a:t>Закрытие прямого доступа к таблицам, представлениям и функциям</a:t>
            </a:r>
          </a:p>
          <a:p>
            <a:pPr lvl="1"/>
            <a:r>
              <a:rPr lang="ru-RU" dirty="0" smtClean="0"/>
              <a:t>Постоянный контроль качества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Оптимизация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469255"/>
            <a:ext cx="11656423" cy="512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Навыки и умения:</a:t>
            </a:r>
            <a:endParaRPr lang="en-US" dirty="0" smtClean="0"/>
          </a:p>
          <a:p>
            <a:r>
              <a:rPr lang="ru-RU" dirty="0" smtClean="0"/>
              <a:t>Обнаружение проблемных </a:t>
            </a:r>
            <a:r>
              <a:rPr lang="en-US" dirty="0" smtClean="0"/>
              <a:t>SQL-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Анализ плана выполнения</a:t>
            </a:r>
          </a:p>
          <a:p>
            <a:r>
              <a:rPr lang="ru-RU" dirty="0" smtClean="0"/>
              <a:t>Оценка эффективности индексов и статистики</a:t>
            </a:r>
          </a:p>
          <a:p>
            <a:r>
              <a:rPr lang="ru-RU" dirty="0" smtClean="0"/>
              <a:t>Минимизация поиска закладок (</a:t>
            </a:r>
            <a:r>
              <a:rPr lang="en-US" dirty="0" smtClean="0"/>
              <a:t>Bookmark Lookup (2008), RID Lookup, Key Lookup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Анализ и решение фрагментации</a:t>
            </a:r>
          </a:p>
          <a:p>
            <a:r>
              <a:rPr lang="ru-RU" dirty="0" smtClean="0"/>
              <a:t>Оптимизация кэширования плана выполнения</a:t>
            </a:r>
          </a:p>
          <a:p>
            <a:r>
              <a:rPr lang="ru-RU" dirty="0" smtClean="0"/>
              <a:t>Анализ и минимизация перекомпиляции хранимых процедур</a:t>
            </a:r>
          </a:p>
          <a:p>
            <a:r>
              <a:rPr lang="ru-RU" dirty="0" smtClean="0"/>
              <a:t>Минимизация блокировок и взаимоблокировок</a:t>
            </a:r>
          </a:p>
          <a:p>
            <a:r>
              <a:rPr lang="ru-RU" dirty="0" smtClean="0"/>
              <a:t>Анализ эффективности использования курсоров</a:t>
            </a:r>
          </a:p>
          <a:p>
            <a:r>
              <a:rPr lang="ru-RU" dirty="0" smtClean="0"/>
              <a:t>Процессы настройки производительности, средства и техники для оптимизации работы </a:t>
            </a:r>
            <a:r>
              <a:rPr lang="en-US" dirty="0" smtClean="0"/>
              <a:t>SQL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84217"/>
            <a:ext cx="5523411" cy="9274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Производительность</a:t>
            </a:r>
            <a:endParaRPr lang="ru-RU" sz="3600" dirty="0"/>
          </a:p>
        </p:txBody>
      </p:sp>
      <p:sp>
        <p:nvSpPr>
          <p:cNvPr id="4" name="Isosceles Triangle 3"/>
          <p:cNvSpPr/>
          <p:nvPr/>
        </p:nvSpPr>
        <p:spPr>
          <a:xfrm>
            <a:off x="4384766" y="2272937"/>
            <a:ext cx="3239589" cy="25995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Баланс</a:t>
            </a:r>
            <a:endParaRPr lang="ru-RU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2011680"/>
            <a:ext cx="9875520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99514" y="1084217"/>
            <a:ext cx="3942806" cy="92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600" dirty="0" smtClean="0"/>
              <a:t>Стоимость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644170"/>
            <a:ext cx="293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Насколько текущая производительность приемлема для приложения?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011887" y="2644170"/>
            <a:ext cx="2930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Насколько затраты на оптимизацию оправдывают полученный результат?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38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49" y="0"/>
            <a:ext cx="10696303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Настройка производительности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47848" y="1542879"/>
            <a:ext cx="2883624" cy="872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Приоритеты и критерии</a:t>
            </a:r>
            <a:endParaRPr lang="ru-RU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47847" y="2838320"/>
            <a:ext cx="2883625" cy="87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Анализ производительности</a:t>
            </a:r>
            <a:endParaRPr lang="ru-RU" sz="24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609053" y="4132810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Проблемы?</a:t>
            </a:r>
            <a:endParaRPr lang="ru-RU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17298" y="4131859"/>
            <a:ext cx="3157401" cy="872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Определить узкие места по ресурсам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17299" y="2838320"/>
            <a:ext cx="3157401" cy="87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Проверить конфигурацию компьютера, ОС, сервера </a:t>
            </a:r>
            <a:r>
              <a:rPr lang="en-US" sz="2000" b="1" dirty="0" smtClean="0"/>
              <a:t>SQL</a:t>
            </a:r>
            <a:r>
              <a:rPr lang="ru-RU" sz="2000" b="1" dirty="0" smtClean="0"/>
              <a:t> и базы данных</a:t>
            </a:r>
            <a:endParaRPr lang="ru-RU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517298" y="1543830"/>
            <a:ext cx="3157401" cy="87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Определить самые тяже-</a:t>
            </a:r>
            <a:r>
              <a:rPr lang="ru-RU" sz="2000" b="1" dirty="0" err="1" smtClean="0"/>
              <a:t>лые</a:t>
            </a:r>
            <a:r>
              <a:rPr lang="ru-RU" sz="2000" b="1" dirty="0" smtClean="0"/>
              <a:t> запросы, связанные с узкими местами</a:t>
            </a:r>
            <a:endParaRPr lang="ru-RU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47847" y="5427300"/>
            <a:ext cx="2883626" cy="871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Производительность может меняться</a:t>
            </a:r>
            <a:endParaRPr lang="ru-RU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421733" y="2838320"/>
            <a:ext cx="2883625" cy="871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Оптимизация запроса</a:t>
            </a:r>
            <a:endParaRPr lang="ru-RU" sz="2400" b="1" dirty="0"/>
          </a:p>
        </p:txBody>
      </p:sp>
      <p:sp>
        <p:nvSpPr>
          <p:cNvPr id="13" name="Flowchart: Decision 12"/>
          <p:cNvSpPr/>
          <p:nvPr/>
        </p:nvSpPr>
        <p:spPr>
          <a:xfrm>
            <a:off x="8296549" y="4145873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Решение?</a:t>
            </a:r>
            <a:endParaRPr lang="ru-RU" sz="2400" b="1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2189660" y="2415362"/>
            <a:ext cx="0" cy="42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2189659" y="3709852"/>
            <a:ext cx="1" cy="42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>
            <a:off x="2189659" y="5004342"/>
            <a:ext cx="1" cy="42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4127863" y="1979120"/>
            <a:ext cx="389435" cy="47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27863" y="1979120"/>
            <a:ext cx="0" cy="258898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flipV="1">
            <a:off x="3770264" y="4568100"/>
            <a:ext cx="357599" cy="476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8" idx="0"/>
          </p:cNvCxnSpPr>
          <p:nvPr/>
        </p:nvCxnSpPr>
        <p:spPr>
          <a:xfrm>
            <a:off x="6095999" y="2415362"/>
            <a:ext cx="1" cy="42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7" idx="0"/>
          </p:cNvCxnSpPr>
          <p:nvPr/>
        </p:nvCxnSpPr>
        <p:spPr>
          <a:xfrm flipH="1">
            <a:off x="6095999" y="3709852"/>
            <a:ext cx="1" cy="42200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21137" y="3273610"/>
            <a:ext cx="389435" cy="47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32298" y="3273610"/>
            <a:ext cx="0" cy="129449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687762" y="4591117"/>
            <a:ext cx="357599" cy="476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63544" y="3721964"/>
            <a:ext cx="1" cy="42295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863544" y="5002441"/>
            <a:ext cx="13610" cy="860625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>
            <a:off x="3631473" y="5863066"/>
            <a:ext cx="624568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1444152" y="4577739"/>
            <a:ext cx="357599" cy="476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1801751" y="1979120"/>
            <a:ext cx="0" cy="258898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9" idx="3"/>
          </p:cNvCxnSpPr>
          <p:nvPr/>
        </p:nvCxnSpPr>
        <p:spPr>
          <a:xfrm flipH="1">
            <a:off x="7674699" y="1978882"/>
            <a:ext cx="4127052" cy="71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0247" y="5862590"/>
            <a:ext cx="357599" cy="476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5893" y="3283249"/>
            <a:ext cx="0" cy="258898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3932" y="3285325"/>
            <a:ext cx="389435" cy="47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68036" y="5002441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267697" y="4568100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83426" y="4592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877154" y="49679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1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" y="44610"/>
            <a:ext cx="12079669" cy="67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4861" y="1314812"/>
            <a:ext cx="2883624" cy="872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Исходный анализ производительности и  использования ресурсов</a:t>
            </a:r>
            <a:endParaRPr lang="ru-RU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84861" y="2550569"/>
            <a:ext cx="2883624" cy="57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Критерии производительности</a:t>
            </a:r>
            <a:endParaRPr lang="ru-RU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84861" y="3486748"/>
            <a:ext cx="2883624" cy="872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Анализ и оптимизация факторов выполнения запросов</a:t>
            </a:r>
            <a:endParaRPr lang="ru-RU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84861" y="4756314"/>
            <a:ext cx="2883624" cy="57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Анализ плана выполнения запроса</a:t>
            </a:r>
            <a:endParaRPr lang="ru-RU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84861" y="5716278"/>
            <a:ext cx="2883624" cy="57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Стоимостный анализ шагов выполнения</a:t>
            </a:r>
            <a:endParaRPr lang="ru-RU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299304" y="5716277"/>
            <a:ext cx="2883624" cy="57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Оптимизация затратных  шагов выполнения</a:t>
            </a:r>
            <a:endParaRPr lang="ru-RU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299304" y="4530580"/>
            <a:ext cx="2883624" cy="872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spc="-70" dirty="0" smtClean="0"/>
              <a:t>Измерение </a:t>
            </a:r>
            <a:r>
              <a:rPr lang="ru-RU" sz="2000" b="1" spc="-70" dirty="0" err="1" smtClean="0"/>
              <a:t>использова-ния</a:t>
            </a:r>
            <a:r>
              <a:rPr lang="ru-RU" sz="2000" b="1" spc="-70" dirty="0" smtClean="0"/>
              <a:t> ресурсов и </a:t>
            </a:r>
            <a:r>
              <a:rPr lang="ru-RU" sz="2000" b="1" spc="-70" dirty="0" err="1" smtClean="0"/>
              <a:t>произво-дительности</a:t>
            </a:r>
            <a:r>
              <a:rPr lang="ru-RU" sz="2000" b="1" spc="-70" dirty="0" smtClean="0"/>
              <a:t> запроса</a:t>
            </a:r>
            <a:endParaRPr lang="ru-RU" sz="2000" b="1" spc="-70" dirty="0"/>
          </a:p>
        </p:txBody>
      </p:sp>
      <p:sp>
        <p:nvSpPr>
          <p:cNvPr id="11" name="Flowchart: Decision 10"/>
          <p:cNvSpPr/>
          <p:nvPr/>
        </p:nvSpPr>
        <p:spPr>
          <a:xfrm>
            <a:off x="4160510" y="3332969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Лучше?</a:t>
            </a:r>
            <a:endParaRPr lang="ru-RU" sz="2400" b="1" dirty="0"/>
          </a:p>
        </p:txBody>
      </p:sp>
      <p:sp>
        <p:nvSpPr>
          <p:cNvPr id="12" name="Flowchart: Decision 11"/>
          <p:cNvSpPr/>
          <p:nvPr/>
        </p:nvSpPr>
        <p:spPr>
          <a:xfrm>
            <a:off x="4160510" y="2080555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spc="-80" dirty="0" smtClean="0"/>
              <a:t>Достаточно?</a:t>
            </a:r>
            <a:endParaRPr lang="ru-RU" sz="2400" b="1" spc="-80" dirty="0"/>
          </a:p>
        </p:txBody>
      </p:sp>
      <p:sp>
        <p:nvSpPr>
          <p:cNvPr id="13" name="Oval 12"/>
          <p:cNvSpPr/>
          <p:nvPr/>
        </p:nvSpPr>
        <p:spPr>
          <a:xfrm>
            <a:off x="5440673" y="1154930"/>
            <a:ext cx="600891" cy="561703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ounded Rectangle 15"/>
          <p:cNvSpPr/>
          <p:nvPr/>
        </p:nvSpPr>
        <p:spPr>
          <a:xfrm>
            <a:off x="8433691" y="4530580"/>
            <a:ext cx="2883624" cy="455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b="1" dirty="0" smtClean="0"/>
              <a:t>Отмена изменений</a:t>
            </a:r>
            <a:endParaRPr lang="ru-RU" sz="2000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8294898" y="3332969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Техники?</a:t>
            </a:r>
            <a:endParaRPr lang="ru-RU" sz="2400" b="1" dirty="0"/>
          </a:p>
        </p:txBody>
      </p:sp>
      <p:sp>
        <p:nvSpPr>
          <p:cNvPr id="18" name="Flowchart: Decision 17"/>
          <p:cNvSpPr/>
          <p:nvPr/>
        </p:nvSpPr>
        <p:spPr>
          <a:xfrm>
            <a:off x="8294897" y="2105955"/>
            <a:ext cx="3161211" cy="87153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Затратные шаги?</a:t>
            </a:r>
            <a:endParaRPr lang="ru-RU" sz="2400" b="1" dirty="0"/>
          </a:p>
        </p:txBody>
      </p:sp>
      <p:sp>
        <p:nvSpPr>
          <p:cNvPr id="19" name="Oval 18"/>
          <p:cNvSpPr/>
          <p:nvPr/>
        </p:nvSpPr>
        <p:spPr>
          <a:xfrm>
            <a:off x="9575057" y="1180329"/>
            <a:ext cx="600891" cy="5617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47849" y="1"/>
            <a:ext cx="10696303" cy="916768"/>
          </a:xfrm>
        </p:spPr>
        <p:txBody>
          <a:bodyPr>
            <a:normAutofit/>
          </a:bodyPr>
          <a:lstStyle/>
          <a:p>
            <a:r>
              <a:rPr lang="ru-RU" dirty="0" smtClean="0"/>
              <a:t>Оптимизация запроса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2226673" y="2187295"/>
            <a:ext cx="0" cy="36327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2226673" y="3123474"/>
            <a:ext cx="0" cy="36327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2226673" y="4359231"/>
            <a:ext cx="0" cy="39708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2226673" y="5329219"/>
            <a:ext cx="0" cy="38705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 flipV="1">
            <a:off x="3668485" y="6002730"/>
            <a:ext cx="630819" cy="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0" idx="2"/>
          </p:cNvCxnSpPr>
          <p:nvPr/>
        </p:nvCxnSpPr>
        <p:spPr>
          <a:xfrm flipV="1">
            <a:off x="5741116" y="5403063"/>
            <a:ext cx="0" cy="31321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1" idx="2"/>
          </p:cNvCxnSpPr>
          <p:nvPr/>
        </p:nvCxnSpPr>
        <p:spPr>
          <a:xfrm flipV="1">
            <a:off x="5741116" y="4204501"/>
            <a:ext cx="0" cy="32607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0"/>
            <a:endCxn id="12" idx="2"/>
          </p:cNvCxnSpPr>
          <p:nvPr/>
        </p:nvCxnSpPr>
        <p:spPr>
          <a:xfrm flipV="1">
            <a:off x="5741116" y="2952087"/>
            <a:ext cx="0" cy="38088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0"/>
            <a:endCxn id="13" idx="4"/>
          </p:cNvCxnSpPr>
          <p:nvPr/>
        </p:nvCxnSpPr>
        <p:spPr>
          <a:xfrm flipV="1">
            <a:off x="5741116" y="1716633"/>
            <a:ext cx="3" cy="36392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0"/>
            <a:endCxn id="17" idx="2"/>
          </p:cNvCxnSpPr>
          <p:nvPr/>
        </p:nvCxnSpPr>
        <p:spPr>
          <a:xfrm flipV="1">
            <a:off x="9875503" y="4204501"/>
            <a:ext cx="1" cy="32607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0"/>
            <a:endCxn id="18" idx="2"/>
          </p:cNvCxnSpPr>
          <p:nvPr/>
        </p:nvCxnSpPr>
        <p:spPr>
          <a:xfrm flipH="1" flipV="1">
            <a:off x="9875503" y="2977487"/>
            <a:ext cx="1" cy="35548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0"/>
            <a:endCxn id="19" idx="4"/>
          </p:cNvCxnSpPr>
          <p:nvPr/>
        </p:nvCxnSpPr>
        <p:spPr>
          <a:xfrm flipV="1">
            <a:off x="9875503" y="1742032"/>
            <a:ext cx="0" cy="36392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6" idx="1"/>
          </p:cNvCxnSpPr>
          <p:nvPr/>
        </p:nvCxnSpPr>
        <p:spPr>
          <a:xfrm>
            <a:off x="7663409" y="4756314"/>
            <a:ext cx="770282" cy="180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56181" y="3755672"/>
            <a:ext cx="9252" cy="1012503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3"/>
          </p:cNvCxnSpPr>
          <p:nvPr/>
        </p:nvCxnSpPr>
        <p:spPr>
          <a:xfrm flipV="1">
            <a:off x="7321721" y="3755672"/>
            <a:ext cx="343712" cy="13063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994932" y="3806790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907461" y="3755672"/>
            <a:ext cx="387436" cy="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887503" y="2509563"/>
            <a:ext cx="19958" cy="1259173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3"/>
          </p:cNvCxnSpPr>
          <p:nvPr/>
        </p:nvCxnSpPr>
        <p:spPr>
          <a:xfrm flipV="1">
            <a:off x="7321721" y="2509563"/>
            <a:ext cx="565782" cy="6758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41105" y="2485969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769694" y="29094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798268" y="165842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1453800" y="2534627"/>
            <a:ext cx="336185" cy="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11789985" y="931814"/>
            <a:ext cx="5758" cy="1602813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18085" y="931814"/>
            <a:ext cx="11388544" cy="1306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28349" y="938344"/>
            <a:ext cx="15108" cy="4128347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3457" y="5054758"/>
            <a:ext cx="374399" cy="1193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858577" y="291102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351177" y="250436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Да</a:t>
            </a:r>
            <a:endParaRPr lang="ru-RU" sz="2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9869605" y="1712083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1461420" y="3768941"/>
            <a:ext cx="336185" cy="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1797605" y="3755673"/>
            <a:ext cx="0" cy="279861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19833" y="6538024"/>
            <a:ext cx="11388544" cy="13061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19833" y="5990937"/>
            <a:ext cx="374399" cy="1193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419833" y="5998557"/>
            <a:ext cx="13142" cy="544315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207375" y="3319298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06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ru-RU" dirty="0" smtClean="0"/>
              <a:t>Мониторинг на основе базового уровня (</a:t>
            </a:r>
            <a:r>
              <a:rPr lang="en-US" dirty="0" smtClean="0"/>
              <a:t>Baseline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5038"/>
            <a:ext cx="11353800" cy="510192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Регламент сбора диагностических данных по работе сервера, приложений и пользователя</a:t>
            </a:r>
          </a:p>
          <a:p>
            <a:pPr lvl="1"/>
            <a:r>
              <a:rPr lang="ru-RU" sz="2200" dirty="0" smtClean="0"/>
              <a:t>Конфигурация: аппаратное обеспечение, параметры сервера и баз данных</a:t>
            </a:r>
          </a:p>
          <a:p>
            <a:pPr lvl="1"/>
            <a:r>
              <a:rPr lang="ru-RU" sz="2200" dirty="0" smtClean="0"/>
              <a:t>Рабочая нагрузка: пользователи и нагрузка, основные запросы</a:t>
            </a:r>
          </a:p>
          <a:p>
            <a:pPr lvl="1"/>
            <a:r>
              <a:rPr lang="ru-RU" sz="2200" dirty="0" smtClean="0"/>
              <a:t>Производительность: узкие места по аппаратным ресурсам, самые «тяжелые» или частые запросы, пропущенные, лишние или «дорогие» индексы и пр.</a:t>
            </a:r>
          </a:p>
          <a:p>
            <a:pPr lvl="1"/>
            <a:r>
              <a:rPr lang="ru-RU" sz="2200" dirty="0" smtClean="0"/>
              <a:t>Проблемы: зависшие транзакции, блокировки</a:t>
            </a:r>
          </a:p>
          <a:p>
            <a:r>
              <a:rPr lang="ru-RU" sz="2400" dirty="0" smtClean="0"/>
              <a:t>Анализ отклонений от значений показателей нормального режим работы</a:t>
            </a:r>
            <a:endParaRPr lang="en-US" sz="2400" dirty="0" smtClean="0"/>
          </a:p>
          <a:p>
            <a:r>
              <a:rPr lang="ru-RU" sz="2400" dirty="0" smtClean="0"/>
              <a:t>Регистрация всех действий, событий и ошибок, касающихся баз данных, приложений и сервера</a:t>
            </a:r>
          </a:p>
          <a:p>
            <a:pPr lvl="1"/>
            <a:r>
              <a:rPr lang="ru-RU" sz="2200" dirty="0" smtClean="0"/>
              <a:t>Анализ факторов</a:t>
            </a:r>
          </a:p>
          <a:p>
            <a:r>
              <a:rPr lang="ru-RU" sz="2200" dirty="0" smtClean="0"/>
              <a:t>База знаний по архитектуре и практикам</a:t>
            </a:r>
          </a:p>
          <a:p>
            <a:pPr lvl="1"/>
            <a:r>
              <a:rPr lang="ru-RU" sz="2200" dirty="0" smtClean="0"/>
              <a:t>Интеллектуальный анализ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75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86" y="315700"/>
            <a:ext cx="4994189" cy="2056797"/>
          </a:xfrm>
        </p:spPr>
        <p:txBody>
          <a:bodyPr>
            <a:normAutofit/>
          </a:bodyPr>
          <a:lstStyle/>
          <a:p>
            <a:r>
              <a:rPr lang="ru-RU" dirty="0" smtClean="0"/>
              <a:t>Диагностика и настройка производительности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05607"/>
              </p:ext>
            </p:extLst>
          </p:nvPr>
        </p:nvGraphicFramePr>
        <p:xfrm>
          <a:off x="1676400" y="562409"/>
          <a:ext cx="10515600" cy="607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0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Дорожная 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0962"/>
            <a:ext cx="11353800" cy="5387546"/>
          </a:xfrm>
        </p:spPr>
        <p:txBody>
          <a:bodyPr>
            <a:normAutofit/>
          </a:bodyPr>
          <a:lstStyle/>
          <a:p>
            <a:r>
              <a:rPr lang="ru-RU" dirty="0" smtClean="0"/>
              <a:t>Текущая версия: альфа</a:t>
            </a:r>
          </a:p>
          <a:p>
            <a:pPr lvl="1"/>
            <a:r>
              <a:rPr lang="ru-RU" dirty="0" smtClean="0"/>
              <a:t>Регламент по сбору диагностических данных для сервера БД</a:t>
            </a:r>
          </a:p>
          <a:p>
            <a:pPr lvl="1"/>
            <a:r>
              <a:rPr lang="ru-RU" dirty="0" smtClean="0"/>
              <a:t>Запросы и ХП для оперативного  анализа</a:t>
            </a:r>
          </a:p>
          <a:p>
            <a:pPr lvl="1"/>
            <a:r>
              <a:rPr lang="ru-RU" dirty="0" smtClean="0"/>
              <a:t>Императивные знания (встроенные в код)</a:t>
            </a:r>
          </a:p>
          <a:p>
            <a:pPr lvl="1"/>
            <a:r>
              <a:rPr lang="ru-RU" dirty="0" smtClean="0"/>
              <a:t>Приложение для анализа диагностических данных</a:t>
            </a:r>
          </a:p>
          <a:p>
            <a:r>
              <a:rPr lang="ru-RU" dirty="0" smtClean="0"/>
              <a:t>1-я версия</a:t>
            </a:r>
          </a:p>
          <a:p>
            <a:pPr lvl="1"/>
            <a:r>
              <a:rPr lang="ru-RU" dirty="0" smtClean="0"/>
              <a:t>Гибкая конфигурация диагностики</a:t>
            </a:r>
          </a:p>
          <a:p>
            <a:pPr lvl="1"/>
            <a:r>
              <a:rPr lang="ru-RU" dirty="0" smtClean="0"/>
              <a:t>Декларативные знания: статьи и правила</a:t>
            </a:r>
          </a:p>
          <a:p>
            <a:pPr lvl="1"/>
            <a:r>
              <a:rPr lang="ru-RU" dirty="0" smtClean="0"/>
              <a:t>Интеллектуальный анализ</a:t>
            </a:r>
          </a:p>
          <a:p>
            <a:pPr lvl="1"/>
            <a:r>
              <a:rPr lang="ru-RU" dirty="0" smtClean="0"/>
              <a:t>Генерация скриптов для нагрузочного тестирования</a:t>
            </a:r>
            <a:endParaRPr lang="en-US" dirty="0" smtClean="0"/>
          </a:p>
          <a:p>
            <a:pPr lvl="1"/>
            <a:r>
              <a:rPr lang="ru-RU" dirty="0" smtClean="0"/>
              <a:t>Извещения для администратора</a:t>
            </a:r>
          </a:p>
          <a:p>
            <a:r>
              <a:rPr lang="ru-RU" dirty="0" smtClean="0"/>
              <a:t>2-я версия</a:t>
            </a:r>
          </a:p>
          <a:p>
            <a:pPr lvl="1"/>
            <a:r>
              <a:rPr lang="ru-RU" dirty="0" smtClean="0"/>
              <a:t>Сбор диагностических данных с клиентов</a:t>
            </a:r>
          </a:p>
          <a:p>
            <a:pPr lvl="1"/>
            <a:r>
              <a:rPr lang="ru-RU" dirty="0" smtClean="0"/>
              <a:t>Интеграция с </a:t>
            </a:r>
            <a:r>
              <a:rPr lang="en-US" dirty="0" smtClean="0"/>
              <a:t>Data Collector </a:t>
            </a:r>
            <a:r>
              <a:rPr lang="ru-RU" dirty="0" smtClean="0"/>
              <a:t>и </a:t>
            </a:r>
            <a:r>
              <a:rPr lang="en-US" dirty="0" smtClean="0"/>
              <a:t>SCOM</a:t>
            </a:r>
            <a:endParaRPr lang="ru-RU" dirty="0" smtClean="0"/>
          </a:p>
          <a:p>
            <a:pPr lvl="1"/>
            <a:r>
              <a:rPr lang="ru-RU" dirty="0" smtClean="0"/>
              <a:t>Публичная облачная база знаний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Базовое обучение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99936" y="1902941"/>
            <a:ext cx="4992129" cy="9638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Создание запросов в </a:t>
            </a:r>
            <a:r>
              <a:rPr lang="en-US" sz="2000" dirty="0" smtClean="0"/>
              <a:t>Microsoft SQL Server</a:t>
            </a:r>
            <a:br>
              <a:rPr lang="en-US" sz="2000" dirty="0" smtClean="0"/>
            </a:br>
            <a:r>
              <a:rPr lang="en-US" sz="2000" dirty="0" smtClean="0"/>
              <a:t>20461/10744</a:t>
            </a:r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200" y="3550508"/>
            <a:ext cx="4992129" cy="9638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Администрирование </a:t>
            </a:r>
            <a:r>
              <a:rPr lang="en-US" sz="2000" dirty="0" smtClean="0"/>
              <a:t>Microsoft SQL Server</a:t>
            </a:r>
            <a:br>
              <a:rPr lang="en-US" sz="2000" dirty="0" smtClean="0"/>
            </a:br>
            <a:r>
              <a:rPr lang="en-US" sz="2000" dirty="0" smtClean="0"/>
              <a:t>2046</a:t>
            </a:r>
            <a:r>
              <a:rPr lang="ru-RU" sz="2000" dirty="0" smtClean="0"/>
              <a:t>2</a:t>
            </a:r>
            <a:r>
              <a:rPr lang="en-US" sz="2000" dirty="0" smtClean="0"/>
              <a:t>/1074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61671" y="3550507"/>
            <a:ext cx="4992129" cy="9638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Разработка баз данных для </a:t>
            </a:r>
            <a:r>
              <a:rPr lang="en-US" sz="2000" dirty="0" smtClean="0"/>
              <a:t>Microsoft SQL Server</a:t>
            </a:r>
            <a:br>
              <a:rPr lang="en-US" sz="2000" dirty="0" smtClean="0"/>
            </a:br>
            <a:r>
              <a:rPr lang="en-US" sz="2000" dirty="0" smtClean="0"/>
              <a:t>2046</a:t>
            </a:r>
            <a:r>
              <a:rPr lang="ru-RU" sz="2000" dirty="0" smtClean="0"/>
              <a:t>4</a:t>
            </a:r>
            <a:r>
              <a:rPr lang="en-US" sz="2000" dirty="0" smtClean="0"/>
              <a:t>/1074</a:t>
            </a:r>
            <a:r>
              <a:rPr lang="ru-RU" sz="2000" dirty="0"/>
              <a:t>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599936" y="5198073"/>
            <a:ext cx="4992129" cy="9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Настройка производительности и оптимизация </a:t>
            </a:r>
            <a:r>
              <a:rPr lang="en-US" sz="2000" dirty="0" smtClean="0"/>
              <a:t>SQL Server 2014</a:t>
            </a:r>
            <a:br>
              <a:rPr lang="en-US" sz="2000" dirty="0" smtClean="0"/>
            </a:br>
            <a:r>
              <a:rPr lang="en-US" sz="2000" dirty="0" smtClean="0"/>
              <a:t>55144</a:t>
            </a:r>
            <a:endParaRPr lang="ru-RU" sz="2000" dirty="0"/>
          </a:p>
        </p:txBody>
      </p:sp>
      <p:cxnSp>
        <p:nvCxnSpPr>
          <p:cNvPr id="11" name="Прямая со стрелкой 10"/>
          <p:cNvCxnSpPr>
            <a:stCxn id="6" idx="2"/>
            <a:endCxn id="7" idx="0"/>
          </p:cNvCxnSpPr>
          <p:nvPr/>
        </p:nvCxnSpPr>
        <p:spPr>
          <a:xfrm flipH="1">
            <a:off x="3334265" y="2866768"/>
            <a:ext cx="2761736" cy="683740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>
            <a:off x="6096001" y="2866768"/>
            <a:ext cx="2761735" cy="683739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2"/>
            <a:endCxn id="9" idx="0"/>
          </p:cNvCxnSpPr>
          <p:nvPr/>
        </p:nvCxnSpPr>
        <p:spPr>
          <a:xfrm>
            <a:off x="3334265" y="4514335"/>
            <a:ext cx="2761736" cy="683738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2"/>
            <a:endCxn id="9" idx="0"/>
          </p:cNvCxnSpPr>
          <p:nvPr/>
        </p:nvCxnSpPr>
        <p:spPr>
          <a:xfrm flipH="1">
            <a:off x="6096001" y="4514334"/>
            <a:ext cx="2761735" cy="683739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Углубленное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420" y="1220144"/>
            <a:ext cx="11588579" cy="4982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Полевое обучение для корпоративных групп: использование в качестве учебного материала БД и проекта заказчика для авторизованных курсов по запросам, разработке и бизнес-аналитике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Практикумы</a:t>
            </a:r>
          </a:p>
          <a:p>
            <a:r>
              <a:rPr lang="ru-RU" sz="2400" dirty="0" smtClean="0"/>
              <a:t>Разработка БД по логистике (Сергей Минюров)</a:t>
            </a:r>
          </a:p>
          <a:p>
            <a:r>
              <a:rPr lang="ru-RU" sz="2400" dirty="0" smtClean="0"/>
              <a:t>Полнотекстовый поиск в </a:t>
            </a:r>
            <a:r>
              <a:rPr lang="en-US" sz="2400" dirty="0" smtClean="0"/>
              <a:t>SQL Server</a:t>
            </a:r>
            <a:r>
              <a:rPr lang="ru-RU" sz="2400" dirty="0" smtClean="0"/>
              <a:t> </a:t>
            </a:r>
            <a:r>
              <a:rPr lang="ru-RU" sz="2400" dirty="0"/>
              <a:t> (Федор Самородов)</a:t>
            </a:r>
            <a:endParaRPr lang="en-US" sz="2400" dirty="0" smtClean="0"/>
          </a:p>
          <a:p>
            <a:r>
              <a:rPr lang="ru-RU" sz="2400" dirty="0" smtClean="0"/>
              <a:t>Типовые задачи на собеседованиях по </a:t>
            </a:r>
            <a:r>
              <a:rPr lang="en-US" sz="2400" dirty="0" smtClean="0"/>
              <a:t>SQL-</a:t>
            </a:r>
            <a:r>
              <a:rPr lang="ru-RU" sz="2400" dirty="0" smtClean="0"/>
              <a:t>запросам </a:t>
            </a:r>
            <a:r>
              <a:rPr lang="ru-RU" sz="2400" dirty="0"/>
              <a:t> (Федор Самородов)</a:t>
            </a:r>
            <a:endParaRPr lang="ru-RU" sz="2400" dirty="0" smtClean="0"/>
          </a:p>
          <a:p>
            <a:r>
              <a:rPr lang="ru-RU" sz="2400" dirty="0" smtClean="0"/>
              <a:t>Работа с географическими объектами в </a:t>
            </a:r>
            <a:r>
              <a:rPr lang="en-US" sz="2400" dirty="0" smtClean="0"/>
              <a:t>SQL Server</a:t>
            </a:r>
            <a:r>
              <a:rPr lang="ru-RU" sz="2400" dirty="0" smtClean="0"/>
              <a:t> (Федор Самородов)</a:t>
            </a:r>
            <a:endParaRPr lang="en-US" sz="2400" dirty="0" smtClean="0"/>
          </a:p>
          <a:p>
            <a:r>
              <a:rPr lang="ru-RU" sz="2400" dirty="0" smtClean="0"/>
              <a:t>Семантический анализ текстов </a:t>
            </a:r>
            <a:r>
              <a:rPr lang="ru-RU" sz="2400" dirty="0"/>
              <a:t> (Федор Самородов</a:t>
            </a:r>
            <a:r>
              <a:rPr lang="ru-RU" sz="2400" dirty="0" smtClean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/>
              <a:t>Обучающий консалтинг</a:t>
            </a:r>
            <a:endParaRPr lang="en-US" sz="2400" dirty="0" smtClean="0"/>
          </a:p>
          <a:p>
            <a:r>
              <a:rPr lang="ru-RU" sz="2400" dirty="0" smtClean="0"/>
              <a:t>Регламент по мониторингу, настройка конфигурации и оптимизация кода</a:t>
            </a:r>
          </a:p>
          <a:p>
            <a:r>
              <a:rPr lang="ru-RU" sz="2400" dirty="0" smtClean="0"/>
              <a:t>Проектирование решений и разработка </a:t>
            </a:r>
            <a:r>
              <a:rPr lang="ru-RU" sz="2400" dirty="0" smtClean="0"/>
              <a:t>ядра</a:t>
            </a:r>
          </a:p>
          <a:p>
            <a:r>
              <a:rPr lang="ru-RU" sz="2400" dirty="0" smtClean="0"/>
              <a:t>Аудит внутренних процессов разработки ПО и внешних подрядчиков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75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Библиография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3" y="1078422"/>
            <a:ext cx="11759738" cy="51916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Expert performance indexing for SQL Server 2012. Jason </a:t>
            </a:r>
            <a:r>
              <a:rPr lang="en-US" sz="2200" dirty="0" err="1" smtClean="0"/>
              <a:t>Strate</a:t>
            </a:r>
            <a:r>
              <a:rPr lang="en-US" sz="2200" dirty="0" smtClean="0"/>
              <a:t>, Ted Krueger.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Inside the SQL Server Query Optimizer. Benjamin Nevarez.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Microsoft SQL Server 2012 Performance Tuning Cookbook. </a:t>
            </a:r>
            <a:r>
              <a:rPr lang="en-US" sz="2200" dirty="0" err="1" smtClean="0"/>
              <a:t>Ritesh</a:t>
            </a:r>
            <a:r>
              <a:rPr lang="en-US" sz="2200" dirty="0" smtClean="0"/>
              <a:t> Shah, </a:t>
            </a:r>
            <a:r>
              <a:rPr lang="en-US" sz="2200" dirty="0" err="1" smtClean="0"/>
              <a:t>Bihag</a:t>
            </a:r>
            <a:r>
              <a:rPr lang="en-US" sz="2200" dirty="0" smtClean="0"/>
              <a:t> </a:t>
            </a:r>
            <a:r>
              <a:rPr lang="en-US" sz="2200" dirty="0" err="1" smtClean="0"/>
              <a:t>Thaker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Optimizing Fill-factors for SQL Server. Ken </a:t>
            </a:r>
            <a:r>
              <a:rPr lang="en-US" sz="2200" dirty="0" err="1" smtClean="0"/>
              <a:t>Lassesen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Performance Tuning with SQL Server Dynamic Management Views. Louis Davidson, Tim Ford.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Plan Caching and Recompilation in SQL Server 2012. Greg Low.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Pro SQL Server internals. Dmitri </a:t>
            </a:r>
            <a:r>
              <a:rPr lang="en-US" sz="2200" dirty="0" err="1" smtClean="0"/>
              <a:t>Korotkevitch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Pro SQL Server Wait Statistics. Enrico van de </a:t>
            </a:r>
            <a:r>
              <a:rPr lang="en-US" sz="2200" dirty="0" err="1" smtClean="0"/>
              <a:t>Laar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SQL Server DMVs in Action. Better queries with dynamic management views. Ian W. </a:t>
            </a:r>
            <a:r>
              <a:rPr lang="en-US" sz="2200" dirty="0" err="1" smtClean="0"/>
              <a:t>Stirk</a:t>
            </a:r>
            <a:r>
              <a:rPr lang="en-US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SQL </a:t>
            </a:r>
            <a:r>
              <a:rPr lang="en-US" sz="2200" dirty="0"/>
              <a:t>Server </a:t>
            </a:r>
            <a:r>
              <a:rPr lang="en-US" sz="2200" dirty="0" smtClean="0"/>
              <a:t>Statistics</a:t>
            </a:r>
            <a:r>
              <a:rPr lang="ru-RU" sz="2200" dirty="0" smtClean="0"/>
              <a:t>. </a:t>
            </a:r>
            <a:r>
              <a:rPr lang="en-US" sz="2200" dirty="0" err="1" smtClean="0"/>
              <a:t>Holger</a:t>
            </a:r>
            <a:r>
              <a:rPr lang="en-US" sz="2200" dirty="0" smtClean="0"/>
              <a:t> </a:t>
            </a:r>
            <a:r>
              <a:rPr lang="en-US" sz="2200" dirty="0" err="1" smtClean="0"/>
              <a:t>Schmeling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SQL Server </a:t>
            </a:r>
            <a:r>
              <a:rPr lang="en-US" sz="2200" dirty="0" smtClean="0"/>
              <a:t>Query</a:t>
            </a:r>
            <a:r>
              <a:rPr lang="ru-RU" sz="2200" dirty="0" smtClean="0"/>
              <a:t> </a:t>
            </a:r>
            <a:r>
              <a:rPr lang="en-US" sz="2200" dirty="0" smtClean="0"/>
              <a:t>Performance Tuning</a:t>
            </a:r>
            <a:r>
              <a:rPr lang="ru-RU" sz="2200" dirty="0" smtClean="0"/>
              <a:t>. </a:t>
            </a:r>
            <a:r>
              <a:rPr lang="en-US" sz="2200" dirty="0"/>
              <a:t>Grant </a:t>
            </a:r>
            <a:r>
              <a:rPr lang="en-US" sz="2200" dirty="0" err="1" smtClean="0"/>
              <a:t>Fritchey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SQL Server Concurrency</a:t>
            </a:r>
            <a:r>
              <a:rPr lang="ru-RU" sz="2200" dirty="0" smtClean="0"/>
              <a:t>. </a:t>
            </a:r>
            <a:r>
              <a:rPr lang="en-US" sz="2200" dirty="0"/>
              <a:t>Locking, Blocking and Row </a:t>
            </a:r>
            <a:r>
              <a:rPr lang="en-US" sz="2200" dirty="0" smtClean="0"/>
              <a:t>Versioning</a:t>
            </a:r>
            <a:r>
              <a:rPr lang="ru-RU" sz="2200" dirty="0" smtClean="0"/>
              <a:t>.</a:t>
            </a:r>
            <a:r>
              <a:rPr lang="en-US" sz="2200" dirty="0" smtClean="0"/>
              <a:t> Kalen Delaney.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206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8700" dirty="0" smtClean="0">
                <a:solidFill>
                  <a:schemeClr val="accent3"/>
                </a:solidFill>
              </a:rPr>
              <a:t>?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консультантов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>
                <a:solidFill>
                  <a:prstClr val="white"/>
                </a:solidFill>
              </a:rPr>
              <a:pPr/>
              <a:t>68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16" y="2747020"/>
            <a:ext cx="1811486" cy="2711740"/>
          </a:xfrm>
        </p:spPr>
      </p:pic>
      <p:sp>
        <p:nvSpPr>
          <p:cNvPr id="6" name="Текст 5"/>
          <p:cNvSpPr txBox="1">
            <a:spLocks/>
          </p:cNvSpPr>
          <p:nvPr/>
        </p:nvSpPr>
        <p:spPr>
          <a:xfrm>
            <a:off x="7470491" y="1690690"/>
            <a:ext cx="3687503" cy="9260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Минюров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Сергей Юрьевич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MCSD, MCPD, MCITP, MCT</a:t>
            </a:r>
            <a:endParaRPr lang="ru-RU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2076688" y="1701191"/>
            <a:ext cx="3583332" cy="9297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Самородов </a:t>
            </a:r>
            <a:br>
              <a:rPr lang="ru-RU" dirty="0" smtClean="0"/>
            </a:br>
            <a:r>
              <a:rPr lang="ru-RU" dirty="0" smtClean="0"/>
              <a:t>Федор Анатольевич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MCM, MCSE, MCITP, MCT</a:t>
            </a:r>
            <a:endParaRPr lang="ru-RU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88" y="2747020"/>
            <a:ext cx="1804182" cy="2711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1" y="5574835"/>
            <a:ext cx="2404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fedor@samorodov.ru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1953" y="5574835"/>
            <a:ext cx="273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sminiurov@specialist.ru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5" y="33364"/>
            <a:ext cx="8704544" cy="68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35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Microsoft SQL Server </a:t>
            </a:r>
            <a:r>
              <a:rPr lang="ru-RU" sz="3600" dirty="0" smtClean="0"/>
              <a:t>как гибридная платформа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382676" y="1589545"/>
          <a:ext cx="76325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91235" y="1539779"/>
            <a:ext cx="5583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Объектная БД</a:t>
            </a:r>
            <a:r>
              <a:rPr lang="en-US" sz="2800" dirty="0" smtClean="0"/>
              <a:t> (.NET)</a:t>
            </a:r>
            <a:r>
              <a:rPr lang="ru-RU" sz="2800" dirty="0" smtClean="0"/>
              <a:t>: </a:t>
            </a:r>
            <a:r>
              <a:rPr lang="en-US" sz="2800" dirty="0" smtClean="0"/>
              <a:t>Gemstone,</a:t>
            </a:r>
            <a:r>
              <a:rPr lang="ru-RU" sz="2800" dirty="0" smtClean="0"/>
              <a:t> </a:t>
            </a:r>
            <a:r>
              <a:rPr lang="en-US" sz="2800" dirty="0" err="1" smtClean="0"/>
              <a:t>InterSystems</a:t>
            </a:r>
            <a:r>
              <a:rPr lang="en-US" sz="2800" dirty="0" smtClean="0"/>
              <a:t> Cache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91235" y="2904028"/>
            <a:ext cx="570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XML </a:t>
            </a:r>
            <a:r>
              <a:rPr lang="ru-RU" sz="2800" dirty="0" smtClean="0"/>
              <a:t>БД: </a:t>
            </a:r>
            <a:r>
              <a:rPr lang="en-US" sz="2800" dirty="0" smtClean="0"/>
              <a:t>Sedna</a:t>
            </a:r>
            <a:r>
              <a:rPr lang="ru-RU" sz="2800" dirty="0" smtClean="0"/>
              <a:t>, </a:t>
            </a:r>
            <a:r>
              <a:rPr lang="en-US" sz="2800" dirty="0" err="1" smtClean="0"/>
              <a:t>MarkLogic</a:t>
            </a:r>
            <a:r>
              <a:rPr lang="en-US" sz="2800" dirty="0" smtClean="0"/>
              <a:t> </a:t>
            </a:r>
            <a:r>
              <a:rPr lang="en-US" sz="2800" dirty="0"/>
              <a:t>Server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1235" y="3643290"/>
            <a:ext cx="5700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Интеграция приложений:</a:t>
            </a:r>
            <a:r>
              <a:rPr lang="en-US" sz="2800" dirty="0" smtClean="0"/>
              <a:t> BizTalk</a:t>
            </a:r>
            <a:r>
              <a:rPr lang="en-US" sz="2800" dirty="0"/>
              <a:t>, Oracle Service Bus, </a:t>
            </a:r>
            <a:r>
              <a:rPr lang="en-US" sz="2800" dirty="0" smtClean="0"/>
              <a:t>IBM </a:t>
            </a:r>
            <a:r>
              <a:rPr lang="en-US" sz="2800" dirty="0"/>
              <a:t>WebSphere ESB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1235" y="4994613"/>
            <a:ext cx="5700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БД в памяти: </a:t>
            </a:r>
            <a:r>
              <a:rPr lang="en-US" sz="2800" dirty="0" smtClean="0"/>
              <a:t>DB2 BLU (IBM), SQLite, </a:t>
            </a:r>
            <a:r>
              <a:rPr lang="en-US" sz="2800" dirty="0" err="1" smtClean="0"/>
              <a:t>TimesTen</a:t>
            </a:r>
            <a:r>
              <a:rPr lang="en-US" sz="2800" dirty="0" smtClean="0"/>
              <a:t> (Oracle),  Scuba (Facebook)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0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Мифы и иллюзии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90"/>
            <a:ext cx="109872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err="1" smtClean="0"/>
              <a:t>Серебрянной</a:t>
            </a:r>
            <a:r>
              <a:rPr lang="ru-RU" sz="2400" b="1" dirty="0" smtClean="0"/>
              <a:t> пули нет!</a:t>
            </a:r>
          </a:p>
          <a:p>
            <a:r>
              <a:rPr lang="ru-RU" sz="2400" dirty="0" smtClean="0"/>
              <a:t>Каждое приложение, каждый сервер имеет свои индивидуальные и принципиальные отличия. Внешняя среда, аппаратная конфигурация и программные компоненты постоянно изменяются.</a:t>
            </a:r>
          </a:p>
          <a:p>
            <a:r>
              <a:rPr lang="ru-RU" sz="2400" dirty="0" smtClean="0"/>
              <a:t>Нет тайных знаний, превращающих оптимизацию в простую задачу. Есть опыт, позволяющий в простых случаях решать проблемы с помощью интуиции. Но в сложных случаях прошлый опыт может ввести нас в заблуждение (см. предыдущий пункт).</a:t>
            </a:r>
          </a:p>
          <a:p>
            <a:r>
              <a:rPr lang="ru-RU" sz="2400" dirty="0" smtClean="0"/>
              <a:t>Оптимизация основана на диагностике и тестировании и является настройкой минимальной </a:t>
            </a:r>
            <a:r>
              <a:rPr lang="ru-RU" sz="2400" dirty="0" smtClean="0"/>
              <a:t>и сбалансированной </a:t>
            </a:r>
            <a:r>
              <a:rPr lang="ru-RU" sz="2400" dirty="0" smtClean="0"/>
              <a:t>нагрузки на систему. Оптимизация одного аспекта системы приводит к деградации другого компонента или </a:t>
            </a:r>
            <a:r>
              <a:rPr lang="ru-RU" sz="2400" dirty="0" smtClean="0"/>
              <a:t>усложнению самой системы.</a:t>
            </a:r>
            <a:endParaRPr lang="ru-RU" sz="2400" dirty="0" smtClean="0"/>
          </a:p>
          <a:p>
            <a:r>
              <a:rPr lang="ru-RU" sz="2400" dirty="0" smtClean="0"/>
              <a:t>Диагностика это постоянный, автоматизированный и многомерный анализ нагрузки на систему, работы приложений и пользователей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15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ialist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cialist" id="{62242752-2E85-493F-9599-479FA41DE608}" vid="{2D4906C2-058B-4AE5-9A84-516E4B38269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Specialist</Template>
  <TotalTime>9901</TotalTime>
  <Words>3299</Words>
  <Application>Microsoft Office PowerPoint</Application>
  <PresentationFormat>Широкоэкранный</PresentationFormat>
  <Paragraphs>748</Paragraphs>
  <Slides>68</Slides>
  <Notes>53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Myriad Pro</vt:lpstr>
      <vt:lpstr>TheSansMonoConNormal</vt:lpstr>
      <vt:lpstr>UtopiaStd-Regular</vt:lpstr>
      <vt:lpstr>Wingdings</vt:lpstr>
      <vt:lpstr>Specialist</vt:lpstr>
      <vt:lpstr>Microsoft SQL Server</vt:lpstr>
      <vt:lpstr>Аппаратное обеспечение</vt:lpstr>
      <vt:lpstr>Презентация PowerPoint</vt:lpstr>
      <vt:lpstr>Очередь задач</vt:lpstr>
      <vt:lpstr>Количество рабочих потоков</vt:lpstr>
      <vt:lpstr>Презентация PowerPoint</vt:lpstr>
      <vt:lpstr>Презентация PowerPoint</vt:lpstr>
      <vt:lpstr>Microsoft SQL Server как гибридная платформа</vt:lpstr>
      <vt:lpstr>Мифы и иллюзии оптимизации</vt:lpstr>
      <vt:lpstr>Области нагрузки</vt:lpstr>
      <vt:lpstr>Решение</vt:lpstr>
      <vt:lpstr>Стратегии оптимизации</vt:lpstr>
      <vt:lpstr>Оптимизация базы данных</vt:lpstr>
      <vt:lpstr>Баланс нагрузки</vt:lpstr>
      <vt:lpstr>Баланс нагрузки</vt:lpstr>
      <vt:lpstr>Баланс нагрузки</vt:lpstr>
      <vt:lpstr>Баланс нагрузки</vt:lpstr>
      <vt:lpstr>Баланс нагрузки</vt:lpstr>
      <vt:lpstr>Баланс нагрузки</vt:lpstr>
      <vt:lpstr>Инструменты для мониторинга</vt:lpstr>
      <vt:lpstr>Цикл обработки задач</vt:lpstr>
      <vt:lpstr>Переходы между состояниями задач</vt:lpstr>
      <vt:lpstr>Анализ ожиданий и задач</vt:lpstr>
      <vt:lpstr>Анализ нагрузки на процессоры</vt:lpstr>
      <vt:lpstr>Решение проблем с перегрузкой процессора</vt:lpstr>
      <vt:lpstr>Использование памяти сервером БД</vt:lpstr>
      <vt:lpstr>Анализ нагрузки на оперативную память</vt:lpstr>
      <vt:lpstr>Решение проблем с перегрузкой памяти</vt:lpstr>
      <vt:lpstr>Решение проблем с памятью</vt:lpstr>
      <vt:lpstr>Структура базы данных</vt:lpstr>
      <vt:lpstr>Принципы размещения файлов базы данных</vt:lpstr>
      <vt:lpstr>Типы страниц</vt:lpstr>
      <vt:lpstr>Ожидания ввода-вывода</vt:lpstr>
      <vt:lpstr>Анализ нагрузки на систему ввода-вывода</vt:lpstr>
      <vt:lpstr>Решение проблем с перегрузкой системы ввода-вывода</vt:lpstr>
      <vt:lpstr>Сетевые ожидания</vt:lpstr>
      <vt:lpstr>Анализ нагрузки на сеть</vt:lpstr>
      <vt:lpstr>Решение проблем с перегрузкой сети</vt:lpstr>
      <vt:lpstr>Индексы</vt:lpstr>
      <vt:lpstr>Проектирование индексов</vt:lpstr>
      <vt:lpstr>Рекомендации по созданию индексов</vt:lpstr>
      <vt:lpstr>Техники оптимизации на основе индексов</vt:lpstr>
      <vt:lpstr>Типы баз данных и опции индексов</vt:lpstr>
      <vt:lpstr>Использование индексов в предикатах запросов</vt:lpstr>
      <vt:lpstr>Анализ производительности SQL-запроса</vt:lpstr>
      <vt:lpstr>Основные физические операторы</vt:lpstr>
      <vt:lpstr>Операторы чтения данных</vt:lpstr>
      <vt:lpstr>Операторы связывания данных</vt:lpstr>
      <vt:lpstr>Статистика</vt:lpstr>
      <vt:lpstr>Гистограмма</vt:lpstr>
      <vt:lpstr>Дополнительная статистика</vt:lpstr>
      <vt:lpstr>Анализ статистики</vt:lpstr>
      <vt:lpstr>Динамические управляющие объекты</vt:lpstr>
      <vt:lpstr>Уровни оптимизации</vt:lpstr>
      <vt:lpstr>Факторы снижения производительности</vt:lpstr>
      <vt:lpstr>Правила оптимизации</vt:lpstr>
      <vt:lpstr>Оптимизация запросов</vt:lpstr>
      <vt:lpstr>Производительность</vt:lpstr>
      <vt:lpstr>Настройка производительности</vt:lpstr>
      <vt:lpstr>Оптимизация запроса</vt:lpstr>
      <vt:lpstr>Мониторинг на основе базового уровня (Baseline)</vt:lpstr>
      <vt:lpstr>Диагностика и настройка производительности</vt:lpstr>
      <vt:lpstr>Дорожная карта</vt:lpstr>
      <vt:lpstr>Базовое обучение</vt:lpstr>
      <vt:lpstr>Углубленное обучение</vt:lpstr>
      <vt:lpstr>Библиография</vt:lpstr>
      <vt:lpstr>Обсуждение</vt:lpstr>
      <vt:lpstr>Команда консультантов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SharePoint</dc:title>
  <dc:creator>Сергей Минюров</dc:creator>
  <cp:lastModifiedBy>Сергей Минюров</cp:lastModifiedBy>
  <cp:revision>178</cp:revision>
  <dcterms:created xsi:type="dcterms:W3CDTF">2016-06-04T07:44:44Z</dcterms:created>
  <dcterms:modified xsi:type="dcterms:W3CDTF">2016-07-12T07:14:48Z</dcterms:modified>
</cp:coreProperties>
</file>