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76DD4-F905-4DAB-B824-B0138FF57D1B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4E7C-2FAD-40D0-BFCC-541CE3AEA4F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646" y="404664"/>
            <a:ext cx="806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Приложение магазина одного товара для </a:t>
            </a:r>
            <a:r>
              <a:rPr lang="en-US" sz="2400" dirty="0" smtClean="0"/>
              <a:t>Android </a:t>
            </a:r>
            <a:r>
              <a:rPr lang="ru-RU" sz="2400" dirty="0" smtClean="0"/>
              <a:t>и </a:t>
            </a:r>
            <a:r>
              <a:rPr lang="en-US" sz="2400" dirty="0" smtClean="0"/>
              <a:t>IOS</a:t>
            </a:r>
            <a:r>
              <a:rPr lang="ru-RU" sz="2400" dirty="0" smtClean="0"/>
              <a:t> (ТЗ)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908720"/>
            <a:ext cx="8400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Необходимо написать копию приложения с </a:t>
            </a:r>
            <a:r>
              <a:rPr lang="en-US" dirty="0" smtClean="0"/>
              <a:t>IOS </a:t>
            </a:r>
            <a:r>
              <a:rPr lang="ru-RU" dirty="0" smtClean="0"/>
              <a:t>- </a:t>
            </a:r>
            <a:r>
              <a:rPr lang="ru-RU" dirty="0"/>
              <a:t>Вода </a:t>
            </a:r>
            <a:r>
              <a:rPr lang="ru-RU" dirty="0" smtClean="0"/>
              <a:t>Оазис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Условия:</a:t>
            </a:r>
          </a:p>
          <a:p>
            <a:pPr>
              <a:buFontTx/>
              <a:buChar char="-"/>
            </a:pPr>
            <a:r>
              <a:rPr lang="ru-RU" dirty="0" smtClean="0"/>
              <a:t> Разработка дизайна не требуется. Мы предоставим все необходимые картинки в </a:t>
            </a:r>
          </a:p>
          <a:p>
            <a:r>
              <a:rPr lang="ru-RU" dirty="0" smtClean="0"/>
              <a:t>нужном вам формате.</a:t>
            </a:r>
          </a:p>
          <a:p>
            <a:pPr>
              <a:buFontTx/>
              <a:buChar char="-"/>
            </a:pPr>
            <a:r>
              <a:rPr lang="ru-RU" dirty="0" smtClean="0"/>
              <a:t> Необходимо разместить оба приложения в </a:t>
            </a:r>
            <a:r>
              <a:rPr lang="ru-RU" dirty="0" err="1" smtClean="0"/>
              <a:t>Маркетах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 Нет необходимости интеграции приложений с какой-то системой, заказы должны</a:t>
            </a:r>
          </a:p>
          <a:p>
            <a:r>
              <a:rPr lang="ru-RU" dirty="0" smtClean="0"/>
              <a:t>приходить на почту.</a:t>
            </a:r>
          </a:p>
          <a:p>
            <a:r>
              <a:rPr lang="ru-RU" dirty="0" smtClean="0"/>
              <a:t>- Приложение должно иметь 4 разных окна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zaytsev\Desktop\Приложение\IMG_10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556792"/>
            <a:ext cx="2808312" cy="42124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476672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Первое окно (главное меню):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998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Примерный вид приложения с комментариями: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475656" y="1916832"/>
            <a:ext cx="1944216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844824"/>
            <a:ext cx="237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Открывает окно</a:t>
            </a:r>
          </a:p>
          <a:p>
            <a:r>
              <a:rPr lang="ru-RU" dirty="0" smtClean="0"/>
              <a:t> телефоном компании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5580112" y="1988840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4248" y="2132856"/>
            <a:ext cx="178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Переход на сайт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 flipH="1" flipV="1">
            <a:off x="5580112" y="2780928"/>
            <a:ext cx="1296144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6216" y="3789040"/>
            <a:ext cx="2455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Добавление 1 позиции</a:t>
            </a:r>
          </a:p>
          <a:p>
            <a:pPr algn="ctr"/>
            <a:r>
              <a:rPr lang="ru-RU" dirty="0" smtClean="0"/>
              <a:t>товара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1979712" y="2780928"/>
            <a:ext cx="1368152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28" y="3645024"/>
            <a:ext cx="218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 1 позиции</a:t>
            </a:r>
          </a:p>
          <a:p>
            <a:pPr algn="ctr"/>
            <a:r>
              <a:rPr lang="ru-RU" dirty="0" smtClean="0"/>
              <a:t> товара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2123728" y="5013176"/>
            <a:ext cx="1944216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5949280"/>
            <a:ext cx="855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не будет стрелок и будет отображаться только стоимость товара и его количество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257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Второе окно (телефоны)</a:t>
            </a:r>
            <a:endParaRPr lang="ru-RU" dirty="0"/>
          </a:p>
        </p:txBody>
      </p:sp>
      <p:pic>
        <p:nvPicPr>
          <p:cNvPr id="2050" name="Picture 2" descr="C:\Users\dzaytsev\Desktop\Приложение\IMG_10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628800"/>
            <a:ext cx="3191487" cy="47872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8650" y="908720"/>
            <a:ext cx="900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Необходимо чтобы телефон начинал набирать номер при нажатии на один из телефонов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zaytsev\Desktop\Приложение\IMG_10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340768"/>
            <a:ext cx="3443619" cy="51654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329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Третье окно (адрес и доставка):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555776" y="1700808"/>
            <a:ext cx="108012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1268760"/>
            <a:ext cx="256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Возврат в главное меню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555776" y="270892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2132856"/>
            <a:ext cx="3114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Открывает форму введения</a:t>
            </a:r>
          </a:p>
          <a:p>
            <a:r>
              <a:rPr lang="ru-RU" dirty="0" smtClean="0"/>
              <a:t>адреса и отображает краткую</a:t>
            </a:r>
          </a:p>
          <a:p>
            <a:r>
              <a:rPr lang="ru-RU" dirty="0" smtClean="0"/>
              <a:t> информацию по введённым </a:t>
            </a:r>
          </a:p>
          <a:p>
            <a:r>
              <a:rPr lang="ru-RU" dirty="0" smtClean="0"/>
              <a:t>данным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1619672" y="3645024"/>
            <a:ext cx="20162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4005064"/>
            <a:ext cx="266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Предлагает выбрать дату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2123728" y="4725144"/>
            <a:ext cx="151216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520" y="5301208"/>
            <a:ext cx="284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Предлагает выбрать время</a:t>
            </a:r>
          </a:p>
          <a:p>
            <a:pPr algn="ctr"/>
            <a:r>
              <a:rPr lang="ru-RU" dirty="0" smtClean="0"/>
              <a:t>доставки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680762" y="1556792"/>
            <a:ext cx="24632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Открывает встроенную</a:t>
            </a:r>
          </a:p>
          <a:p>
            <a:r>
              <a:rPr lang="ru-RU" dirty="0" smtClean="0"/>
              <a:t> почту телефона</a:t>
            </a:r>
          </a:p>
          <a:p>
            <a:r>
              <a:rPr lang="ru-RU" dirty="0" smtClean="0"/>
              <a:t>и вносит туда все</a:t>
            </a:r>
          </a:p>
          <a:p>
            <a:r>
              <a:rPr lang="ru-RU" dirty="0" smtClean="0"/>
              <a:t> введённые данные и</a:t>
            </a:r>
          </a:p>
          <a:p>
            <a:r>
              <a:rPr lang="ru-RU" dirty="0" smtClean="0"/>
              <a:t> указывает адрес</a:t>
            </a:r>
          </a:p>
          <a:p>
            <a:r>
              <a:rPr lang="ru-RU" dirty="0" smtClean="0"/>
              <a:t> получателя</a:t>
            </a:r>
          </a:p>
          <a:p>
            <a:r>
              <a:rPr lang="ru-RU" dirty="0" smtClean="0"/>
              <a:t> или отправляет через</a:t>
            </a:r>
          </a:p>
          <a:p>
            <a:r>
              <a:rPr lang="ru-RU" dirty="0" smtClean="0"/>
              <a:t> почтовый сервер.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5580112" y="2420888"/>
            <a:ext cx="1152128" cy="3672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zaytsev\Desktop\Приложение\IMG_10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412776"/>
            <a:ext cx="3198002" cy="4797004"/>
          </a:xfrm>
          <a:prstGeom prst="rect">
            <a:avLst/>
          </a:prstGeom>
          <a:noFill/>
        </p:spPr>
      </p:pic>
      <p:pic>
        <p:nvPicPr>
          <p:cNvPr id="4099" name="Picture 3" descr="C:\Users\dzaytsev\Desktop\Приложение\IMG_10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12776"/>
            <a:ext cx="3203592" cy="48053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512" y="260648"/>
            <a:ext cx="513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Четвертое окно (заполнение адреса и контактов)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191</Words>
  <Application>Microsoft Office PowerPoint</Application>
  <PresentationFormat>Экран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gate</dc:creator>
  <cp:lastModifiedBy>gate</cp:lastModifiedBy>
  <cp:revision>4</cp:revision>
  <dcterms:created xsi:type="dcterms:W3CDTF">2013-12-18T12:17:53Z</dcterms:created>
  <dcterms:modified xsi:type="dcterms:W3CDTF">2013-12-18T12:50:33Z</dcterms:modified>
</cp:coreProperties>
</file>