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3.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7.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35.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notesSlides/notesSlide36.xml" ContentType="application/vnd.openxmlformats-officedocument.presentationml.notesSlide+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notesSlides/notesSlide37.xml" ContentType="application/vnd.openxmlformats-officedocument.presentationml.notesSlide+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notesSlides/notesSlide45.xml" ContentType="application/vnd.openxmlformats-officedocument.presentationml.notesSlide+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notesSlides/notesSlide51.xml" ContentType="application/vnd.openxmlformats-officedocument.presentationml.notesSlide+xml"/>
  <Override PartName="/ppt/diagrams/data29.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diagrams/data30.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75"/>
  </p:notesMasterIdLst>
  <p:handoutMasterIdLst>
    <p:handoutMasterId r:id="rId76"/>
  </p:handoutMasterIdLst>
  <p:sldIdLst>
    <p:sldId id="285" r:id="rId2"/>
    <p:sldId id="295" r:id="rId3"/>
    <p:sldId id="350" r:id="rId4"/>
    <p:sldId id="416" r:id="rId5"/>
    <p:sldId id="361" r:id="rId6"/>
    <p:sldId id="355" r:id="rId7"/>
    <p:sldId id="317" r:id="rId8"/>
    <p:sldId id="390" r:id="rId9"/>
    <p:sldId id="341" r:id="rId10"/>
    <p:sldId id="304" r:id="rId11"/>
    <p:sldId id="321" r:id="rId12"/>
    <p:sldId id="359" r:id="rId13"/>
    <p:sldId id="373" r:id="rId14"/>
    <p:sldId id="336" r:id="rId15"/>
    <p:sldId id="384" r:id="rId16"/>
    <p:sldId id="425" r:id="rId17"/>
    <p:sldId id="322" r:id="rId18"/>
    <p:sldId id="323" r:id="rId19"/>
    <p:sldId id="391" r:id="rId20"/>
    <p:sldId id="387" r:id="rId21"/>
    <p:sldId id="324" r:id="rId22"/>
    <p:sldId id="296" r:id="rId23"/>
    <p:sldId id="395" r:id="rId24"/>
    <p:sldId id="397" r:id="rId25"/>
    <p:sldId id="392" r:id="rId26"/>
    <p:sldId id="325" r:id="rId27"/>
    <p:sldId id="400" r:id="rId28"/>
    <p:sldId id="398" r:id="rId29"/>
    <p:sldId id="402" r:id="rId30"/>
    <p:sldId id="327" r:id="rId31"/>
    <p:sldId id="330" r:id="rId32"/>
    <p:sldId id="394" r:id="rId33"/>
    <p:sldId id="346" r:id="rId34"/>
    <p:sldId id="407" r:id="rId35"/>
    <p:sldId id="411" r:id="rId36"/>
    <p:sldId id="362" r:id="rId37"/>
    <p:sldId id="344" r:id="rId38"/>
    <p:sldId id="378" r:id="rId39"/>
    <p:sldId id="345" r:id="rId40"/>
    <p:sldId id="375" r:id="rId41"/>
    <p:sldId id="331" r:id="rId42"/>
    <p:sldId id="413" r:id="rId43"/>
    <p:sldId id="418" r:id="rId44"/>
    <p:sldId id="422" r:id="rId45"/>
    <p:sldId id="421" r:id="rId46"/>
    <p:sldId id="353" r:id="rId47"/>
    <p:sldId id="332" r:id="rId48"/>
    <p:sldId id="329" r:id="rId49"/>
    <p:sldId id="414" r:id="rId50"/>
    <p:sldId id="415" r:id="rId51"/>
    <p:sldId id="333" r:id="rId52"/>
    <p:sldId id="369" r:id="rId53"/>
    <p:sldId id="412" r:id="rId54"/>
    <p:sldId id="357" r:id="rId55"/>
    <p:sldId id="423" r:id="rId56"/>
    <p:sldId id="358" r:id="rId57"/>
    <p:sldId id="409" r:id="rId58"/>
    <p:sldId id="408" r:id="rId59"/>
    <p:sldId id="405" r:id="rId60"/>
    <p:sldId id="318" r:id="rId61"/>
    <p:sldId id="360" r:id="rId62"/>
    <p:sldId id="337" r:id="rId63"/>
    <p:sldId id="380" r:id="rId64"/>
    <p:sldId id="326" r:id="rId65"/>
    <p:sldId id="379" r:id="rId66"/>
    <p:sldId id="417" r:id="rId67"/>
    <p:sldId id="376" r:id="rId68"/>
    <p:sldId id="404" r:id="rId69"/>
    <p:sldId id="419" r:id="rId70"/>
    <p:sldId id="310" r:id="rId71"/>
    <p:sldId id="292" r:id="rId72"/>
    <p:sldId id="308" r:id="rId73"/>
    <p:sldId id="307" r:id="rId74"/>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Option 1" id="{42D8459F-7683-F84D-8DE6-C3C38246EA5E}">
          <p14:sldIdLst>
            <p14:sldId id="285"/>
            <p14:sldId id="295"/>
            <p14:sldId id="350"/>
            <p14:sldId id="416"/>
            <p14:sldId id="361"/>
            <p14:sldId id="355"/>
            <p14:sldId id="317"/>
            <p14:sldId id="390"/>
            <p14:sldId id="341"/>
            <p14:sldId id="304"/>
            <p14:sldId id="321"/>
            <p14:sldId id="359"/>
            <p14:sldId id="373"/>
            <p14:sldId id="336"/>
            <p14:sldId id="384"/>
            <p14:sldId id="425"/>
            <p14:sldId id="322"/>
            <p14:sldId id="323"/>
            <p14:sldId id="391"/>
            <p14:sldId id="387"/>
            <p14:sldId id="324"/>
            <p14:sldId id="296"/>
            <p14:sldId id="395"/>
            <p14:sldId id="397"/>
            <p14:sldId id="392"/>
            <p14:sldId id="325"/>
            <p14:sldId id="400"/>
            <p14:sldId id="398"/>
            <p14:sldId id="402"/>
            <p14:sldId id="327"/>
            <p14:sldId id="330"/>
            <p14:sldId id="394"/>
            <p14:sldId id="346"/>
            <p14:sldId id="407"/>
            <p14:sldId id="411"/>
            <p14:sldId id="362"/>
            <p14:sldId id="344"/>
            <p14:sldId id="378"/>
            <p14:sldId id="345"/>
            <p14:sldId id="375"/>
            <p14:sldId id="331"/>
            <p14:sldId id="413"/>
            <p14:sldId id="418"/>
            <p14:sldId id="422"/>
            <p14:sldId id="421"/>
            <p14:sldId id="353"/>
            <p14:sldId id="332"/>
            <p14:sldId id="329"/>
            <p14:sldId id="414"/>
            <p14:sldId id="415"/>
            <p14:sldId id="333"/>
            <p14:sldId id="369"/>
            <p14:sldId id="412"/>
            <p14:sldId id="357"/>
            <p14:sldId id="423"/>
            <p14:sldId id="358"/>
            <p14:sldId id="409"/>
            <p14:sldId id="408"/>
            <p14:sldId id="405"/>
            <p14:sldId id="318"/>
            <p14:sldId id="360"/>
            <p14:sldId id="337"/>
            <p14:sldId id="380"/>
            <p14:sldId id="326"/>
            <p14:sldId id="379"/>
            <p14:sldId id="417"/>
            <p14:sldId id="376"/>
            <p14:sldId id="404"/>
            <p14:sldId id="419"/>
            <p14:sldId id="310"/>
            <p14:sldId id="292"/>
            <p14:sldId id="308"/>
            <p14:sldId id="307"/>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raden Ford" initials="BF" lastIdx="7"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BEC7"/>
    <a:srgbClr val="9E01F5"/>
    <a:srgbClr val="F36E21"/>
    <a:srgbClr val="1DB14B"/>
    <a:srgbClr val="FFC20E"/>
    <a:srgbClr val="0090D2"/>
    <a:srgbClr val="5FBB46"/>
    <a:srgbClr val="939598"/>
    <a:srgbClr val="FFD800"/>
    <a:srgbClr val="0036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103" autoAdjust="0"/>
    <p:restoredTop sz="89402" autoAdjust="0"/>
  </p:normalViewPr>
  <p:slideViewPr>
    <p:cSldViewPr snapToGrid="0">
      <p:cViewPr varScale="1">
        <p:scale>
          <a:sx n="111" d="100"/>
          <a:sy n="111" d="100"/>
        </p:scale>
        <p:origin x="69" y="63"/>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8" d="100"/>
          <a:sy n="88" d="100"/>
        </p:scale>
        <p:origin x="3822" y="10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diagrams/_rels/data13.xml.rels><?xml version="1.0" encoding="UTF-8" standalone="yes"?>
<Relationships xmlns="http://schemas.openxmlformats.org/package/2006/relationships"><Relationship Id="rId1" Type="http://schemas.openxmlformats.org/officeDocument/2006/relationships/image" Target="../media/image17.png"/></Relationships>
</file>

<file path=ppt/diagrams/_rels/data14.xml.rels><?xml version="1.0" encoding="UTF-8" standalone="yes"?>
<Relationships xmlns="http://schemas.openxmlformats.org/package/2006/relationships"><Relationship Id="rId2" Type="http://schemas.openxmlformats.org/officeDocument/2006/relationships/hyperlink" Target="https://en.wikipedia.org/wiki/Compare-and-swap" TargetMode="External"/><Relationship Id="rId1" Type="http://schemas.openxmlformats.org/officeDocument/2006/relationships/hyperlink" Target="https://msdn.microsoft.com/en-us/library/windows/desktop/ms686749(v=vs.85).aspx" TargetMode="External"/></Relationships>
</file>

<file path=ppt/diagrams/_rels/data24.xml.rels><?xml version="1.0" encoding="UTF-8" standalone="yes"?>
<Relationships xmlns="http://schemas.openxmlformats.org/package/2006/relationships"><Relationship Id="rId1" Type="http://schemas.openxmlformats.org/officeDocument/2006/relationships/hyperlink" Target="https://msdn.microsoft.com/en-us/library/dn133184.aspx" TargetMode="External"/></Relationships>
</file>

<file path=ppt/diagrams/_rels/drawing13.xml.rels><?xml version="1.0" encoding="UTF-8" standalone="yes"?>
<Relationships xmlns="http://schemas.openxmlformats.org/package/2006/relationships"><Relationship Id="rId1" Type="http://schemas.openxmlformats.org/officeDocument/2006/relationships/image" Target="../media/image17.png"/></Relationships>
</file>

<file path=ppt/diagrams/_rels/drawing14.xml.rels><?xml version="1.0" encoding="UTF-8" standalone="yes"?>
<Relationships xmlns="http://schemas.openxmlformats.org/package/2006/relationships"><Relationship Id="rId2" Type="http://schemas.openxmlformats.org/officeDocument/2006/relationships/hyperlink" Target="https://en.wikipedia.org/wiki/Compare-and-swap" TargetMode="External"/><Relationship Id="rId1" Type="http://schemas.openxmlformats.org/officeDocument/2006/relationships/hyperlink" Target="https://msdn.microsoft.com/en-us/library/windows/desktop/ms686749(v=vs.85).aspx" TargetMode="External"/></Relationships>
</file>

<file path=ppt/diagrams/_rels/drawing24.xml.rels><?xml version="1.0" encoding="UTF-8" standalone="yes"?>
<Relationships xmlns="http://schemas.openxmlformats.org/package/2006/relationships"><Relationship Id="rId1" Type="http://schemas.openxmlformats.org/officeDocument/2006/relationships/hyperlink" Target="https://msdn.microsoft.com/en-us/library/dn133184.aspx"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548C76E-4874-4137-A609-7357701A91DA}"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ECCAA86B-5A14-46D5-AF20-982579F166C6}">
      <dgm:prSet/>
      <dgm:spPr/>
      <dgm:t>
        <a:bodyPr/>
        <a:lstStyle/>
        <a:p>
          <a:r>
            <a:rPr lang="en-US" dirty="0"/>
            <a:t>What, How, Why, and Architecture</a:t>
          </a:r>
        </a:p>
      </dgm:t>
    </dgm:pt>
    <dgm:pt modelId="{4156FA58-896B-4E0F-BADD-86882F4CD2CE}" type="parTrans" cxnId="{FC8E3D63-BA8E-493C-8314-890D8C741F60}">
      <dgm:prSet/>
      <dgm:spPr/>
      <dgm:t>
        <a:bodyPr/>
        <a:lstStyle/>
        <a:p>
          <a:endParaRPr lang="en-US"/>
        </a:p>
      </dgm:t>
    </dgm:pt>
    <dgm:pt modelId="{755CFB90-D0C3-41CA-86DD-F8084E917446}" type="sibTrans" cxnId="{FC8E3D63-BA8E-493C-8314-890D8C741F60}">
      <dgm:prSet/>
      <dgm:spPr/>
      <dgm:t>
        <a:bodyPr/>
        <a:lstStyle/>
        <a:p>
          <a:endParaRPr lang="en-US"/>
        </a:p>
      </dgm:t>
    </dgm:pt>
    <dgm:pt modelId="{B77DE06A-E9AC-4D53-BF3F-87CAF1430138}">
      <dgm:prSet/>
      <dgm:spPr/>
      <dgm:t>
        <a:bodyPr/>
        <a:lstStyle/>
        <a:p>
          <a:r>
            <a:rPr lang="en-US" dirty="0"/>
            <a:t>Data and Indexes</a:t>
          </a:r>
        </a:p>
      </dgm:t>
    </dgm:pt>
    <dgm:pt modelId="{8EA0C4A2-82A9-4E2A-A06A-9A5FE6F84536}" type="parTrans" cxnId="{0C1C632B-F554-4099-9B7D-412A7BE441A6}">
      <dgm:prSet/>
      <dgm:spPr/>
      <dgm:t>
        <a:bodyPr/>
        <a:lstStyle/>
        <a:p>
          <a:endParaRPr lang="en-US"/>
        </a:p>
      </dgm:t>
    </dgm:pt>
    <dgm:pt modelId="{F8C9112F-2313-493F-A751-9D6142A8EA8C}" type="sibTrans" cxnId="{0C1C632B-F554-4099-9B7D-412A7BE441A6}">
      <dgm:prSet/>
      <dgm:spPr/>
      <dgm:t>
        <a:bodyPr/>
        <a:lstStyle/>
        <a:p>
          <a:endParaRPr lang="en-US"/>
        </a:p>
      </dgm:t>
    </dgm:pt>
    <dgm:pt modelId="{AF05F7CD-167D-46AC-B042-EE0F7B7FB0CF}">
      <dgm:prSet/>
      <dgm:spPr/>
      <dgm:t>
        <a:bodyPr/>
        <a:lstStyle/>
        <a:p>
          <a:r>
            <a:rPr lang="en-US" dirty="0"/>
            <a:t>Concurrency, Transactions, and Logging</a:t>
          </a:r>
        </a:p>
      </dgm:t>
    </dgm:pt>
    <dgm:pt modelId="{2249B899-1EE2-4B21-A53C-32748D118E5A}" type="parTrans" cxnId="{930A0AFD-3FFB-4F92-AC7D-3ECB9441E50D}">
      <dgm:prSet/>
      <dgm:spPr/>
      <dgm:t>
        <a:bodyPr/>
        <a:lstStyle/>
        <a:p>
          <a:endParaRPr lang="en-US"/>
        </a:p>
      </dgm:t>
    </dgm:pt>
    <dgm:pt modelId="{85CF3BA6-3436-4BB2-A2F1-C4909939D772}" type="sibTrans" cxnId="{930A0AFD-3FFB-4F92-AC7D-3ECB9441E50D}">
      <dgm:prSet/>
      <dgm:spPr/>
      <dgm:t>
        <a:bodyPr/>
        <a:lstStyle/>
        <a:p>
          <a:endParaRPr lang="en-US"/>
        </a:p>
      </dgm:t>
    </dgm:pt>
    <dgm:pt modelId="{CEEBE65F-5E00-4A21-B6B1-6563755E455D}">
      <dgm:prSet/>
      <dgm:spPr/>
      <dgm:t>
        <a:bodyPr/>
        <a:lstStyle/>
        <a:p>
          <a:r>
            <a:rPr lang="en-US" dirty="0"/>
            <a:t>Checkpoint and Recovery</a:t>
          </a:r>
        </a:p>
      </dgm:t>
    </dgm:pt>
    <dgm:pt modelId="{AE8EFF7D-2404-452E-B5EF-3E1BF1B75D05}" type="parTrans" cxnId="{E1BF9156-ED7D-4493-90BA-741A7AFCECD0}">
      <dgm:prSet/>
      <dgm:spPr/>
      <dgm:t>
        <a:bodyPr/>
        <a:lstStyle/>
        <a:p>
          <a:endParaRPr lang="en-US"/>
        </a:p>
      </dgm:t>
    </dgm:pt>
    <dgm:pt modelId="{26AE29B2-FCAE-4BDD-8B41-D79E488386A4}" type="sibTrans" cxnId="{E1BF9156-ED7D-4493-90BA-741A7AFCECD0}">
      <dgm:prSet/>
      <dgm:spPr/>
      <dgm:t>
        <a:bodyPr/>
        <a:lstStyle/>
        <a:p>
          <a:endParaRPr lang="en-US"/>
        </a:p>
      </dgm:t>
    </dgm:pt>
    <dgm:pt modelId="{F959BA4D-8C8F-494F-9B73-5FC9C6BF0839}">
      <dgm:prSet/>
      <dgm:spPr/>
      <dgm:t>
        <a:bodyPr/>
        <a:lstStyle/>
        <a:p>
          <a:r>
            <a:rPr lang="en-US" dirty="0"/>
            <a:t>Natively Compiled Procedures</a:t>
          </a:r>
        </a:p>
      </dgm:t>
    </dgm:pt>
    <dgm:pt modelId="{8F5FE20E-843B-4EB6-A139-2CA5010CF878}" type="parTrans" cxnId="{B44102BA-8415-4030-932C-522949CDD06C}">
      <dgm:prSet/>
      <dgm:spPr/>
      <dgm:t>
        <a:bodyPr/>
        <a:lstStyle/>
        <a:p>
          <a:endParaRPr lang="en-US"/>
        </a:p>
      </dgm:t>
    </dgm:pt>
    <dgm:pt modelId="{BF2A3288-A7FA-45B5-B772-CE8A28716F9E}" type="sibTrans" cxnId="{B44102BA-8415-4030-932C-522949CDD06C}">
      <dgm:prSet/>
      <dgm:spPr/>
      <dgm:t>
        <a:bodyPr/>
        <a:lstStyle/>
        <a:p>
          <a:endParaRPr lang="en-US"/>
        </a:p>
      </dgm:t>
    </dgm:pt>
    <dgm:pt modelId="{73D7CF1C-BD70-4311-86FA-C1EBD347ABAB}">
      <dgm:prSet/>
      <dgm:spPr/>
      <dgm:t>
        <a:bodyPr/>
        <a:lstStyle/>
        <a:p>
          <a:r>
            <a:rPr lang="en-US" dirty="0"/>
            <a:t>Resource Management</a:t>
          </a:r>
        </a:p>
      </dgm:t>
    </dgm:pt>
    <dgm:pt modelId="{F1D3673E-8168-4BD4-82BF-BB942D218058}" type="parTrans" cxnId="{29BEFB9E-94D8-4746-8C44-6AA4225D57FC}">
      <dgm:prSet/>
      <dgm:spPr/>
      <dgm:t>
        <a:bodyPr/>
        <a:lstStyle/>
        <a:p>
          <a:endParaRPr lang="en-US"/>
        </a:p>
      </dgm:t>
    </dgm:pt>
    <dgm:pt modelId="{96043233-8263-4702-8714-90DAE6089C03}" type="sibTrans" cxnId="{29BEFB9E-94D8-4746-8C44-6AA4225D57FC}">
      <dgm:prSet/>
      <dgm:spPr/>
      <dgm:t>
        <a:bodyPr/>
        <a:lstStyle/>
        <a:p>
          <a:endParaRPr lang="en-US"/>
        </a:p>
      </dgm:t>
    </dgm:pt>
    <dgm:pt modelId="{88A9B3DF-E5BA-49D9-ADB2-35BDAE08119D}" type="pres">
      <dgm:prSet presAssocID="{A548C76E-4874-4137-A609-7357701A91DA}" presName="Name0" presStyleCnt="0">
        <dgm:presLayoutVars>
          <dgm:chMax val="7"/>
          <dgm:chPref val="7"/>
          <dgm:dir/>
        </dgm:presLayoutVars>
      </dgm:prSet>
      <dgm:spPr/>
    </dgm:pt>
    <dgm:pt modelId="{D4382BC7-3E0F-4B36-901F-9F9EC0C6E423}" type="pres">
      <dgm:prSet presAssocID="{A548C76E-4874-4137-A609-7357701A91DA}" presName="Name1" presStyleCnt="0"/>
      <dgm:spPr/>
    </dgm:pt>
    <dgm:pt modelId="{EE42A5B0-6B1D-4984-86E9-8F73E8BA2B44}" type="pres">
      <dgm:prSet presAssocID="{A548C76E-4874-4137-A609-7357701A91DA}" presName="cycle" presStyleCnt="0"/>
      <dgm:spPr/>
    </dgm:pt>
    <dgm:pt modelId="{B46A926F-3098-459F-AB82-AA0A9555603C}" type="pres">
      <dgm:prSet presAssocID="{A548C76E-4874-4137-A609-7357701A91DA}" presName="srcNode" presStyleLbl="node1" presStyleIdx="0" presStyleCnt="6"/>
      <dgm:spPr/>
    </dgm:pt>
    <dgm:pt modelId="{FF7ACF9D-C639-400F-9733-1EE364AEAB15}" type="pres">
      <dgm:prSet presAssocID="{A548C76E-4874-4137-A609-7357701A91DA}" presName="conn" presStyleLbl="parChTrans1D2" presStyleIdx="0" presStyleCnt="1"/>
      <dgm:spPr/>
    </dgm:pt>
    <dgm:pt modelId="{90465B33-B747-4902-9066-14F16D56A0C2}" type="pres">
      <dgm:prSet presAssocID="{A548C76E-4874-4137-A609-7357701A91DA}" presName="extraNode" presStyleLbl="node1" presStyleIdx="0" presStyleCnt="6"/>
      <dgm:spPr/>
    </dgm:pt>
    <dgm:pt modelId="{737E4C6B-6AC6-450B-95F9-6423C59CA240}" type="pres">
      <dgm:prSet presAssocID="{A548C76E-4874-4137-A609-7357701A91DA}" presName="dstNode" presStyleLbl="node1" presStyleIdx="0" presStyleCnt="6"/>
      <dgm:spPr/>
    </dgm:pt>
    <dgm:pt modelId="{FBE6EE0C-625F-4FFF-8DC0-2C6685C52CA1}" type="pres">
      <dgm:prSet presAssocID="{ECCAA86B-5A14-46D5-AF20-982579F166C6}" presName="text_1" presStyleLbl="node1" presStyleIdx="0" presStyleCnt="6">
        <dgm:presLayoutVars>
          <dgm:bulletEnabled val="1"/>
        </dgm:presLayoutVars>
      </dgm:prSet>
      <dgm:spPr/>
    </dgm:pt>
    <dgm:pt modelId="{051C5F83-CE9A-4799-AE42-B80C2C1F3773}" type="pres">
      <dgm:prSet presAssocID="{ECCAA86B-5A14-46D5-AF20-982579F166C6}" presName="accent_1" presStyleCnt="0"/>
      <dgm:spPr/>
    </dgm:pt>
    <dgm:pt modelId="{7B2D08BC-5B2C-46F0-A98B-0ADF66CCB71E}" type="pres">
      <dgm:prSet presAssocID="{ECCAA86B-5A14-46D5-AF20-982579F166C6}" presName="accentRepeatNode" presStyleLbl="solidFgAcc1" presStyleIdx="0" presStyleCnt="6"/>
      <dgm:spPr/>
    </dgm:pt>
    <dgm:pt modelId="{F5B6F751-DB42-44F6-B3A3-060786D0EC2C}" type="pres">
      <dgm:prSet presAssocID="{B77DE06A-E9AC-4D53-BF3F-87CAF1430138}" presName="text_2" presStyleLbl="node1" presStyleIdx="1" presStyleCnt="6">
        <dgm:presLayoutVars>
          <dgm:bulletEnabled val="1"/>
        </dgm:presLayoutVars>
      </dgm:prSet>
      <dgm:spPr/>
    </dgm:pt>
    <dgm:pt modelId="{69A08229-DC92-40C7-9F3D-77EF8E5B039B}" type="pres">
      <dgm:prSet presAssocID="{B77DE06A-E9AC-4D53-BF3F-87CAF1430138}" presName="accent_2" presStyleCnt="0"/>
      <dgm:spPr/>
    </dgm:pt>
    <dgm:pt modelId="{8B74491E-42FA-4197-91C2-E98B1665F142}" type="pres">
      <dgm:prSet presAssocID="{B77DE06A-E9AC-4D53-BF3F-87CAF1430138}" presName="accentRepeatNode" presStyleLbl="solidFgAcc1" presStyleIdx="1" presStyleCnt="6"/>
      <dgm:spPr/>
    </dgm:pt>
    <dgm:pt modelId="{4335B96C-CD5D-4F5F-AD87-0E7EAEB0A2B2}" type="pres">
      <dgm:prSet presAssocID="{AF05F7CD-167D-46AC-B042-EE0F7B7FB0CF}" presName="text_3" presStyleLbl="node1" presStyleIdx="2" presStyleCnt="6">
        <dgm:presLayoutVars>
          <dgm:bulletEnabled val="1"/>
        </dgm:presLayoutVars>
      </dgm:prSet>
      <dgm:spPr/>
    </dgm:pt>
    <dgm:pt modelId="{C8E6C0DD-6085-46A1-8CB0-2DE6FFFC1697}" type="pres">
      <dgm:prSet presAssocID="{AF05F7CD-167D-46AC-B042-EE0F7B7FB0CF}" presName="accent_3" presStyleCnt="0"/>
      <dgm:spPr/>
    </dgm:pt>
    <dgm:pt modelId="{E07255EE-0CB7-4E54-9579-D5D77986E7D9}" type="pres">
      <dgm:prSet presAssocID="{AF05F7CD-167D-46AC-B042-EE0F7B7FB0CF}" presName="accentRepeatNode" presStyleLbl="solidFgAcc1" presStyleIdx="2" presStyleCnt="6"/>
      <dgm:spPr/>
    </dgm:pt>
    <dgm:pt modelId="{10642042-C340-47F4-9ADA-64711F0FCAD9}" type="pres">
      <dgm:prSet presAssocID="{CEEBE65F-5E00-4A21-B6B1-6563755E455D}" presName="text_4" presStyleLbl="node1" presStyleIdx="3" presStyleCnt="6">
        <dgm:presLayoutVars>
          <dgm:bulletEnabled val="1"/>
        </dgm:presLayoutVars>
      </dgm:prSet>
      <dgm:spPr/>
    </dgm:pt>
    <dgm:pt modelId="{B40DABB8-9172-4989-A54E-B6740DD2BED0}" type="pres">
      <dgm:prSet presAssocID="{CEEBE65F-5E00-4A21-B6B1-6563755E455D}" presName="accent_4" presStyleCnt="0"/>
      <dgm:spPr/>
    </dgm:pt>
    <dgm:pt modelId="{1A3A1BDA-139F-476C-904D-B069033374E6}" type="pres">
      <dgm:prSet presAssocID="{CEEBE65F-5E00-4A21-B6B1-6563755E455D}" presName="accentRepeatNode" presStyleLbl="solidFgAcc1" presStyleIdx="3" presStyleCnt="6"/>
      <dgm:spPr/>
    </dgm:pt>
    <dgm:pt modelId="{1D6044B1-521B-4191-9E9D-A57E81E88045}" type="pres">
      <dgm:prSet presAssocID="{F959BA4D-8C8F-494F-9B73-5FC9C6BF0839}" presName="text_5" presStyleLbl="node1" presStyleIdx="4" presStyleCnt="6">
        <dgm:presLayoutVars>
          <dgm:bulletEnabled val="1"/>
        </dgm:presLayoutVars>
      </dgm:prSet>
      <dgm:spPr/>
    </dgm:pt>
    <dgm:pt modelId="{77458997-E16E-479B-9771-3462567BA1D1}" type="pres">
      <dgm:prSet presAssocID="{F959BA4D-8C8F-494F-9B73-5FC9C6BF0839}" presName="accent_5" presStyleCnt="0"/>
      <dgm:spPr/>
    </dgm:pt>
    <dgm:pt modelId="{C1B8F9CF-116F-4267-A4DA-E866AA149D33}" type="pres">
      <dgm:prSet presAssocID="{F959BA4D-8C8F-494F-9B73-5FC9C6BF0839}" presName="accentRepeatNode" presStyleLbl="solidFgAcc1" presStyleIdx="4" presStyleCnt="6"/>
      <dgm:spPr/>
    </dgm:pt>
    <dgm:pt modelId="{16907BB6-59B2-4B6D-BBC9-263485252F54}" type="pres">
      <dgm:prSet presAssocID="{73D7CF1C-BD70-4311-86FA-C1EBD347ABAB}" presName="text_6" presStyleLbl="node1" presStyleIdx="5" presStyleCnt="6">
        <dgm:presLayoutVars>
          <dgm:bulletEnabled val="1"/>
        </dgm:presLayoutVars>
      </dgm:prSet>
      <dgm:spPr/>
    </dgm:pt>
    <dgm:pt modelId="{6A9D8F5C-E04F-4EAB-BC6B-8ABF2F1E8438}" type="pres">
      <dgm:prSet presAssocID="{73D7CF1C-BD70-4311-86FA-C1EBD347ABAB}" presName="accent_6" presStyleCnt="0"/>
      <dgm:spPr/>
    </dgm:pt>
    <dgm:pt modelId="{ED38E329-7F8A-434B-B241-459F96C851AC}" type="pres">
      <dgm:prSet presAssocID="{73D7CF1C-BD70-4311-86FA-C1EBD347ABAB}" presName="accentRepeatNode" presStyleLbl="solidFgAcc1" presStyleIdx="5" presStyleCnt="6"/>
      <dgm:spPr/>
    </dgm:pt>
  </dgm:ptLst>
  <dgm:cxnLst>
    <dgm:cxn modelId="{930A0AFD-3FFB-4F92-AC7D-3ECB9441E50D}" srcId="{A548C76E-4874-4137-A609-7357701A91DA}" destId="{AF05F7CD-167D-46AC-B042-EE0F7B7FB0CF}" srcOrd="2" destOrd="0" parTransId="{2249B899-1EE2-4B21-A53C-32748D118E5A}" sibTransId="{85CF3BA6-3436-4BB2-A2F1-C4909939D772}"/>
    <dgm:cxn modelId="{29BEFB9E-94D8-4746-8C44-6AA4225D57FC}" srcId="{A548C76E-4874-4137-A609-7357701A91DA}" destId="{73D7CF1C-BD70-4311-86FA-C1EBD347ABAB}" srcOrd="5" destOrd="0" parTransId="{F1D3673E-8168-4BD4-82BF-BB942D218058}" sibTransId="{96043233-8263-4702-8714-90DAE6089C03}"/>
    <dgm:cxn modelId="{7D9A53FB-401B-46B4-B7F4-79B8EE492E7D}" type="presOf" srcId="{B77DE06A-E9AC-4D53-BF3F-87CAF1430138}" destId="{F5B6F751-DB42-44F6-B3A3-060786D0EC2C}" srcOrd="0" destOrd="0" presId="urn:microsoft.com/office/officeart/2008/layout/VerticalCurvedList"/>
    <dgm:cxn modelId="{2A8DD243-B44A-4707-A6CE-52A4DF99D9DE}" type="presOf" srcId="{755CFB90-D0C3-41CA-86DD-F8084E917446}" destId="{FF7ACF9D-C639-400F-9733-1EE364AEAB15}" srcOrd="0" destOrd="0" presId="urn:microsoft.com/office/officeart/2008/layout/VerticalCurvedList"/>
    <dgm:cxn modelId="{DE149EFE-BDBC-4403-8C2D-8B7F985FFD23}" type="presOf" srcId="{CEEBE65F-5E00-4A21-B6B1-6563755E455D}" destId="{10642042-C340-47F4-9ADA-64711F0FCAD9}" srcOrd="0" destOrd="0" presId="urn:microsoft.com/office/officeart/2008/layout/VerticalCurvedList"/>
    <dgm:cxn modelId="{E1BF9156-ED7D-4493-90BA-741A7AFCECD0}" srcId="{A548C76E-4874-4137-A609-7357701A91DA}" destId="{CEEBE65F-5E00-4A21-B6B1-6563755E455D}" srcOrd="3" destOrd="0" parTransId="{AE8EFF7D-2404-452E-B5EF-3E1BF1B75D05}" sibTransId="{26AE29B2-FCAE-4BDD-8B41-D79E488386A4}"/>
    <dgm:cxn modelId="{FB015E09-373F-4144-BF36-3BA2466E4243}" type="presOf" srcId="{F959BA4D-8C8F-494F-9B73-5FC9C6BF0839}" destId="{1D6044B1-521B-4191-9E9D-A57E81E88045}" srcOrd="0" destOrd="0" presId="urn:microsoft.com/office/officeart/2008/layout/VerticalCurvedList"/>
    <dgm:cxn modelId="{CEB23B51-9773-4F22-9346-DD52D3CFE651}" type="presOf" srcId="{AF05F7CD-167D-46AC-B042-EE0F7B7FB0CF}" destId="{4335B96C-CD5D-4F5F-AD87-0E7EAEB0A2B2}" srcOrd="0" destOrd="0" presId="urn:microsoft.com/office/officeart/2008/layout/VerticalCurvedList"/>
    <dgm:cxn modelId="{4BE53ED6-44F0-4747-8E47-F07C3C789FD6}" type="presOf" srcId="{ECCAA86B-5A14-46D5-AF20-982579F166C6}" destId="{FBE6EE0C-625F-4FFF-8DC0-2C6685C52CA1}" srcOrd="0" destOrd="0" presId="urn:microsoft.com/office/officeart/2008/layout/VerticalCurvedList"/>
    <dgm:cxn modelId="{1D281DA2-5DCB-4372-BFF7-F8C9017882F4}" type="presOf" srcId="{A548C76E-4874-4137-A609-7357701A91DA}" destId="{88A9B3DF-E5BA-49D9-ADB2-35BDAE08119D}" srcOrd="0" destOrd="0" presId="urn:microsoft.com/office/officeart/2008/layout/VerticalCurvedList"/>
    <dgm:cxn modelId="{0C1C632B-F554-4099-9B7D-412A7BE441A6}" srcId="{A548C76E-4874-4137-A609-7357701A91DA}" destId="{B77DE06A-E9AC-4D53-BF3F-87CAF1430138}" srcOrd="1" destOrd="0" parTransId="{8EA0C4A2-82A9-4E2A-A06A-9A5FE6F84536}" sibTransId="{F8C9112F-2313-493F-A751-9D6142A8EA8C}"/>
    <dgm:cxn modelId="{FC8E3D63-BA8E-493C-8314-890D8C741F60}" srcId="{A548C76E-4874-4137-A609-7357701A91DA}" destId="{ECCAA86B-5A14-46D5-AF20-982579F166C6}" srcOrd="0" destOrd="0" parTransId="{4156FA58-896B-4E0F-BADD-86882F4CD2CE}" sibTransId="{755CFB90-D0C3-41CA-86DD-F8084E917446}"/>
    <dgm:cxn modelId="{B44102BA-8415-4030-932C-522949CDD06C}" srcId="{A548C76E-4874-4137-A609-7357701A91DA}" destId="{F959BA4D-8C8F-494F-9B73-5FC9C6BF0839}" srcOrd="4" destOrd="0" parTransId="{8F5FE20E-843B-4EB6-A139-2CA5010CF878}" sibTransId="{BF2A3288-A7FA-45B5-B772-CE8A28716F9E}"/>
    <dgm:cxn modelId="{560BFEC9-5C91-4F65-9C54-D25C6E95C5CD}" type="presOf" srcId="{73D7CF1C-BD70-4311-86FA-C1EBD347ABAB}" destId="{16907BB6-59B2-4B6D-BBC9-263485252F54}" srcOrd="0" destOrd="0" presId="urn:microsoft.com/office/officeart/2008/layout/VerticalCurvedList"/>
    <dgm:cxn modelId="{D2336BBA-20F8-43B9-A5BC-0B60AF162ABE}" type="presParOf" srcId="{88A9B3DF-E5BA-49D9-ADB2-35BDAE08119D}" destId="{D4382BC7-3E0F-4B36-901F-9F9EC0C6E423}" srcOrd="0" destOrd="0" presId="urn:microsoft.com/office/officeart/2008/layout/VerticalCurvedList"/>
    <dgm:cxn modelId="{E24AA3F2-19BF-43C5-A20F-9982DEAE6BF7}" type="presParOf" srcId="{D4382BC7-3E0F-4B36-901F-9F9EC0C6E423}" destId="{EE42A5B0-6B1D-4984-86E9-8F73E8BA2B44}" srcOrd="0" destOrd="0" presId="urn:microsoft.com/office/officeart/2008/layout/VerticalCurvedList"/>
    <dgm:cxn modelId="{D9E66DF2-C3AC-43E7-AD9A-E9CD3AD45012}" type="presParOf" srcId="{EE42A5B0-6B1D-4984-86E9-8F73E8BA2B44}" destId="{B46A926F-3098-459F-AB82-AA0A9555603C}" srcOrd="0" destOrd="0" presId="urn:microsoft.com/office/officeart/2008/layout/VerticalCurvedList"/>
    <dgm:cxn modelId="{EB50EB29-96E6-4C00-8FB5-3330170A16B1}" type="presParOf" srcId="{EE42A5B0-6B1D-4984-86E9-8F73E8BA2B44}" destId="{FF7ACF9D-C639-400F-9733-1EE364AEAB15}" srcOrd="1" destOrd="0" presId="urn:microsoft.com/office/officeart/2008/layout/VerticalCurvedList"/>
    <dgm:cxn modelId="{36483359-A092-4268-A906-9E9926411D48}" type="presParOf" srcId="{EE42A5B0-6B1D-4984-86E9-8F73E8BA2B44}" destId="{90465B33-B747-4902-9066-14F16D56A0C2}" srcOrd="2" destOrd="0" presId="urn:microsoft.com/office/officeart/2008/layout/VerticalCurvedList"/>
    <dgm:cxn modelId="{F9705EDC-56D3-4C67-9185-FC8DA57437E3}" type="presParOf" srcId="{EE42A5B0-6B1D-4984-86E9-8F73E8BA2B44}" destId="{737E4C6B-6AC6-450B-95F9-6423C59CA240}" srcOrd="3" destOrd="0" presId="urn:microsoft.com/office/officeart/2008/layout/VerticalCurvedList"/>
    <dgm:cxn modelId="{1A418262-203C-4D79-AEBC-099BCD4CFF16}" type="presParOf" srcId="{D4382BC7-3E0F-4B36-901F-9F9EC0C6E423}" destId="{FBE6EE0C-625F-4FFF-8DC0-2C6685C52CA1}" srcOrd="1" destOrd="0" presId="urn:microsoft.com/office/officeart/2008/layout/VerticalCurvedList"/>
    <dgm:cxn modelId="{B526EC49-E002-45AF-8B11-298A6B397630}" type="presParOf" srcId="{D4382BC7-3E0F-4B36-901F-9F9EC0C6E423}" destId="{051C5F83-CE9A-4799-AE42-B80C2C1F3773}" srcOrd="2" destOrd="0" presId="urn:microsoft.com/office/officeart/2008/layout/VerticalCurvedList"/>
    <dgm:cxn modelId="{E5E17439-0A1E-49E4-ACB9-C43CC9FC0C67}" type="presParOf" srcId="{051C5F83-CE9A-4799-AE42-B80C2C1F3773}" destId="{7B2D08BC-5B2C-46F0-A98B-0ADF66CCB71E}" srcOrd="0" destOrd="0" presId="urn:microsoft.com/office/officeart/2008/layout/VerticalCurvedList"/>
    <dgm:cxn modelId="{05D82973-E892-48FF-84E8-D2BA23C51D75}" type="presParOf" srcId="{D4382BC7-3E0F-4B36-901F-9F9EC0C6E423}" destId="{F5B6F751-DB42-44F6-B3A3-060786D0EC2C}" srcOrd="3" destOrd="0" presId="urn:microsoft.com/office/officeart/2008/layout/VerticalCurvedList"/>
    <dgm:cxn modelId="{6DC44F38-BFD4-4BF7-9BCE-7D33B4EA4E24}" type="presParOf" srcId="{D4382BC7-3E0F-4B36-901F-9F9EC0C6E423}" destId="{69A08229-DC92-40C7-9F3D-77EF8E5B039B}" srcOrd="4" destOrd="0" presId="urn:microsoft.com/office/officeart/2008/layout/VerticalCurvedList"/>
    <dgm:cxn modelId="{3D39BA38-1C2E-4D33-9053-BAAE772A831D}" type="presParOf" srcId="{69A08229-DC92-40C7-9F3D-77EF8E5B039B}" destId="{8B74491E-42FA-4197-91C2-E98B1665F142}" srcOrd="0" destOrd="0" presId="urn:microsoft.com/office/officeart/2008/layout/VerticalCurvedList"/>
    <dgm:cxn modelId="{527831E2-FCF6-429F-B12A-D88AA2636762}" type="presParOf" srcId="{D4382BC7-3E0F-4B36-901F-9F9EC0C6E423}" destId="{4335B96C-CD5D-4F5F-AD87-0E7EAEB0A2B2}" srcOrd="5" destOrd="0" presId="urn:microsoft.com/office/officeart/2008/layout/VerticalCurvedList"/>
    <dgm:cxn modelId="{E4661C3C-54B8-4F2C-A5D4-CB2A77279655}" type="presParOf" srcId="{D4382BC7-3E0F-4B36-901F-9F9EC0C6E423}" destId="{C8E6C0DD-6085-46A1-8CB0-2DE6FFFC1697}" srcOrd="6" destOrd="0" presId="urn:microsoft.com/office/officeart/2008/layout/VerticalCurvedList"/>
    <dgm:cxn modelId="{9B545F24-9D5E-42A3-893C-9D009A276DDD}" type="presParOf" srcId="{C8E6C0DD-6085-46A1-8CB0-2DE6FFFC1697}" destId="{E07255EE-0CB7-4E54-9579-D5D77986E7D9}" srcOrd="0" destOrd="0" presId="urn:microsoft.com/office/officeart/2008/layout/VerticalCurvedList"/>
    <dgm:cxn modelId="{B4188880-29C6-4494-933F-1DD38EDA84DD}" type="presParOf" srcId="{D4382BC7-3E0F-4B36-901F-9F9EC0C6E423}" destId="{10642042-C340-47F4-9ADA-64711F0FCAD9}" srcOrd="7" destOrd="0" presId="urn:microsoft.com/office/officeart/2008/layout/VerticalCurvedList"/>
    <dgm:cxn modelId="{8CE7E2A3-A5D6-45DE-ACFD-21A46E7B5138}" type="presParOf" srcId="{D4382BC7-3E0F-4B36-901F-9F9EC0C6E423}" destId="{B40DABB8-9172-4989-A54E-B6740DD2BED0}" srcOrd="8" destOrd="0" presId="urn:microsoft.com/office/officeart/2008/layout/VerticalCurvedList"/>
    <dgm:cxn modelId="{D2109DF8-8542-4ECF-863A-C7A18FFE9AA1}" type="presParOf" srcId="{B40DABB8-9172-4989-A54E-B6740DD2BED0}" destId="{1A3A1BDA-139F-476C-904D-B069033374E6}" srcOrd="0" destOrd="0" presId="urn:microsoft.com/office/officeart/2008/layout/VerticalCurvedList"/>
    <dgm:cxn modelId="{68D0BF63-C742-49C5-83C6-706B603D8B66}" type="presParOf" srcId="{D4382BC7-3E0F-4B36-901F-9F9EC0C6E423}" destId="{1D6044B1-521B-4191-9E9D-A57E81E88045}" srcOrd="9" destOrd="0" presId="urn:microsoft.com/office/officeart/2008/layout/VerticalCurvedList"/>
    <dgm:cxn modelId="{8642D081-E592-478A-99BE-E687386C9807}" type="presParOf" srcId="{D4382BC7-3E0F-4B36-901F-9F9EC0C6E423}" destId="{77458997-E16E-479B-9771-3462567BA1D1}" srcOrd="10" destOrd="0" presId="urn:microsoft.com/office/officeart/2008/layout/VerticalCurvedList"/>
    <dgm:cxn modelId="{B942A036-12D1-4071-BFFF-5CB37B4CA72F}" type="presParOf" srcId="{77458997-E16E-479B-9771-3462567BA1D1}" destId="{C1B8F9CF-116F-4267-A4DA-E866AA149D33}" srcOrd="0" destOrd="0" presId="urn:microsoft.com/office/officeart/2008/layout/VerticalCurvedList"/>
    <dgm:cxn modelId="{661DBAB7-C9F0-45BB-927E-BC2BB67BAACC}" type="presParOf" srcId="{D4382BC7-3E0F-4B36-901F-9F9EC0C6E423}" destId="{16907BB6-59B2-4B6D-BBC9-263485252F54}" srcOrd="11" destOrd="0" presId="urn:microsoft.com/office/officeart/2008/layout/VerticalCurvedList"/>
    <dgm:cxn modelId="{5D8A9D82-CFC1-4692-B22A-FFF494D1AE76}" type="presParOf" srcId="{D4382BC7-3E0F-4B36-901F-9F9EC0C6E423}" destId="{6A9D8F5C-E04F-4EAB-BC6B-8ABF2F1E8438}" srcOrd="12" destOrd="0" presId="urn:microsoft.com/office/officeart/2008/layout/VerticalCurvedList"/>
    <dgm:cxn modelId="{08B9DDE3-C2FE-407D-8707-7816C351DB6E}" type="presParOf" srcId="{6A9D8F5C-E04F-4EAB-BC6B-8ABF2F1E8438}" destId="{ED38E329-7F8A-434B-B241-459F96C851AC}"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BF92BD93-69C9-4B8A-B562-CC96653AD0DB}" type="doc">
      <dgm:prSet loTypeId="urn:microsoft.com/office/officeart/2005/8/layout/process1" loCatId="process" qsTypeId="urn:microsoft.com/office/officeart/2005/8/quickstyle/simple1" qsCatId="simple" csTypeId="urn:microsoft.com/office/officeart/2005/8/colors/accent0_3" csCatId="mainScheme" phldr="1"/>
      <dgm:spPr/>
      <dgm:t>
        <a:bodyPr/>
        <a:lstStyle/>
        <a:p>
          <a:endParaRPr lang="en-US"/>
        </a:p>
      </dgm:t>
    </dgm:pt>
    <dgm:pt modelId="{CE259CE7-2CE1-4A4C-BC5D-1D44E76A7D5C}">
      <dgm:prSet phldrT="[Text]"/>
      <dgm:spPr/>
      <dgm:t>
        <a:bodyPr/>
        <a:lstStyle/>
        <a:p>
          <a:r>
            <a:rPr lang="en-US" dirty="0"/>
            <a:t>Find hash index in metadata</a:t>
          </a:r>
        </a:p>
      </dgm:t>
    </dgm:pt>
    <dgm:pt modelId="{444FBD94-A6F2-46A6-A12A-7FA423D4FE68}" type="parTrans" cxnId="{A3EDCE2C-AF30-4E56-944D-D75FBBE69F63}">
      <dgm:prSet/>
      <dgm:spPr/>
      <dgm:t>
        <a:bodyPr/>
        <a:lstStyle/>
        <a:p>
          <a:endParaRPr lang="en-US"/>
        </a:p>
      </dgm:t>
    </dgm:pt>
    <dgm:pt modelId="{ACBF062F-DD15-4CAC-9CD2-3141218D2407}" type="sibTrans" cxnId="{A3EDCE2C-AF30-4E56-944D-D75FBBE69F63}">
      <dgm:prSet/>
      <dgm:spPr/>
      <dgm:t>
        <a:bodyPr/>
        <a:lstStyle/>
        <a:p>
          <a:endParaRPr lang="en-US" dirty="0"/>
        </a:p>
      </dgm:t>
    </dgm:pt>
    <dgm:pt modelId="{5F253F6E-71FA-4101-A12D-469932D7C3E2}">
      <dgm:prSet phldrT="[Text]"/>
      <dgm:spPr/>
      <dgm:t>
        <a:bodyPr/>
        <a:lstStyle/>
        <a:p>
          <a:r>
            <a:rPr lang="en-US" dirty="0"/>
            <a:t>Hash key and find bucket</a:t>
          </a:r>
        </a:p>
      </dgm:t>
    </dgm:pt>
    <dgm:pt modelId="{EEB31B53-8790-4485-AB9A-3BC9292C0CF1}" type="parTrans" cxnId="{A93FCD17-5ECE-4A52-8E4C-1978D5F3DEF2}">
      <dgm:prSet/>
      <dgm:spPr/>
      <dgm:t>
        <a:bodyPr/>
        <a:lstStyle/>
        <a:p>
          <a:endParaRPr lang="en-US"/>
        </a:p>
      </dgm:t>
    </dgm:pt>
    <dgm:pt modelId="{CFD2C618-B044-4723-9104-6C09DC35B03D}" type="sibTrans" cxnId="{A93FCD17-5ECE-4A52-8E4C-1978D5F3DEF2}">
      <dgm:prSet/>
      <dgm:spPr/>
      <dgm:t>
        <a:bodyPr/>
        <a:lstStyle/>
        <a:p>
          <a:endParaRPr lang="en-US" dirty="0"/>
        </a:p>
      </dgm:t>
    </dgm:pt>
    <dgm:pt modelId="{6303709B-864B-41F6-AFDA-1B9994B6ABDC}">
      <dgm:prSet phldrT="[Text]"/>
      <dgm:spPr/>
      <dgm:t>
        <a:bodyPr/>
        <a:lstStyle/>
        <a:p>
          <a:r>
            <a:rPr lang="en-US" dirty="0"/>
            <a:t>Call CompareSKeyToRow routine</a:t>
          </a:r>
        </a:p>
      </dgm:t>
    </dgm:pt>
    <dgm:pt modelId="{3E7410C0-DA24-4387-AC76-A2FFCA6BD1EC}" type="parTrans" cxnId="{2FBA9723-6212-45BD-A7C1-31687BB1E4B8}">
      <dgm:prSet/>
      <dgm:spPr/>
      <dgm:t>
        <a:bodyPr/>
        <a:lstStyle/>
        <a:p>
          <a:endParaRPr lang="en-US"/>
        </a:p>
      </dgm:t>
    </dgm:pt>
    <dgm:pt modelId="{7F95CF4C-9CAB-400D-94BD-EADDB4E5A66E}" type="sibTrans" cxnId="{2FBA9723-6212-45BD-A7C1-31687BB1E4B8}">
      <dgm:prSet/>
      <dgm:spPr/>
      <dgm:t>
        <a:bodyPr/>
        <a:lstStyle/>
        <a:p>
          <a:endParaRPr lang="en-US" dirty="0"/>
        </a:p>
      </dgm:t>
    </dgm:pt>
    <dgm:pt modelId="{2DB23465-6F6B-4BC5-9D4F-BFF2FADF8DDC}">
      <dgm:prSet phldrT="[Text]"/>
      <dgm:spPr/>
      <dgm:t>
        <a:bodyPr/>
        <a:lstStyle/>
        <a:p>
          <a:r>
            <a:rPr lang="en-US" dirty="0"/>
            <a:t>If row found, “crack” row</a:t>
          </a:r>
        </a:p>
      </dgm:t>
    </dgm:pt>
    <dgm:pt modelId="{22A992F0-FBAA-4451-B63B-51D5E4D31D67}" type="parTrans" cxnId="{E509DA0A-EC4B-41C0-A912-E7EDFDDEADD1}">
      <dgm:prSet/>
      <dgm:spPr/>
      <dgm:t>
        <a:bodyPr/>
        <a:lstStyle/>
        <a:p>
          <a:endParaRPr lang="en-US"/>
        </a:p>
      </dgm:t>
    </dgm:pt>
    <dgm:pt modelId="{8EF13232-5DF3-4E58-93EE-FA5C44215F25}" type="sibTrans" cxnId="{E509DA0A-EC4B-41C0-A912-E7EDFDDEADD1}">
      <dgm:prSet/>
      <dgm:spPr/>
      <dgm:t>
        <a:bodyPr/>
        <a:lstStyle/>
        <a:p>
          <a:endParaRPr lang="en-US"/>
        </a:p>
      </dgm:t>
    </dgm:pt>
    <dgm:pt modelId="{3EC85796-29EE-470A-86DA-566B56A3C7A4}" type="pres">
      <dgm:prSet presAssocID="{BF92BD93-69C9-4B8A-B562-CC96653AD0DB}" presName="Name0" presStyleCnt="0">
        <dgm:presLayoutVars>
          <dgm:dir/>
          <dgm:resizeHandles val="exact"/>
        </dgm:presLayoutVars>
      </dgm:prSet>
      <dgm:spPr/>
    </dgm:pt>
    <dgm:pt modelId="{40B68918-2BDD-499A-A11E-841A0FD34106}" type="pres">
      <dgm:prSet presAssocID="{CE259CE7-2CE1-4A4C-BC5D-1D44E76A7D5C}" presName="node" presStyleLbl="node1" presStyleIdx="0" presStyleCnt="4">
        <dgm:presLayoutVars>
          <dgm:bulletEnabled val="1"/>
        </dgm:presLayoutVars>
      </dgm:prSet>
      <dgm:spPr/>
    </dgm:pt>
    <dgm:pt modelId="{C25DA307-7460-426D-8083-7431F3138DE4}" type="pres">
      <dgm:prSet presAssocID="{ACBF062F-DD15-4CAC-9CD2-3141218D2407}" presName="sibTrans" presStyleLbl="sibTrans2D1" presStyleIdx="0" presStyleCnt="3"/>
      <dgm:spPr/>
    </dgm:pt>
    <dgm:pt modelId="{F92E591D-9B12-4663-9A9D-19DE8CDD479B}" type="pres">
      <dgm:prSet presAssocID="{ACBF062F-DD15-4CAC-9CD2-3141218D2407}" presName="connectorText" presStyleLbl="sibTrans2D1" presStyleIdx="0" presStyleCnt="3"/>
      <dgm:spPr/>
    </dgm:pt>
    <dgm:pt modelId="{9CB0D014-FD67-4F1E-94EC-88935067E098}" type="pres">
      <dgm:prSet presAssocID="{5F253F6E-71FA-4101-A12D-469932D7C3E2}" presName="node" presStyleLbl="node1" presStyleIdx="1" presStyleCnt="4">
        <dgm:presLayoutVars>
          <dgm:bulletEnabled val="1"/>
        </dgm:presLayoutVars>
      </dgm:prSet>
      <dgm:spPr/>
    </dgm:pt>
    <dgm:pt modelId="{1C8A1A4F-4B6D-46F6-A4B4-B7080E9E9DFD}" type="pres">
      <dgm:prSet presAssocID="{CFD2C618-B044-4723-9104-6C09DC35B03D}" presName="sibTrans" presStyleLbl="sibTrans2D1" presStyleIdx="1" presStyleCnt="3"/>
      <dgm:spPr/>
    </dgm:pt>
    <dgm:pt modelId="{E6D35C45-1384-417C-B7CB-756BA141A459}" type="pres">
      <dgm:prSet presAssocID="{CFD2C618-B044-4723-9104-6C09DC35B03D}" presName="connectorText" presStyleLbl="sibTrans2D1" presStyleIdx="1" presStyleCnt="3"/>
      <dgm:spPr/>
    </dgm:pt>
    <dgm:pt modelId="{E890BBB2-E22D-4EF1-8633-64353D99C48D}" type="pres">
      <dgm:prSet presAssocID="{6303709B-864B-41F6-AFDA-1B9994B6ABDC}" presName="node" presStyleLbl="node1" presStyleIdx="2" presStyleCnt="4">
        <dgm:presLayoutVars>
          <dgm:bulletEnabled val="1"/>
        </dgm:presLayoutVars>
      </dgm:prSet>
      <dgm:spPr/>
    </dgm:pt>
    <dgm:pt modelId="{09CA9B2D-2A47-43F4-94CF-93A543CEE183}" type="pres">
      <dgm:prSet presAssocID="{7F95CF4C-9CAB-400D-94BD-EADDB4E5A66E}" presName="sibTrans" presStyleLbl="sibTrans2D1" presStyleIdx="2" presStyleCnt="3"/>
      <dgm:spPr/>
    </dgm:pt>
    <dgm:pt modelId="{F3F997EA-433B-4D04-8308-07707E4C993D}" type="pres">
      <dgm:prSet presAssocID="{7F95CF4C-9CAB-400D-94BD-EADDB4E5A66E}" presName="connectorText" presStyleLbl="sibTrans2D1" presStyleIdx="2" presStyleCnt="3"/>
      <dgm:spPr/>
    </dgm:pt>
    <dgm:pt modelId="{E4AC6FA5-8401-40C6-BE3F-0B5534CE8C99}" type="pres">
      <dgm:prSet presAssocID="{2DB23465-6F6B-4BC5-9D4F-BFF2FADF8DDC}" presName="node" presStyleLbl="node1" presStyleIdx="3" presStyleCnt="4">
        <dgm:presLayoutVars>
          <dgm:bulletEnabled val="1"/>
        </dgm:presLayoutVars>
      </dgm:prSet>
      <dgm:spPr/>
    </dgm:pt>
  </dgm:ptLst>
  <dgm:cxnLst>
    <dgm:cxn modelId="{CBB8BC99-36AF-459D-B2F4-4189DDB6690D}" type="presOf" srcId="{7F95CF4C-9CAB-400D-94BD-EADDB4E5A66E}" destId="{09CA9B2D-2A47-43F4-94CF-93A543CEE183}" srcOrd="0" destOrd="0" presId="urn:microsoft.com/office/officeart/2005/8/layout/process1"/>
    <dgm:cxn modelId="{A3EDCE2C-AF30-4E56-944D-D75FBBE69F63}" srcId="{BF92BD93-69C9-4B8A-B562-CC96653AD0DB}" destId="{CE259CE7-2CE1-4A4C-BC5D-1D44E76A7D5C}" srcOrd="0" destOrd="0" parTransId="{444FBD94-A6F2-46A6-A12A-7FA423D4FE68}" sibTransId="{ACBF062F-DD15-4CAC-9CD2-3141218D2407}"/>
    <dgm:cxn modelId="{E509DA0A-EC4B-41C0-A912-E7EDFDDEADD1}" srcId="{BF92BD93-69C9-4B8A-B562-CC96653AD0DB}" destId="{2DB23465-6F6B-4BC5-9D4F-BFF2FADF8DDC}" srcOrd="3" destOrd="0" parTransId="{22A992F0-FBAA-4451-B63B-51D5E4D31D67}" sibTransId="{8EF13232-5DF3-4E58-93EE-FA5C44215F25}"/>
    <dgm:cxn modelId="{2FBA9723-6212-45BD-A7C1-31687BB1E4B8}" srcId="{BF92BD93-69C9-4B8A-B562-CC96653AD0DB}" destId="{6303709B-864B-41F6-AFDA-1B9994B6ABDC}" srcOrd="2" destOrd="0" parTransId="{3E7410C0-DA24-4387-AC76-A2FFCA6BD1EC}" sibTransId="{7F95CF4C-9CAB-400D-94BD-EADDB4E5A66E}"/>
    <dgm:cxn modelId="{F0F2A966-CBF3-4CA8-B02A-909E3CF05A09}" type="presOf" srcId="{ACBF062F-DD15-4CAC-9CD2-3141218D2407}" destId="{F92E591D-9B12-4663-9A9D-19DE8CDD479B}" srcOrd="1" destOrd="0" presId="urn:microsoft.com/office/officeart/2005/8/layout/process1"/>
    <dgm:cxn modelId="{60871674-0699-4EF3-A1FE-957BEEC1DE83}" type="presOf" srcId="{ACBF062F-DD15-4CAC-9CD2-3141218D2407}" destId="{C25DA307-7460-426D-8083-7431F3138DE4}" srcOrd="0" destOrd="0" presId="urn:microsoft.com/office/officeart/2005/8/layout/process1"/>
    <dgm:cxn modelId="{A93FCD17-5ECE-4A52-8E4C-1978D5F3DEF2}" srcId="{BF92BD93-69C9-4B8A-B562-CC96653AD0DB}" destId="{5F253F6E-71FA-4101-A12D-469932D7C3E2}" srcOrd="1" destOrd="0" parTransId="{EEB31B53-8790-4485-AB9A-3BC9292C0CF1}" sibTransId="{CFD2C618-B044-4723-9104-6C09DC35B03D}"/>
    <dgm:cxn modelId="{A8B631DE-AD95-43EC-BA7A-99AB9908F231}" type="presOf" srcId="{CFD2C618-B044-4723-9104-6C09DC35B03D}" destId="{E6D35C45-1384-417C-B7CB-756BA141A459}" srcOrd="1" destOrd="0" presId="urn:microsoft.com/office/officeart/2005/8/layout/process1"/>
    <dgm:cxn modelId="{FF1E12B3-4D50-48E3-8178-B238729E3C8A}" type="presOf" srcId="{6303709B-864B-41F6-AFDA-1B9994B6ABDC}" destId="{E890BBB2-E22D-4EF1-8633-64353D99C48D}" srcOrd="0" destOrd="0" presId="urn:microsoft.com/office/officeart/2005/8/layout/process1"/>
    <dgm:cxn modelId="{7DB44844-C1B4-4D55-BCA3-21254E292CC4}" type="presOf" srcId="{2DB23465-6F6B-4BC5-9D4F-BFF2FADF8DDC}" destId="{E4AC6FA5-8401-40C6-BE3F-0B5534CE8C99}" srcOrd="0" destOrd="0" presId="urn:microsoft.com/office/officeart/2005/8/layout/process1"/>
    <dgm:cxn modelId="{52E70270-D2DE-403D-AFC1-DFBBB661C26C}" type="presOf" srcId="{CE259CE7-2CE1-4A4C-BC5D-1D44E76A7D5C}" destId="{40B68918-2BDD-499A-A11E-841A0FD34106}" srcOrd="0" destOrd="0" presId="urn:microsoft.com/office/officeart/2005/8/layout/process1"/>
    <dgm:cxn modelId="{A3A1F165-DCDE-46C3-B53C-3E391517C73B}" type="presOf" srcId="{7F95CF4C-9CAB-400D-94BD-EADDB4E5A66E}" destId="{F3F997EA-433B-4D04-8308-07707E4C993D}" srcOrd="1" destOrd="0" presId="urn:microsoft.com/office/officeart/2005/8/layout/process1"/>
    <dgm:cxn modelId="{0E2C74CF-D3FB-4AF1-9EAD-0E8660282BB2}" type="presOf" srcId="{5F253F6E-71FA-4101-A12D-469932D7C3E2}" destId="{9CB0D014-FD67-4F1E-94EC-88935067E098}" srcOrd="0" destOrd="0" presId="urn:microsoft.com/office/officeart/2005/8/layout/process1"/>
    <dgm:cxn modelId="{94AC288F-BAFA-439D-B134-E12DEFD270BD}" type="presOf" srcId="{BF92BD93-69C9-4B8A-B562-CC96653AD0DB}" destId="{3EC85796-29EE-470A-86DA-566B56A3C7A4}" srcOrd="0" destOrd="0" presId="urn:microsoft.com/office/officeart/2005/8/layout/process1"/>
    <dgm:cxn modelId="{505C4493-9B2D-492A-BF07-661ED6F66ED7}" type="presOf" srcId="{CFD2C618-B044-4723-9104-6C09DC35B03D}" destId="{1C8A1A4F-4B6D-46F6-A4B4-B7080E9E9DFD}" srcOrd="0" destOrd="0" presId="urn:microsoft.com/office/officeart/2005/8/layout/process1"/>
    <dgm:cxn modelId="{3AC53382-D3A4-402C-95EF-D352702E7BB9}" type="presParOf" srcId="{3EC85796-29EE-470A-86DA-566B56A3C7A4}" destId="{40B68918-2BDD-499A-A11E-841A0FD34106}" srcOrd="0" destOrd="0" presId="urn:microsoft.com/office/officeart/2005/8/layout/process1"/>
    <dgm:cxn modelId="{6F17F2C2-200E-47C9-817C-85F78B414683}" type="presParOf" srcId="{3EC85796-29EE-470A-86DA-566B56A3C7A4}" destId="{C25DA307-7460-426D-8083-7431F3138DE4}" srcOrd="1" destOrd="0" presId="urn:microsoft.com/office/officeart/2005/8/layout/process1"/>
    <dgm:cxn modelId="{17F1084C-E01C-4FF7-AE28-AA1B4D759E8F}" type="presParOf" srcId="{C25DA307-7460-426D-8083-7431F3138DE4}" destId="{F92E591D-9B12-4663-9A9D-19DE8CDD479B}" srcOrd="0" destOrd="0" presId="urn:microsoft.com/office/officeart/2005/8/layout/process1"/>
    <dgm:cxn modelId="{C3FD3D78-2642-4E5E-A2B0-080273DC70AD}" type="presParOf" srcId="{3EC85796-29EE-470A-86DA-566B56A3C7A4}" destId="{9CB0D014-FD67-4F1E-94EC-88935067E098}" srcOrd="2" destOrd="0" presId="urn:microsoft.com/office/officeart/2005/8/layout/process1"/>
    <dgm:cxn modelId="{940AB32C-FEE5-4373-B60D-A08876055331}" type="presParOf" srcId="{3EC85796-29EE-470A-86DA-566B56A3C7A4}" destId="{1C8A1A4F-4B6D-46F6-A4B4-B7080E9E9DFD}" srcOrd="3" destOrd="0" presId="urn:microsoft.com/office/officeart/2005/8/layout/process1"/>
    <dgm:cxn modelId="{77907BE3-0EC8-4582-B67D-40C2320FF131}" type="presParOf" srcId="{1C8A1A4F-4B6D-46F6-A4B4-B7080E9E9DFD}" destId="{E6D35C45-1384-417C-B7CB-756BA141A459}" srcOrd="0" destOrd="0" presId="urn:microsoft.com/office/officeart/2005/8/layout/process1"/>
    <dgm:cxn modelId="{4AECDE1D-A08A-4A50-913B-01391CD54DD6}" type="presParOf" srcId="{3EC85796-29EE-470A-86DA-566B56A3C7A4}" destId="{E890BBB2-E22D-4EF1-8633-64353D99C48D}" srcOrd="4" destOrd="0" presId="urn:microsoft.com/office/officeart/2005/8/layout/process1"/>
    <dgm:cxn modelId="{CFE8BAAC-9059-48F0-A62D-F182638F1F60}" type="presParOf" srcId="{3EC85796-29EE-470A-86DA-566B56A3C7A4}" destId="{09CA9B2D-2A47-43F4-94CF-93A543CEE183}" srcOrd="5" destOrd="0" presId="urn:microsoft.com/office/officeart/2005/8/layout/process1"/>
    <dgm:cxn modelId="{D612E506-BACE-4E16-BF70-95C17166E6A4}" type="presParOf" srcId="{09CA9B2D-2A47-43F4-94CF-93A543CEE183}" destId="{F3F997EA-433B-4D04-8308-07707E4C993D}" srcOrd="0" destOrd="0" presId="urn:microsoft.com/office/officeart/2005/8/layout/process1"/>
    <dgm:cxn modelId="{4270DF7C-C1E6-4B86-A17E-61EE40927454}" type="presParOf" srcId="{3EC85796-29EE-470A-86DA-566B56A3C7A4}" destId="{E4AC6FA5-8401-40C6-BE3F-0B5534CE8C99}" srcOrd="6"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BF92BD93-69C9-4B8A-B562-CC96653AD0DB}"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US"/>
        </a:p>
      </dgm:t>
    </dgm:pt>
    <dgm:pt modelId="{CE259CE7-2CE1-4A4C-BC5D-1D44E76A7D5C}">
      <dgm:prSet phldrT="[Text]"/>
      <dgm:spPr/>
      <dgm:t>
        <a:bodyPr/>
        <a:lstStyle/>
        <a:p>
          <a:r>
            <a:rPr lang="en-US" dirty="0"/>
            <a:t>Find Table metadata in Root Table</a:t>
          </a:r>
        </a:p>
      </dgm:t>
    </dgm:pt>
    <dgm:pt modelId="{444FBD94-A6F2-46A6-A12A-7FA423D4FE68}" type="parTrans" cxnId="{A3EDCE2C-AF30-4E56-944D-D75FBBE69F63}">
      <dgm:prSet/>
      <dgm:spPr/>
      <dgm:t>
        <a:bodyPr/>
        <a:lstStyle/>
        <a:p>
          <a:endParaRPr lang="en-US"/>
        </a:p>
      </dgm:t>
    </dgm:pt>
    <dgm:pt modelId="{ACBF062F-DD15-4CAC-9CD2-3141218D2407}" type="sibTrans" cxnId="{A3EDCE2C-AF30-4E56-944D-D75FBBE69F63}">
      <dgm:prSet/>
      <dgm:spPr/>
      <dgm:t>
        <a:bodyPr/>
        <a:lstStyle/>
        <a:p>
          <a:endParaRPr lang="en-US" dirty="0"/>
        </a:p>
      </dgm:t>
    </dgm:pt>
    <dgm:pt modelId="{B3C629AA-635C-4CE9-8398-58D9F7BDA6CE}">
      <dgm:prSet phldrT="[Text]"/>
      <dgm:spPr/>
      <dgm:t>
        <a:bodyPr/>
        <a:lstStyle/>
        <a:p>
          <a:r>
            <a:rPr lang="en-US" dirty="0"/>
            <a:t>Get OpaqueData pointer</a:t>
          </a:r>
        </a:p>
      </dgm:t>
    </dgm:pt>
    <dgm:pt modelId="{D04E4D72-3A76-4018-8AA1-155BD72881F7}" type="parTrans" cxnId="{997E2C5C-19D0-4F51-8E9F-60D26E058A4C}">
      <dgm:prSet/>
      <dgm:spPr/>
      <dgm:t>
        <a:bodyPr/>
        <a:lstStyle/>
        <a:p>
          <a:endParaRPr lang="en-US"/>
        </a:p>
      </dgm:t>
    </dgm:pt>
    <dgm:pt modelId="{997D706B-4440-4875-81AD-8D2828AC5C58}" type="sibTrans" cxnId="{997E2C5C-19D0-4F51-8E9F-60D26E058A4C}">
      <dgm:prSet/>
      <dgm:spPr/>
      <dgm:t>
        <a:bodyPr/>
        <a:lstStyle/>
        <a:p>
          <a:endParaRPr lang="en-US" dirty="0"/>
        </a:p>
      </dgm:t>
    </dgm:pt>
    <dgm:pt modelId="{5F253F6E-71FA-4101-A12D-469932D7C3E2}">
      <dgm:prSet phldrT="[Text]"/>
      <dgm:spPr/>
      <dgm:t>
        <a:bodyPr/>
        <a:lstStyle/>
        <a:p>
          <a:r>
            <a:rPr lang="en-US" dirty="0"/>
            <a:t>Get HkOffsetInfo pointer</a:t>
          </a:r>
        </a:p>
      </dgm:t>
    </dgm:pt>
    <dgm:pt modelId="{EEB31B53-8790-4485-AB9A-3BC9292C0CF1}" type="parTrans" cxnId="{A93FCD17-5ECE-4A52-8E4C-1978D5F3DEF2}">
      <dgm:prSet/>
      <dgm:spPr/>
      <dgm:t>
        <a:bodyPr/>
        <a:lstStyle/>
        <a:p>
          <a:endParaRPr lang="en-US"/>
        </a:p>
      </dgm:t>
    </dgm:pt>
    <dgm:pt modelId="{CFD2C618-B044-4723-9104-6C09DC35B03D}" type="sibTrans" cxnId="{A93FCD17-5ECE-4A52-8E4C-1978D5F3DEF2}">
      <dgm:prSet/>
      <dgm:spPr/>
      <dgm:t>
        <a:bodyPr/>
        <a:lstStyle/>
        <a:p>
          <a:endParaRPr lang="en-US" dirty="0"/>
        </a:p>
      </dgm:t>
    </dgm:pt>
    <dgm:pt modelId="{BD649BFC-B0A2-4D9C-8380-45CBCA535345}">
      <dgm:prSet/>
      <dgm:spPr/>
      <dgm:t>
        <a:bodyPr/>
        <a:lstStyle/>
        <a:p>
          <a:r>
            <a:rPr lang="en-US" dirty="0"/>
            <a:t>Find columns and offsets</a:t>
          </a:r>
        </a:p>
      </dgm:t>
    </dgm:pt>
    <dgm:pt modelId="{386921F0-6E26-46FC-A125-D66F61E08684}" type="parTrans" cxnId="{DFEBF4C9-4F11-4470-AFA8-D3990A4F4FE1}">
      <dgm:prSet/>
      <dgm:spPr/>
      <dgm:t>
        <a:bodyPr/>
        <a:lstStyle/>
        <a:p>
          <a:endParaRPr lang="en-US"/>
        </a:p>
      </dgm:t>
    </dgm:pt>
    <dgm:pt modelId="{9149FD25-216D-4C91-87F4-B70DD3CEF850}" type="sibTrans" cxnId="{DFEBF4C9-4F11-4470-AFA8-D3990A4F4FE1}">
      <dgm:prSet/>
      <dgm:spPr/>
      <dgm:t>
        <a:bodyPr/>
        <a:lstStyle/>
        <a:p>
          <a:endParaRPr lang="en-US" dirty="0"/>
        </a:p>
      </dgm:t>
    </dgm:pt>
    <dgm:pt modelId="{73CE276A-484C-4388-99FD-EC3ED856CF85}">
      <dgm:prSet/>
      <dgm:spPr/>
      <dgm:t>
        <a:bodyPr/>
        <a:lstStyle/>
        <a:p>
          <a:r>
            <a:rPr lang="en-US" dirty="0"/>
            <a:t>Use this to “crack” row values</a:t>
          </a:r>
        </a:p>
      </dgm:t>
    </dgm:pt>
    <dgm:pt modelId="{0C2973E6-E150-466D-9ABF-A32D87505890}" type="parTrans" cxnId="{3F1BF441-93F9-4D56-A357-1500E6AC1108}">
      <dgm:prSet/>
      <dgm:spPr/>
      <dgm:t>
        <a:bodyPr/>
        <a:lstStyle/>
        <a:p>
          <a:endParaRPr lang="en-US"/>
        </a:p>
      </dgm:t>
    </dgm:pt>
    <dgm:pt modelId="{B17E0DBD-07D6-4CC2-9037-9C23507DBE72}" type="sibTrans" cxnId="{3F1BF441-93F9-4D56-A357-1500E6AC1108}">
      <dgm:prSet/>
      <dgm:spPr/>
      <dgm:t>
        <a:bodyPr/>
        <a:lstStyle/>
        <a:p>
          <a:endParaRPr lang="en-US"/>
        </a:p>
      </dgm:t>
    </dgm:pt>
    <dgm:pt modelId="{3EC85796-29EE-470A-86DA-566B56A3C7A4}" type="pres">
      <dgm:prSet presAssocID="{BF92BD93-69C9-4B8A-B562-CC96653AD0DB}" presName="Name0" presStyleCnt="0">
        <dgm:presLayoutVars>
          <dgm:dir/>
          <dgm:resizeHandles val="exact"/>
        </dgm:presLayoutVars>
      </dgm:prSet>
      <dgm:spPr/>
    </dgm:pt>
    <dgm:pt modelId="{40B68918-2BDD-499A-A11E-841A0FD34106}" type="pres">
      <dgm:prSet presAssocID="{CE259CE7-2CE1-4A4C-BC5D-1D44E76A7D5C}" presName="node" presStyleLbl="node1" presStyleIdx="0" presStyleCnt="5">
        <dgm:presLayoutVars>
          <dgm:bulletEnabled val="1"/>
        </dgm:presLayoutVars>
      </dgm:prSet>
      <dgm:spPr/>
    </dgm:pt>
    <dgm:pt modelId="{C25DA307-7460-426D-8083-7431F3138DE4}" type="pres">
      <dgm:prSet presAssocID="{ACBF062F-DD15-4CAC-9CD2-3141218D2407}" presName="sibTrans" presStyleLbl="sibTrans2D1" presStyleIdx="0" presStyleCnt="4"/>
      <dgm:spPr/>
    </dgm:pt>
    <dgm:pt modelId="{F92E591D-9B12-4663-9A9D-19DE8CDD479B}" type="pres">
      <dgm:prSet presAssocID="{ACBF062F-DD15-4CAC-9CD2-3141218D2407}" presName="connectorText" presStyleLbl="sibTrans2D1" presStyleIdx="0" presStyleCnt="4"/>
      <dgm:spPr/>
    </dgm:pt>
    <dgm:pt modelId="{1BFD4854-5F5D-46CB-9DB3-D3DE02496823}" type="pres">
      <dgm:prSet presAssocID="{B3C629AA-635C-4CE9-8398-58D9F7BDA6CE}" presName="node" presStyleLbl="node1" presStyleIdx="1" presStyleCnt="5">
        <dgm:presLayoutVars>
          <dgm:bulletEnabled val="1"/>
        </dgm:presLayoutVars>
      </dgm:prSet>
      <dgm:spPr/>
    </dgm:pt>
    <dgm:pt modelId="{2ABCB38B-EB2B-494B-BBE6-4334553A6302}" type="pres">
      <dgm:prSet presAssocID="{997D706B-4440-4875-81AD-8D2828AC5C58}" presName="sibTrans" presStyleLbl="sibTrans2D1" presStyleIdx="1" presStyleCnt="4"/>
      <dgm:spPr/>
    </dgm:pt>
    <dgm:pt modelId="{7A12780B-966A-471B-B2F5-30D66F09D480}" type="pres">
      <dgm:prSet presAssocID="{997D706B-4440-4875-81AD-8D2828AC5C58}" presName="connectorText" presStyleLbl="sibTrans2D1" presStyleIdx="1" presStyleCnt="4"/>
      <dgm:spPr/>
    </dgm:pt>
    <dgm:pt modelId="{9CB0D014-FD67-4F1E-94EC-88935067E098}" type="pres">
      <dgm:prSet presAssocID="{5F253F6E-71FA-4101-A12D-469932D7C3E2}" presName="node" presStyleLbl="node1" presStyleIdx="2" presStyleCnt="5">
        <dgm:presLayoutVars>
          <dgm:bulletEnabled val="1"/>
        </dgm:presLayoutVars>
      </dgm:prSet>
      <dgm:spPr/>
    </dgm:pt>
    <dgm:pt modelId="{0C419675-89D4-4EE9-A7E5-BC5ACAF1DD55}" type="pres">
      <dgm:prSet presAssocID="{CFD2C618-B044-4723-9104-6C09DC35B03D}" presName="sibTrans" presStyleLbl="sibTrans2D1" presStyleIdx="2" presStyleCnt="4"/>
      <dgm:spPr/>
    </dgm:pt>
    <dgm:pt modelId="{030AC7CA-E7D9-4B59-A4A1-C558500AD64C}" type="pres">
      <dgm:prSet presAssocID="{CFD2C618-B044-4723-9104-6C09DC35B03D}" presName="connectorText" presStyleLbl="sibTrans2D1" presStyleIdx="2" presStyleCnt="4"/>
      <dgm:spPr/>
    </dgm:pt>
    <dgm:pt modelId="{1784C127-1642-4652-BC08-AE59B48175F1}" type="pres">
      <dgm:prSet presAssocID="{BD649BFC-B0A2-4D9C-8380-45CBCA535345}" presName="node" presStyleLbl="node1" presStyleIdx="3" presStyleCnt="5">
        <dgm:presLayoutVars>
          <dgm:bulletEnabled val="1"/>
        </dgm:presLayoutVars>
      </dgm:prSet>
      <dgm:spPr/>
    </dgm:pt>
    <dgm:pt modelId="{E5BDF203-5446-443F-AD64-74AF6CCCD02A}" type="pres">
      <dgm:prSet presAssocID="{9149FD25-216D-4C91-87F4-B70DD3CEF850}" presName="sibTrans" presStyleLbl="sibTrans2D1" presStyleIdx="3" presStyleCnt="4"/>
      <dgm:spPr/>
    </dgm:pt>
    <dgm:pt modelId="{3BFF771A-FB48-43E6-A310-27E411B5285C}" type="pres">
      <dgm:prSet presAssocID="{9149FD25-216D-4C91-87F4-B70DD3CEF850}" presName="connectorText" presStyleLbl="sibTrans2D1" presStyleIdx="3" presStyleCnt="4"/>
      <dgm:spPr/>
    </dgm:pt>
    <dgm:pt modelId="{0BC3F347-3AF2-417F-B3DA-A98E1455EF0F}" type="pres">
      <dgm:prSet presAssocID="{73CE276A-484C-4388-99FD-EC3ED856CF85}" presName="node" presStyleLbl="node1" presStyleIdx="4" presStyleCnt="5">
        <dgm:presLayoutVars>
          <dgm:bulletEnabled val="1"/>
        </dgm:presLayoutVars>
      </dgm:prSet>
      <dgm:spPr/>
    </dgm:pt>
  </dgm:ptLst>
  <dgm:cxnLst>
    <dgm:cxn modelId="{A3EDCE2C-AF30-4E56-944D-D75FBBE69F63}" srcId="{BF92BD93-69C9-4B8A-B562-CC96653AD0DB}" destId="{CE259CE7-2CE1-4A4C-BC5D-1D44E76A7D5C}" srcOrd="0" destOrd="0" parTransId="{444FBD94-A6F2-46A6-A12A-7FA423D4FE68}" sibTransId="{ACBF062F-DD15-4CAC-9CD2-3141218D2407}"/>
    <dgm:cxn modelId="{94AC288F-BAFA-439D-B134-E12DEFD270BD}" type="presOf" srcId="{BF92BD93-69C9-4B8A-B562-CC96653AD0DB}" destId="{3EC85796-29EE-470A-86DA-566B56A3C7A4}" srcOrd="0" destOrd="0" presId="urn:microsoft.com/office/officeart/2005/8/layout/process1"/>
    <dgm:cxn modelId="{565DFE6C-5B9E-4322-BF02-86CCC4E268DB}" type="presOf" srcId="{73CE276A-484C-4388-99FD-EC3ED856CF85}" destId="{0BC3F347-3AF2-417F-B3DA-A98E1455EF0F}" srcOrd="0" destOrd="0" presId="urn:microsoft.com/office/officeart/2005/8/layout/process1"/>
    <dgm:cxn modelId="{DFEBF4C9-4F11-4470-AFA8-D3990A4F4FE1}" srcId="{BF92BD93-69C9-4B8A-B562-CC96653AD0DB}" destId="{BD649BFC-B0A2-4D9C-8380-45CBCA535345}" srcOrd="3" destOrd="0" parTransId="{386921F0-6E26-46FC-A125-D66F61E08684}" sibTransId="{9149FD25-216D-4C91-87F4-B70DD3CEF850}"/>
    <dgm:cxn modelId="{BB2405E2-ADAC-4A82-87D0-CBC99AF482A8}" type="presOf" srcId="{9149FD25-216D-4C91-87F4-B70DD3CEF850}" destId="{E5BDF203-5446-443F-AD64-74AF6CCCD02A}" srcOrd="0" destOrd="0" presId="urn:microsoft.com/office/officeart/2005/8/layout/process1"/>
    <dgm:cxn modelId="{60871674-0699-4EF3-A1FE-957BEEC1DE83}" type="presOf" srcId="{ACBF062F-DD15-4CAC-9CD2-3141218D2407}" destId="{C25DA307-7460-426D-8083-7431F3138DE4}" srcOrd="0" destOrd="0" presId="urn:microsoft.com/office/officeart/2005/8/layout/process1"/>
    <dgm:cxn modelId="{C15DA31C-C6C8-4739-AE68-11862B04CCE4}" type="presOf" srcId="{997D706B-4440-4875-81AD-8D2828AC5C58}" destId="{7A12780B-966A-471B-B2F5-30D66F09D480}" srcOrd="1" destOrd="0" presId="urn:microsoft.com/office/officeart/2005/8/layout/process1"/>
    <dgm:cxn modelId="{A93FCD17-5ECE-4A52-8E4C-1978D5F3DEF2}" srcId="{BF92BD93-69C9-4B8A-B562-CC96653AD0DB}" destId="{5F253F6E-71FA-4101-A12D-469932D7C3E2}" srcOrd="2" destOrd="0" parTransId="{EEB31B53-8790-4485-AB9A-3BC9292C0CF1}" sibTransId="{CFD2C618-B044-4723-9104-6C09DC35B03D}"/>
    <dgm:cxn modelId="{997E2C5C-19D0-4F51-8E9F-60D26E058A4C}" srcId="{BF92BD93-69C9-4B8A-B562-CC96653AD0DB}" destId="{B3C629AA-635C-4CE9-8398-58D9F7BDA6CE}" srcOrd="1" destOrd="0" parTransId="{D04E4D72-3A76-4018-8AA1-155BD72881F7}" sibTransId="{997D706B-4440-4875-81AD-8D2828AC5C58}"/>
    <dgm:cxn modelId="{533BC5AF-5C86-4DAC-927E-7115B0308F43}" type="presOf" srcId="{997D706B-4440-4875-81AD-8D2828AC5C58}" destId="{2ABCB38B-EB2B-494B-BBE6-4334553A6302}" srcOrd="0" destOrd="0" presId="urn:microsoft.com/office/officeart/2005/8/layout/process1"/>
    <dgm:cxn modelId="{38E69FA8-DCA7-4815-A8F3-54BA934DAA60}" type="presOf" srcId="{CFD2C618-B044-4723-9104-6C09DC35B03D}" destId="{0C419675-89D4-4EE9-A7E5-BC5ACAF1DD55}" srcOrd="0" destOrd="0" presId="urn:microsoft.com/office/officeart/2005/8/layout/process1"/>
    <dgm:cxn modelId="{3F1BF441-93F9-4D56-A357-1500E6AC1108}" srcId="{BF92BD93-69C9-4B8A-B562-CC96653AD0DB}" destId="{73CE276A-484C-4388-99FD-EC3ED856CF85}" srcOrd="4" destOrd="0" parTransId="{0C2973E6-E150-466D-9ABF-A32D87505890}" sibTransId="{B17E0DBD-07D6-4CC2-9037-9C23507DBE72}"/>
    <dgm:cxn modelId="{6C74B12D-A219-4923-97A4-C7AEE856AD72}" type="presOf" srcId="{BD649BFC-B0A2-4D9C-8380-45CBCA535345}" destId="{1784C127-1642-4652-BC08-AE59B48175F1}" srcOrd="0" destOrd="0" presId="urn:microsoft.com/office/officeart/2005/8/layout/process1"/>
    <dgm:cxn modelId="{691003CE-C896-4136-8E3F-AE0FCBC0DA9E}" type="presOf" srcId="{B3C629AA-635C-4CE9-8398-58D9F7BDA6CE}" destId="{1BFD4854-5F5D-46CB-9DB3-D3DE02496823}" srcOrd="0" destOrd="0" presId="urn:microsoft.com/office/officeart/2005/8/layout/process1"/>
    <dgm:cxn modelId="{C940ECC2-6EAB-4CC7-AE66-ABEED109F429}" type="presOf" srcId="{CFD2C618-B044-4723-9104-6C09DC35B03D}" destId="{030AC7CA-E7D9-4B59-A4A1-C558500AD64C}" srcOrd="1" destOrd="0" presId="urn:microsoft.com/office/officeart/2005/8/layout/process1"/>
    <dgm:cxn modelId="{1816DAB1-D0FC-43A5-AD68-58A11896C31E}" type="presOf" srcId="{9149FD25-216D-4C91-87F4-B70DD3CEF850}" destId="{3BFF771A-FB48-43E6-A310-27E411B5285C}" srcOrd="1" destOrd="0" presId="urn:microsoft.com/office/officeart/2005/8/layout/process1"/>
    <dgm:cxn modelId="{0E2C74CF-D3FB-4AF1-9EAD-0E8660282BB2}" type="presOf" srcId="{5F253F6E-71FA-4101-A12D-469932D7C3E2}" destId="{9CB0D014-FD67-4F1E-94EC-88935067E098}" srcOrd="0" destOrd="0" presId="urn:microsoft.com/office/officeart/2005/8/layout/process1"/>
    <dgm:cxn modelId="{52E70270-D2DE-403D-AFC1-DFBBB661C26C}" type="presOf" srcId="{CE259CE7-2CE1-4A4C-BC5D-1D44E76A7D5C}" destId="{40B68918-2BDD-499A-A11E-841A0FD34106}" srcOrd="0" destOrd="0" presId="urn:microsoft.com/office/officeart/2005/8/layout/process1"/>
    <dgm:cxn modelId="{F0F2A966-CBF3-4CA8-B02A-909E3CF05A09}" type="presOf" srcId="{ACBF062F-DD15-4CAC-9CD2-3141218D2407}" destId="{F92E591D-9B12-4663-9A9D-19DE8CDD479B}" srcOrd="1" destOrd="0" presId="urn:microsoft.com/office/officeart/2005/8/layout/process1"/>
    <dgm:cxn modelId="{3AC53382-D3A4-402C-95EF-D352702E7BB9}" type="presParOf" srcId="{3EC85796-29EE-470A-86DA-566B56A3C7A4}" destId="{40B68918-2BDD-499A-A11E-841A0FD34106}" srcOrd="0" destOrd="0" presId="urn:microsoft.com/office/officeart/2005/8/layout/process1"/>
    <dgm:cxn modelId="{6F17F2C2-200E-47C9-817C-85F78B414683}" type="presParOf" srcId="{3EC85796-29EE-470A-86DA-566B56A3C7A4}" destId="{C25DA307-7460-426D-8083-7431F3138DE4}" srcOrd="1" destOrd="0" presId="urn:microsoft.com/office/officeart/2005/8/layout/process1"/>
    <dgm:cxn modelId="{17F1084C-E01C-4FF7-AE28-AA1B4D759E8F}" type="presParOf" srcId="{C25DA307-7460-426D-8083-7431F3138DE4}" destId="{F92E591D-9B12-4663-9A9D-19DE8CDD479B}" srcOrd="0" destOrd="0" presId="urn:microsoft.com/office/officeart/2005/8/layout/process1"/>
    <dgm:cxn modelId="{93ADFB84-5E1B-4E29-B4C2-A241058273A1}" type="presParOf" srcId="{3EC85796-29EE-470A-86DA-566B56A3C7A4}" destId="{1BFD4854-5F5D-46CB-9DB3-D3DE02496823}" srcOrd="2" destOrd="0" presId="urn:microsoft.com/office/officeart/2005/8/layout/process1"/>
    <dgm:cxn modelId="{20A112E8-2CA0-49AB-BB79-E85FFE904EBD}" type="presParOf" srcId="{3EC85796-29EE-470A-86DA-566B56A3C7A4}" destId="{2ABCB38B-EB2B-494B-BBE6-4334553A6302}" srcOrd="3" destOrd="0" presId="urn:microsoft.com/office/officeart/2005/8/layout/process1"/>
    <dgm:cxn modelId="{9D4BC607-2648-4BCD-8B5D-625EB4D4BFFF}" type="presParOf" srcId="{2ABCB38B-EB2B-494B-BBE6-4334553A6302}" destId="{7A12780B-966A-471B-B2F5-30D66F09D480}" srcOrd="0" destOrd="0" presId="urn:microsoft.com/office/officeart/2005/8/layout/process1"/>
    <dgm:cxn modelId="{C3FD3D78-2642-4E5E-A2B0-080273DC70AD}" type="presParOf" srcId="{3EC85796-29EE-470A-86DA-566B56A3C7A4}" destId="{9CB0D014-FD67-4F1E-94EC-88935067E098}" srcOrd="4" destOrd="0" presId="urn:microsoft.com/office/officeart/2005/8/layout/process1"/>
    <dgm:cxn modelId="{CD91C25B-E7C6-482D-90FF-5360760CFBFB}" type="presParOf" srcId="{3EC85796-29EE-470A-86DA-566B56A3C7A4}" destId="{0C419675-89D4-4EE9-A7E5-BC5ACAF1DD55}" srcOrd="5" destOrd="0" presId="urn:microsoft.com/office/officeart/2005/8/layout/process1"/>
    <dgm:cxn modelId="{E6349B8D-86F9-4609-870C-69E627279550}" type="presParOf" srcId="{0C419675-89D4-4EE9-A7E5-BC5ACAF1DD55}" destId="{030AC7CA-E7D9-4B59-A4A1-C558500AD64C}" srcOrd="0" destOrd="0" presId="urn:microsoft.com/office/officeart/2005/8/layout/process1"/>
    <dgm:cxn modelId="{74455653-04D1-4D8B-B09B-E7C3B5D4979A}" type="presParOf" srcId="{3EC85796-29EE-470A-86DA-566B56A3C7A4}" destId="{1784C127-1642-4652-BC08-AE59B48175F1}" srcOrd="6" destOrd="0" presId="urn:microsoft.com/office/officeart/2005/8/layout/process1"/>
    <dgm:cxn modelId="{5C3085EB-59AF-4FB9-9A0B-D07D7B2FCEA9}" type="presParOf" srcId="{3EC85796-29EE-470A-86DA-566B56A3C7A4}" destId="{E5BDF203-5446-443F-AD64-74AF6CCCD02A}" srcOrd="7" destOrd="0" presId="urn:microsoft.com/office/officeart/2005/8/layout/process1"/>
    <dgm:cxn modelId="{94AD90C2-2305-4186-8FD9-07CACDB1DB9D}" type="presParOf" srcId="{E5BDF203-5446-443F-AD64-74AF6CCCD02A}" destId="{3BFF771A-FB48-43E6-A310-27E411B5285C}" srcOrd="0" destOrd="0" presId="urn:microsoft.com/office/officeart/2005/8/layout/process1"/>
    <dgm:cxn modelId="{A37271C1-E837-4D1A-8558-1E2C5783E84D}" type="presParOf" srcId="{3EC85796-29EE-470A-86DA-566B56A3C7A4}" destId="{0BC3F347-3AF2-417F-B3DA-A98E1455EF0F}" srcOrd="8" destOrd="0" presId="urn:microsoft.com/office/officeart/2005/8/layout/process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A3E293A2-1692-483B-8E1C-79ADC6C8DA27}"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D302D480-29A6-4EF6-941D-5E483628DAEF}">
      <dgm:prSet/>
      <dgm:spPr/>
      <dgm:t>
        <a:bodyPr/>
        <a:lstStyle/>
        <a:p>
          <a:r>
            <a:rPr lang="en-US" dirty="0"/>
            <a:t>Immutable</a:t>
          </a:r>
        </a:p>
      </dgm:t>
    </dgm:pt>
    <dgm:pt modelId="{D8A65CEE-74E7-473A-94AB-BF5E21CC0587}" type="parTrans" cxnId="{1FB839B0-FA54-4EE6-BD49-9AE26E37D274}">
      <dgm:prSet/>
      <dgm:spPr/>
      <dgm:t>
        <a:bodyPr/>
        <a:lstStyle/>
        <a:p>
          <a:endParaRPr lang="en-US"/>
        </a:p>
      </dgm:t>
    </dgm:pt>
    <dgm:pt modelId="{C5D9092E-3FE8-4000-98A4-3BE972ED06D3}" type="sibTrans" cxnId="{1FB839B0-FA54-4EE6-BD49-9AE26E37D274}">
      <dgm:prSet/>
      <dgm:spPr/>
      <dgm:t>
        <a:bodyPr/>
        <a:lstStyle/>
        <a:p>
          <a:endParaRPr lang="en-US"/>
        </a:p>
      </dgm:t>
    </dgm:pt>
    <dgm:pt modelId="{BEAF2241-FE8E-4B78-812E-BFFB4622482D}">
      <dgm:prSet/>
      <dgm:spPr/>
      <dgm:t>
        <a:bodyPr/>
        <a:lstStyle/>
        <a:p>
          <a:r>
            <a:rPr lang="en-US" dirty="0"/>
            <a:t>Rows never change: UPDATE = DELETE + INSERT</a:t>
          </a:r>
        </a:p>
      </dgm:t>
    </dgm:pt>
    <dgm:pt modelId="{6D24BE2E-B642-46DC-A545-F9312AE6692A}" type="parTrans" cxnId="{05859096-CECE-4CB1-970C-6B87425FACD6}">
      <dgm:prSet/>
      <dgm:spPr/>
      <dgm:t>
        <a:bodyPr/>
        <a:lstStyle/>
        <a:p>
          <a:endParaRPr lang="en-US"/>
        </a:p>
      </dgm:t>
    </dgm:pt>
    <dgm:pt modelId="{22A1DF41-8FF3-4C96-B1F4-C4C761F74BD6}" type="sibTrans" cxnId="{05859096-CECE-4CB1-970C-6B87425FACD6}">
      <dgm:prSet/>
      <dgm:spPr/>
      <dgm:t>
        <a:bodyPr/>
        <a:lstStyle/>
        <a:p>
          <a:endParaRPr lang="en-US"/>
        </a:p>
      </dgm:t>
    </dgm:pt>
    <dgm:pt modelId="{AF0C6524-999E-4DCB-832E-3D4E5DCE1BDA}">
      <dgm:prSet/>
      <dgm:spPr/>
      <dgm:t>
        <a:bodyPr/>
        <a:lstStyle/>
        <a:p>
          <a:r>
            <a:rPr lang="en-US" dirty="0"/>
            <a:t>Versions</a:t>
          </a:r>
        </a:p>
      </dgm:t>
    </dgm:pt>
    <dgm:pt modelId="{71F526D1-D1E8-4DDD-B758-AF77DB983E63}" type="parTrans" cxnId="{E0AC56A5-E776-485A-9D2E-BC08C362BF9D}">
      <dgm:prSet/>
      <dgm:spPr/>
      <dgm:t>
        <a:bodyPr/>
        <a:lstStyle/>
        <a:p>
          <a:endParaRPr lang="en-US"/>
        </a:p>
      </dgm:t>
    </dgm:pt>
    <dgm:pt modelId="{1CCB293C-38F9-42CF-981A-22B120DBB686}" type="sibTrans" cxnId="{E0AC56A5-E776-485A-9D2E-BC08C362BF9D}">
      <dgm:prSet/>
      <dgm:spPr/>
      <dgm:t>
        <a:bodyPr/>
        <a:lstStyle/>
        <a:p>
          <a:endParaRPr lang="en-US"/>
        </a:p>
      </dgm:t>
    </dgm:pt>
    <dgm:pt modelId="{B0822890-5C0E-4A63-8B28-AD243C721DC0}">
      <dgm:prSet/>
      <dgm:spPr/>
      <dgm:t>
        <a:bodyPr/>
        <a:lstStyle/>
        <a:p>
          <a:r>
            <a:rPr lang="en-US" dirty="0"/>
            <a:t>UPDATE and DELETE create versions</a:t>
          </a:r>
        </a:p>
      </dgm:t>
    </dgm:pt>
    <dgm:pt modelId="{E66BD8FC-C7A1-4382-A8F5-893778902079}" type="parTrans" cxnId="{DE130C37-6477-4878-8916-82386746B15A}">
      <dgm:prSet/>
      <dgm:spPr/>
      <dgm:t>
        <a:bodyPr/>
        <a:lstStyle/>
        <a:p>
          <a:endParaRPr lang="en-US"/>
        </a:p>
      </dgm:t>
    </dgm:pt>
    <dgm:pt modelId="{DFA46759-F654-4BE0-818D-ABF2C56BC93A}" type="sibTrans" cxnId="{DE130C37-6477-4878-8916-82386746B15A}">
      <dgm:prSet/>
      <dgm:spPr/>
      <dgm:t>
        <a:bodyPr/>
        <a:lstStyle/>
        <a:p>
          <a:endParaRPr lang="en-US"/>
        </a:p>
      </dgm:t>
    </dgm:pt>
    <dgm:pt modelId="{9F656C03-708D-4159-9D8F-6CD0469BDC6E}">
      <dgm:prSet/>
      <dgm:spPr/>
      <dgm:t>
        <a:bodyPr/>
        <a:lstStyle/>
        <a:p>
          <a:r>
            <a:rPr lang="en-US" dirty="0"/>
            <a:t>Timestamps in rows for visibility and transactions correctness</a:t>
          </a:r>
        </a:p>
      </dgm:t>
    </dgm:pt>
    <dgm:pt modelId="{3832FDE0-BDFB-4BE6-ACFD-CF5CA1B546A5}" type="parTrans" cxnId="{8A18E232-BD2A-47C8-9AED-8528B62DE816}">
      <dgm:prSet/>
      <dgm:spPr/>
      <dgm:t>
        <a:bodyPr/>
        <a:lstStyle/>
        <a:p>
          <a:endParaRPr lang="en-US"/>
        </a:p>
      </dgm:t>
    </dgm:pt>
    <dgm:pt modelId="{E27DCD5E-BE1B-410B-ADF3-054E108B898F}" type="sibTrans" cxnId="{8A18E232-BD2A-47C8-9AED-8528B62DE816}">
      <dgm:prSet/>
      <dgm:spPr/>
      <dgm:t>
        <a:bodyPr/>
        <a:lstStyle/>
        <a:p>
          <a:endParaRPr lang="en-US"/>
        </a:p>
      </dgm:t>
    </dgm:pt>
    <dgm:pt modelId="{4C2FDBCA-85E5-4707-88D9-3E22BDE66E69}">
      <dgm:prSet/>
      <dgm:spPr/>
      <dgm:t>
        <a:bodyPr/>
        <a:lstStyle/>
        <a:p>
          <a:r>
            <a:rPr lang="en-US" dirty="0"/>
            <a:t>Optimistic</a:t>
          </a:r>
        </a:p>
      </dgm:t>
    </dgm:pt>
    <dgm:pt modelId="{10BDE416-5D0C-4AC1-8A6E-F4946958ADF1}" type="parTrans" cxnId="{84AC01D6-03C8-4D98-B6E7-4B774540CF0A}">
      <dgm:prSet/>
      <dgm:spPr/>
      <dgm:t>
        <a:bodyPr/>
        <a:lstStyle/>
        <a:p>
          <a:endParaRPr lang="en-US"/>
        </a:p>
      </dgm:t>
    </dgm:pt>
    <dgm:pt modelId="{F407515C-6829-41C5-8511-40999208099E}" type="sibTrans" cxnId="{84AC01D6-03C8-4D98-B6E7-4B774540CF0A}">
      <dgm:prSet/>
      <dgm:spPr/>
      <dgm:t>
        <a:bodyPr/>
        <a:lstStyle/>
        <a:p>
          <a:endParaRPr lang="en-US"/>
        </a:p>
      </dgm:t>
    </dgm:pt>
    <dgm:pt modelId="{7D3DC90A-8D6C-4D00-9C70-A553E195D2CA}">
      <dgm:prSet/>
      <dgm:spPr/>
      <dgm:t>
        <a:bodyPr/>
        <a:lstStyle/>
        <a:p>
          <a:r>
            <a:rPr lang="en-US" dirty="0"/>
            <a:t>Assume no conflicts</a:t>
          </a:r>
        </a:p>
      </dgm:t>
    </dgm:pt>
    <dgm:pt modelId="{1CEB4076-1A46-4E56-850C-5D362DDE32EC}" type="parTrans" cxnId="{FA5D3731-FEAD-4E9F-AB41-73490062859A}">
      <dgm:prSet/>
      <dgm:spPr/>
      <dgm:t>
        <a:bodyPr/>
        <a:lstStyle/>
        <a:p>
          <a:endParaRPr lang="en-US"/>
        </a:p>
      </dgm:t>
    </dgm:pt>
    <dgm:pt modelId="{7B17366E-7666-4F0F-8C06-6B13F39900FD}" type="sibTrans" cxnId="{FA5D3731-FEAD-4E9F-AB41-73490062859A}">
      <dgm:prSet/>
      <dgm:spPr/>
      <dgm:t>
        <a:bodyPr/>
        <a:lstStyle/>
        <a:p>
          <a:endParaRPr lang="en-US"/>
        </a:p>
      </dgm:t>
    </dgm:pt>
    <dgm:pt modelId="{E4821BA2-47CE-4BE8-8ADB-4A740DB1CECA}">
      <dgm:prSet/>
      <dgm:spPr/>
      <dgm:t>
        <a:bodyPr/>
        <a:lstStyle/>
        <a:p>
          <a:r>
            <a:rPr lang="en-US" dirty="0"/>
            <a:t>Snapshots + conflict detection</a:t>
          </a:r>
        </a:p>
      </dgm:t>
    </dgm:pt>
    <dgm:pt modelId="{F963ED7B-6EC3-4FD0-A958-422C3A1B2903}" type="parTrans" cxnId="{88A6A685-79F6-49DA-9348-3FB8C73B5481}">
      <dgm:prSet/>
      <dgm:spPr/>
      <dgm:t>
        <a:bodyPr/>
        <a:lstStyle/>
        <a:p>
          <a:endParaRPr lang="en-US"/>
        </a:p>
      </dgm:t>
    </dgm:pt>
    <dgm:pt modelId="{8AF05128-1D74-4E50-932F-09A668A166C6}" type="sibTrans" cxnId="{88A6A685-79F6-49DA-9348-3FB8C73B5481}">
      <dgm:prSet/>
      <dgm:spPr/>
      <dgm:t>
        <a:bodyPr/>
        <a:lstStyle/>
        <a:p>
          <a:endParaRPr lang="en-US"/>
        </a:p>
      </dgm:t>
    </dgm:pt>
    <dgm:pt modelId="{47A8BB0F-0ED5-4B81-981F-5420E6E9537C}">
      <dgm:prSet/>
      <dgm:spPr/>
      <dgm:t>
        <a:bodyPr/>
        <a:lstStyle/>
        <a:p>
          <a:r>
            <a:rPr lang="en-US" dirty="0"/>
            <a:t>Guarantee correct transaction isolation at commit</a:t>
          </a:r>
        </a:p>
      </dgm:t>
    </dgm:pt>
    <dgm:pt modelId="{1F980B9B-C691-4649-841E-75297D6B5EB8}" type="parTrans" cxnId="{E79C0886-75DA-42E5-BFD2-7FD6A991E0AD}">
      <dgm:prSet/>
      <dgm:spPr/>
      <dgm:t>
        <a:bodyPr/>
        <a:lstStyle/>
        <a:p>
          <a:endParaRPr lang="en-US"/>
        </a:p>
      </dgm:t>
    </dgm:pt>
    <dgm:pt modelId="{4302079F-4B38-4293-86F0-F82A1E755185}" type="sibTrans" cxnId="{E79C0886-75DA-42E5-BFD2-7FD6A991E0AD}">
      <dgm:prSet/>
      <dgm:spPr/>
      <dgm:t>
        <a:bodyPr/>
        <a:lstStyle/>
        <a:p>
          <a:endParaRPr lang="en-US"/>
        </a:p>
      </dgm:t>
    </dgm:pt>
    <dgm:pt modelId="{6988EEE8-B337-44C4-AFC6-51EEA5D9C3FF}" type="pres">
      <dgm:prSet presAssocID="{A3E293A2-1692-483B-8E1C-79ADC6C8DA27}" presName="Name0" presStyleCnt="0">
        <dgm:presLayoutVars>
          <dgm:dir/>
          <dgm:animLvl val="lvl"/>
          <dgm:resizeHandles val="exact"/>
        </dgm:presLayoutVars>
      </dgm:prSet>
      <dgm:spPr/>
    </dgm:pt>
    <dgm:pt modelId="{7A02D608-164D-4BDA-9C7D-F30551D58082}" type="pres">
      <dgm:prSet presAssocID="{D302D480-29A6-4EF6-941D-5E483628DAEF}" presName="linNode" presStyleCnt="0"/>
      <dgm:spPr/>
    </dgm:pt>
    <dgm:pt modelId="{351DF3D0-B2BA-4A81-AC47-F26D45D003EE}" type="pres">
      <dgm:prSet presAssocID="{D302D480-29A6-4EF6-941D-5E483628DAEF}" presName="parentText" presStyleLbl="node1" presStyleIdx="0" presStyleCnt="3">
        <dgm:presLayoutVars>
          <dgm:chMax val="1"/>
          <dgm:bulletEnabled val="1"/>
        </dgm:presLayoutVars>
      </dgm:prSet>
      <dgm:spPr/>
    </dgm:pt>
    <dgm:pt modelId="{7A2F72B7-78A0-412D-AE48-5A38E347400F}" type="pres">
      <dgm:prSet presAssocID="{D302D480-29A6-4EF6-941D-5E483628DAEF}" presName="descendantText" presStyleLbl="alignAccFollowNode1" presStyleIdx="0" presStyleCnt="3">
        <dgm:presLayoutVars>
          <dgm:bulletEnabled val="1"/>
        </dgm:presLayoutVars>
      </dgm:prSet>
      <dgm:spPr/>
    </dgm:pt>
    <dgm:pt modelId="{E5209C4E-9B89-4E1B-9757-DCE45A688E55}" type="pres">
      <dgm:prSet presAssocID="{C5D9092E-3FE8-4000-98A4-3BE972ED06D3}" presName="sp" presStyleCnt="0"/>
      <dgm:spPr/>
    </dgm:pt>
    <dgm:pt modelId="{E23DF20A-1F93-4179-B1EC-6282E6FC8EBF}" type="pres">
      <dgm:prSet presAssocID="{AF0C6524-999E-4DCB-832E-3D4E5DCE1BDA}" presName="linNode" presStyleCnt="0"/>
      <dgm:spPr/>
    </dgm:pt>
    <dgm:pt modelId="{957C9772-1F43-4C2F-A709-13D35A4D42BF}" type="pres">
      <dgm:prSet presAssocID="{AF0C6524-999E-4DCB-832E-3D4E5DCE1BDA}" presName="parentText" presStyleLbl="node1" presStyleIdx="1" presStyleCnt="3">
        <dgm:presLayoutVars>
          <dgm:chMax val="1"/>
          <dgm:bulletEnabled val="1"/>
        </dgm:presLayoutVars>
      </dgm:prSet>
      <dgm:spPr/>
    </dgm:pt>
    <dgm:pt modelId="{3E9BE060-EC4E-4B11-92E0-6B4A40E6BEC7}" type="pres">
      <dgm:prSet presAssocID="{AF0C6524-999E-4DCB-832E-3D4E5DCE1BDA}" presName="descendantText" presStyleLbl="alignAccFollowNode1" presStyleIdx="1" presStyleCnt="3">
        <dgm:presLayoutVars>
          <dgm:bulletEnabled val="1"/>
        </dgm:presLayoutVars>
      </dgm:prSet>
      <dgm:spPr/>
    </dgm:pt>
    <dgm:pt modelId="{E1B01BCB-E188-466A-B3AB-D26F3A3CB7D2}" type="pres">
      <dgm:prSet presAssocID="{1CCB293C-38F9-42CF-981A-22B120DBB686}" presName="sp" presStyleCnt="0"/>
      <dgm:spPr/>
    </dgm:pt>
    <dgm:pt modelId="{59FE909B-A9EC-4148-9BF2-EAA0595FDAFC}" type="pres">
      <dgm:prSet presAssocID="{4C2FDBCA-85E5-4707-88D9-3E22BDE66E69}" presName="linNode" presStyleCnt="0"/>
      <dgm:spPr/>
    </dgm:pt>
    <dgm:pt modelId="{C11E5094-1395-4ED1-8FED-B57C9713B07F}" type="pres">
      <dgm:prSet presAssocID="{4C2FDBCA-85E5-4707-88D9-3E22BDE66E69}" presName="parentText" presStyleLbl="node1" presStyleIdx="2" presStyleCnt="3">
        <dgm:presLayoutVars>
          <dgm:chMax val="1"/>
          <dgm:bulletEnabled val="1"/>
        </dgm:presLayoutVars>
      </dgm:prSet>
      <dgm:spPr/>
    </dgm:pt>
    <dgm:pt modelId="{C5CAFE47-55EC-4910-965E-0D21DB779A99}" type="pres">
      <dgm:prSet presAssocID="{4C2FDBCA-85E5-4707-88D9-3E22BDE66E69}" presName="descendantText" presStyleLbl="alignAccFollowNode1" presStyleIdx="2" presStyleCnt="3">
        <dgm:presLayoutVars>
          <dgm:bulletEnabled val="1"/>
        </dgm:presLayoutVars>
      </dgm:prSet>
      <dgm:spPr/>
    </dgm:pt>
  </dgm:ptLst>
  <dgm:cxnLst>
    <dgm:cxn modelId="{EF1CBCBB-575E-4103-9A12-33E3F55C936E}" type="presOf" srcId="{BEAF2241-FE8E-4B78-812E-BFFB4622482D}" destId="{7A2F72B7-78A0-412D-AE48-5A38E347400F}" srcOrd="0" destOrd="0" presId="urn:microsoft.com/office/officeart/2005/8/layout/vList5"/>
    <dgm:cxn modelId="{FA5D3731-FEAD-4E9F-AB41-73490062859A}" srcId="{4C2FDBCA-85E5-4707-88D9-3E22BDE66E69}" destId="{7D3DC90A-8D6C-4D00-9C70-A553E195D2CA}" srcOrd="0" destOrd="0" parTransId="{1CEB4076-1A46-4E56-850C-5D362DDE32EC}" sibTransId="{7B17366E-7666-4F0F-8C06-6B13F39900FD}"/>
    <dgm:cxn modelId="{8A18E232-BD2A-47C8-9AED-8528B62DE816}" srcId="{AF0C6524-999E-4DCB-832E-3D4E5DCE1BDA}" destId="{9F656C03-708D-4159-9D8F-6CD0469BDC6E}" srcOrd="1" destOrd="0" parTransId="{3832FDE0-BDFB-4BE6-ACFD-CF5CA1B546A5}" sibTransId="{E27DCD5E-BE1B-410B-ADF3-054E108B898F}"/>
    <dgm:cxn modelId="{84AC01D6-03C8-4D98-B6E7-4B774540CF0A}" srcId="{A3E293A2-1692-483B-8E1C-79ADC6C8DA27}" destId="{4C2FDBCA-85E5-4707-88D9-3E22BDE66E69}" srcOrd="2" destOrd="0" parTransId="{10BDE416-5D0C-4AC1-8A6E-F4946958ADF1}" sibTransId="{F407515C-6829-41C5-8511-40999208099E}"/>
    <dgm:cxn modelId="{E79C0886-75DA-42E5-BFD2-7FD6A991E0AD}" srcId="{4C2FDBCA-85E5-4707-88D9-3E22BDE66E69}" destId="{47A8BB0F-0ED5-4B81-981F-5420E6E9537C}" srcOrd="2" destOrd="0" parTransId="{1F980B9B-C691-4649-841E-75297D6B5EB8}" sibTransId="{4302079F-4B38-4293-86F0-F82A1E755185}"/>
    <dgm:cxn modelId="{E5D224AC-5868-4ACC-873E-EC88A12F12E2}" type="presOf" srcId="{9F656C03-708D-4159-9D8F-6CD0469BDC6E}" destId="{3E9BE060-EC4E-4B11-92E0-6B4A40E6BEC7}" srcOrd="0" destOrd="1" presId="urn:microsoft.com/office/officeart/2005/8/layout/vList5"/>
    <dgm:cxn modelId="{E0AC56A5-E776-485A-9D2E-BC08C362BF9D}" srcId="{A3E293A2-1692-483B-8E1C-79ADC6C8DA27}" destId="{AF0C6524-999E-4DCB-832E-3D4E5DCE1BDA}" srcOrd="1" destOrd="0" parTransId="{71F526D1-D1E8-4DDD-B758-AF77DB983E63}" sibTransId="{1CCB293C-38F9-42CF-981A-22B120DBB686}"/>
    <dgm:cxn modelId="{88A6A685-79F6-49DA-9348-3FB8C73B5481}" srcId="{4C2FDBCA-85E5-4707-88D9-3E22BDE66E69}" destId="{E4821BA2-47CE-4BE8-8ADB-4A740DB1CECA}" srcOrd="1" destOrd="0" parTransId="{F963ED7B-6EC3-4FD0-A958-422C3A1B2903}" sibTransId="{8AF05128-1D74-4E50-932F-09A668A166C6}"/>
    <dgm:cxn modelId="{496AD83F-0A29-4A32-BA70-44C339BE8130}" type="presOf" srcId="{4C2FDBCA-85E5-4707-88D9-3E22BDE66E69}" destId="{C11E5094-1395-4ED1-8FED-B57C9713B07F}" srcOrd="0" destOrd="0" presId="urn:microsoft.com/office/officeart/2005/8/layout/vList5"/>
    <dgm:cxn modelId="{1FB839B0-FA54-4EE6-BD49-9AE26E37D274}" srcId="{A3E293A2-1692-483B-8E1C-79ADC6C8DA27}" destId="{D302D480-29A6-4EF6-941D-5E483628DAEF}" srcOrd="0" destOrd="0" parTransId="{D8A65CEE-74E7-473A-94AB-BF5E21CC0587}" sibTransId="{C5D9092E-3FE8-4000-98A4-3BE972ED06D3}"/>
    <dgm:cxn modelId="{F58A4F98-81BD-4AA7-8947-14D1972F3F38}" type="presOf" srcId="{E4821BA2-47CE-4BE8-8ADB-4A740DB1CECA}" destId="{C5CAFE47-55EC-4910-965E-0D21DB779A99}" srcOrd="0" destOrd="1" presId="urn:microsoft.com/office/officeart/2005/8/layout/vList5"/>
    <dgm:cxn modelId="{DE130C37-6477-4878-8916-82386746B15A}" srcId="{AF0C6524-999E-4DCB-832E-3D4E5DCE1BDA}" destId="{B0822890-5C0E-4A63-8B28-AD243C721DC0}" srcOrd="0" destOrd="0" parTransId="{E66BD8FC-C7A1-4382-A8F5-893778902079}" sibTransId="{DFA46759-F654-4BE0-818D-ABF2C56BC93A}"/>
    <dgm:cxn modelId="{05CCD315-F151-485F-B65B-481A6E2AE0C7}" type="presOf" srcId="{D302D480-29A6-4EF6-941D-5E483628DAEF}" destId="{351DF3D0-B2BA-4A81-AC47-F26D45D003EE}" srcOrd="0" destOrd="0" presId="urn:microsoft.com/office/officeart/2005/8/layout/vList5"/>
    <dgm:cxn modelId="{41F771B2-CDD0-49F0-A98F-DA31EF64CB1E}" type="presOf" srcId="{AF0C6524-999E-4DCB-832E-3D4E5DCE1BDA}" destId="{957C9772-1F43-4C2F-A709-13D35A4D42BF}" srcOrd="0" destOrd="0" presId="urn:microsoft.com/office/officeart/2005/8/layout/vList5"/>
    <dgm:cxn modelId="{FDEB6CFF-1095-48CC-A7F7-3BB0B1B27B44}" type="presOf" srcId="{7D3DC90A-8D6C-4D00-9C70-A553E195D2CA}" destId="{C5CAFE47-55EC-4910-965E-0D21DB779A99}" srcOrd="0" destOrd="0" presId="urn:microsoft.com/office/officeart/2005/8/layout/vList5"/>
    <dgm:cxn modelId="{CB59D5DC-C153-4B8E-A0AD-A642D6209569}" type="presOf" srcId="{47A8BB0F-0ED5-4B81-981F-5420E6E9537C}" destId="{C5CAFE47-55EC-4910-965E-0D21DB779A99}" srcOrd="0" destOrd="2" presId="urn:microsoft.com/office/officeart/2005/8/layout/vList5"/>
    <dgm:cxn modelId="{2CD94996-B3FF-4045-A0F0-46ADE591C360}" type="presOf" srcId="{A3E293A2-1692-483B-8E1C-79ADC6C8DA27}" destId="{6988EEE8-B337-44C4-AFC6-51EEA5D9C3FF}" srcOrd="0" destOrd="0" presId="urn:microsoft.com/office/officeart/2005/8/layout/vList5"/>
    <dgm:cxn modelId="{05859096-CECE-4CB1-970C-6B87425FACD6}" srcId="{D302D480-29A6-4EF6-941D-5E483628DAEF}" destId="{BEAF2241-FE8E-4B78-812E-BFFB4622482D}" srcOrd="0" destOrd="0" parTransId="{6D24BE2E-B642-46DC-A545-F9312AE6692A}" sibTransId="{22A1DF41-8FF3-4C96-B1F4-C4C761F74BD6}"/>
    <dgm:cxn modelId="{3ADCB331-C0A4-4318-A4EB-509C45F3E2C8}" type="presOf" srcId="{B0822890-5C0E-4A63-8B28-AD243C721DC0}" destId="{3E9BE060-EC4E-4B11-92E0-6B4A40E6BEC7}" srcOrd="0" destOrd="0" presId="urn:microsoft.com/office/officeart/2005/8/layout/vList5"/>
    <dgm:cxn modelId="{97A8E301-6E24-43A2-A9C1-FF0CE5E25DB8}" type="presParOf" srcId="{6988EEE8-B337-44C4-AFC6-51EEA5D9C3FF}" destId="{7A02D608-164D-4BDA-9C7D-F30551D58082}" srcOrd="0" destOrd="0" presId="urn:microsoft.com/office/officeart/2005/8/layout/vList5"/>
    <dgm:cxn modelId="{892E0431-839E-49E0-B1F1-F9B9272E8C0A}" type="presParOf" srcId="{7A02D608-164D-4BDA-9C7D-F30551D58082}" destId="{351DF3D0-B2BA-4A81-AC47-F26D45D003EE}" srcOrd="0" destOrd="0" presId="urn:microsoft.com/office/officeart/2005/8/layout/vList5"/>
    <dgm:cxn modelId="{85758E4F-E892-47FE-9875-B27CE0B90FEA}" type="presParOf" srcId="{7A02D608-164D-4BDA-9C7D-F30551D58082}" destId="{7A2F72B7-78A0-412D-AE48-5A38E347400F}" srcOrd="1" destOrd="0" presId="urn:microsoft.com/office/officeart/2005/8/layout/vList5"/>
    <dgm:cxn modelId="{B26483B4-6BE9-4D1D-ABB0-485F862BFA82}" type="presParOf" srcId="{6988EEE8-B337-44C4-AFC6-51EEA5D9C3FF}" destId="{E5209C4E-9B89-4E1B-9757-DCE45A688E55}" srcOrd="1" destOrd="0" presId="urn:microsoft.com/office/officeart/2005/8/layout/vList5"/>
    <dgm:cxn modelId="{47D38F20-E6C3-4108-B48D-1EFABC65B946}" type="presParOf" srcId="{6988EEE8-B337-44C4-AFC6-51EEA5D9C3FF}" destId="{E23DF20A-1F93-4179-B1EC-6282E6FC8EBF}" srcOrd="2" destOrd="0" presId="urn:microsoft.com/office/officeart/2005/8/layout/vList5"/>
    <dgm:cxn modelId="{A4E13582-BE98-4306-8066-A6BE468E140B}" type="presParOf" srcId="{E23DF20A-1F93-4179-B1EC-6282E6FC8EBF}" destId="{957C9772-1F43-4C2F-A709-13D35A4D42BF}" srcOrd="0" destOrd="0" presId="urn:microsoft.com/office/officeart/2005/8/layout/vList5"/>
    <dgm:cxn modelId="{DBB236EC-8657-4A74-889F-706B94583B09}" type="presParOf" srcId="{E23DF20A-1F93-4179-B1EC-6282E6FC8EBF}" destId="{3E9BE060-EC4E-4B11-92E0-6B4A40E6BEC7}" srcOrd="1" destOrd="0" presId="urn:microsoft.com/office/officeart/2005/8/layout/vList5"/>
    <dgm:cxn modelId="{D8707D22-0A86-49E3-BEBC-66C05A01105B}" type="presParOf" srcId="{6988EEE8-B337-44C4-AFC6-51EEA5D9C3FF}" destId="{E1B01BCB-E188-466A-B3AB-D26F3A3CB7D2}" srcOrd="3" destOrd="0" presId="urn:microsoft.com/office/officeart/2005/8/layout/vList5"/>
    <dgm:cxn modelId="{358C04AE-ACD6-4834-9099-29ABA359248C}" type="presParOf" srcId="{6988EEE8-B337-44C4-AFC6-51EEA5D9C3FF}" destId="{59FE909B-A9EC-4148-9BF2-EAA0595FDAFC}" srcOrd="4" destOrd="0" presId="urn:microsoft.com/office/officeart/2005/8/layout/vList5"/>
    <dgm:cxn modelId="{54E525B2-5D5B-4FAB-A1AC-D88CED876362}" type="presParOf" srcId="{59FE909B-A9EC-4148-9BF2-EAA0595FDAFC}" destId="{C11E5094-1395-4ED1-8FED-B57C9713B07F}" srcOrd="0" destOrd="0" presId="urn:microsoft.com/office/officeart/2005/8/layout/vList5"/>
    <dgm:cxn modelId="{C7395CDC-F0D7-4B31-B7D0-A8A6FA7A36C4}" type="presParOf" srcId="{59FE909B-A9EC-4148-9BF2-EAA0595FDAFC}" destId="{C5CAFE47-55EC-4910-965E-0D21DB779A99}"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0A93C2BF-9999-4C9C-81DE-5996D9747F4D}" type="doc">
      <dgm:prSet loTypeId="urn:microsoft.com/office/officeart/2005/8/layout/vList4" loCatId="list" qsTypeId="urn:microsoft.com/office/officeart/2005/8/quickstyle/simple1" qsCatId="simple" csTypeId="urn:microsoft.com/office/officeart/2005/8/colors/colorful4" csCatId="colorful" phldr="1"/>
      <dgm:spPr/>
      <dgm:t>
        <a:bodyPr/>
        <a:lstStyle/>
        <a:p>
          <a:endParaRPr lang="en-US"/>
        </a:p>
      </dgm:t>
    </dgm:pt>
    <dgm:pt modelId="{69FBC2D6-54E2-4119-AE88-E2B27B93EA30}">
      <dgm:prSet phldrT="[Text]"/>
      <dgm:spPr/>
      <dgm:t>
        <a:bodyPr/>
        <a:lstStyle/>
        <a:p>
          <a:r>
            <a:rPr lang="en-US" dirty="0"/>
            <a:t>Locks</a:t>
          </a:r>
        </a:p>
      </dgm:t>
    </dgm:pt>
    <dgm:pt modelId="{B719D11D-40B3-425F-9F4E-4379A40FE8CD}" type="parTrans" cxnId="{A3A6EF80-BA46-4580-9169-C9AC0579DCEC}">
      <dgm:prSet/>
      <dgm:spPr/>
      <dgm:t>
        <a:bodyPr/>
        <a:lstStyle/>
        <a:p>
          <a:endParaRPr lang="en-US"/>
        </a:p>
      </dgm:t>
    </dgm:pt>
    <dgm:pt modelId="{07610BD2-A0B1-4DCE-980E-823B36D23984}" type="sibTrans" cxnId="{A3A6EF80-BA46-4580-9169-C9AC0579DCEC}">
      <dgm:prSet/>
      <dgm:spPr/>
      <dgm:t>
        <a:bodyPr/>
        <a:lstStyle/>
        <a:p>
          <a:endParaRPr lang="en-US"/>
        </a:p>
      </dgm:t>
    </dgm:pt>
    <dgm:pt modelId="{EE310CB0-7E96-4B2B-80A0-F0857B57933F}">
      <dgm:prSet/>
      <dgm:spPr/>
      <dgm:t>
        <a:bodyPr/>
        <a:lstStyle/>
        <a:p>
          <a:r>
            <a:rPr lang="en-US" dirty="0"/>
            <a:t>Only SCH-S needed for interop queries</a:t>
          </a:r>
        </a:p>
      </dgm:t>
    </dgm:pt>
    <dgm:pt modelId="{C382CAB5-1363-479F-9C96-101E0CF5DBF1}" type="parTrans" cxnId="{4E79BF9F-2825-492E-BD14-E276C2B03BA3}">
      <dgm:prSet/>
      <dgm:spPr/>
      <dgm:t>
        <a:bodyPr/>
        <a:lstStyle/>
        <a:p>
          <a:endParaRPr lang="en-US"/>
        </a:p>
      </dgm:t>
    </dgm:pt>
    <dgm:pt modelId="{26743C3F-4029-4515-92E4-2C928B0102B6}" type="sibTrans" cxnId="{4E79BF9F-2825-492E-BD14-E276C2B03BA3}">
      <dgm:prSet/>
      <dgm:spPr/>
      <dgm:t>
        <a:bodyPr/>
        <a:lstStyle/>
        <a:p>
          <a:endParaRPr lang="en-US"/>
        </a:p>
      </dgm:t>
    </dgm:pt>
    <dgm:pt modelId="{FBAA0C1E-E3A2-4A0E-94CE-F2937672CFAF}">
      <dgm:prSet/>
      <dgm:spPr/>
      <dgm:t>
        <a:bodyPr/>
        <a:lstStyle/>
        <a:p>
          <a:r>
            <a:rPr lang="en-US" dirty="0"/>
            <a:t>Latches</a:t>
          </a:r>
        </a:p>
      </dgm:t>
    </dgm:pt>
    <dgm:pt modelId="{241F9343-9AE7-401C-8D47-E4B5E38DA278}" type="parTrans" cxnId="{64973F2A-A918-4EAF-987B-24340BA90610}">
      <dgm:prSet/>
      <dgm:spPr/>
      <dgm:t>
        <a:bodyPr/>
        <a:lstStyle/>
        <a:p>
          <a:endParaRPr lang="en-US"/>
        </a:p>
      </dgm:t>
    </dgm:pt>
    <dgm:pt modelId="{B3AF94A4-601D-488B-96DE-4CCC26A4DF68}" type="sibTrans" cxnId="{64973F2A-A918-4EAF-987B-24340BA90610}">
      <dgm:prSet/>
      <dgm:spPr/>
      <dgm:t>
        <a:bodyPr/>
        <a:lstStyle/>
        <a:p>
          <a:endParaRPr lang="en-US"/>
        </a:p>
      </dgm:t>
    </dgm:pt>
    <dgm:pt modelId="{325173E8-EAF9-4044-99FF-5F4AB5F7E169}">
      <dgm:prSet/>
      <dgm:spPr/>
      <dgm:t>
        <a:bodyPr/>
        <a:lstStyle/>
        <a:p>
          <a:r>
            <a:rPr lang="en-US" dirty="0"/>
            <a:t>No pages = No page latches</a:t>
          </a:r>
        </a:p>
      </dgm:t>
    </dgm:pt>
    <dgm:pt modelId="{AA77FF78-999E-45BA-B83E-AAC297B5328F}" type="parTrans" cxnId="{7574304F-D0FC-4DE1-896A-CE35559CA89B}">
      <dgm:prSet/>
      <dgm:spPr/>
      <dgm:t>
        <a:bodyPr/>
        <a:lstStyle/>
        <a:p>
          <a:endParaRPr lang="en-US"/>
        </a:p>
      </dgm:t>
    </dgm:pt>
    <dgm:pt modelId="{3A5B73E4-6CFA-448C-927E-4E49A1AC6397}" type="sibTrans" cxnId="{7574304F-D0FC-4DE1-896A-CE35559CA89B}">
      <dgm:prSet/>
      <dgm:spPr/>
      <dgm:t>
        <a:bodyPr/>
        <a:lstStyle/>
        <a:p>
          <a:endParaRPr lang="en-US"/>
        </a:p>
      </dgm:t>
    </dgm:pt>
    <dgm:pt modelId="{134DF111-0CBD-44DB-87BB-8169CE952079}">
      <dgm:prSet/>
      <dgm:spPr/>
      <dgm:t>
        <a:bodyPr/>
        <a:lstStyle/>
        <a:p>
          <a:r>
            <a:rPr lang="en-US" dirty="0"/>
            <a:t>Latch XEvents don’t fire inside HK</a:t>
          </a:r>
        </a:p>
      </dgm:t>
    </dgm:pt>
    <dgm:pt modelId="{A673461D-A79F-4AF3-95D9-E7F0C9ACD03A}" type="parTrans" cxnId="{31EBDCBE-0FEB-493D-900F-0C4EDC76A6D9}">
      <dgm:prSet/>
      <dgm:spPr/>
      <dgm:t>
        <a:bodyPr/>
        <a:lstStyle/>
        <a:p>
          <a:endParaRPr lang="en-US"/>
        </a:p>
      </dgm:t>
    </dgm:pt>
    <dgm:pt modelId="{47EFC729-F414-4802-98D6-EAC7AE2065C0}" type="sibTrans" cxnId="{31EBDCBE-0FEB-493D-900F-0C4EDC76A6D9}">
      <dgm:prSet/>
      <dgm:spPr/>
      <dgm:t>
        <a:bodyPr/>
        <a:lstStyle/>
        <a:p>
          <a:endParaRPr lang="en-US"/>
        </a:p>
      </dgm:t>
    </dgm:pt>
    <dgm:pt modelId="{5A40A1B3-9076-4CBD-8C33-B8E647A6A25C}">
      <dgm:prSet/>
      <dgm:spPr/>
      <dgm:t>
        <a:bodyPr/>
        <a:lstStyle/>
        <a:p>
          <a:r>
            <a:rPr lang="en-US" dirty="0"/>
            <a:t>Spinlocks</a:t>
          </a:r>
        </a:p>
      </dgm:t>
    </dgm:pt>
    <dgm:pt modelId="{ABA7B0FB-1A7F-43DC-BCA7-BA6F6E9942D9}" type="parTrans" cxnId="{55EF3A0D-D7DA-4661-82C2-8ECC034FA3A2}">
      <dgm:prSet/>
      <dgm:spPr/>
      <dgm:t>
        <a:bodyPr/>
        <a:lstStyle/>
        <a:p>
          <a:endParaRPr lang="en-US"/>
        </a:p>
      </dgm:t>
    </dgm:pt>
    <dgm:pt modelId="{E3C5D2C3-BB29-412B-A826-F67F144A1F42}" type="sibTrans" cxnId="{55EF3A0D-D7DA-4661-82C2-8ECC034FA3A2}">
      <dgm:prSet/>
      <dgm:spPr/>
      <dgm:t>
        <a:bodyPr/>
        <a:lstStyle/>
        <a:p>
          <a:endParaRPr lang="en-US"/>
        </a:p>
      </dgm:t>
    </dgm:pt>
    <dgm:pt modelId="{2755C2D8-CD16-4A7D-B0B8-CA9C94900556}">
      <dgm:prSet/>
      <dgm:spPr/>
      <dgm:t>
        <a:bodyPr/>
        <a:lstStyle/>
        <a:p>
          <a:r>
            <a:rPr lang="en-US" dirty="0"/>
            <a:t>Spinlock class never used</a:t>
          </a:r>
        </a:p>
      </dgm:t>
    </dgm:pt>
    <dgm:pt modelId="{B46187B5-3626-4A71-9780-78E8C0D4B377}" type="parTrans" cxnId="{6E925E38-1F4A-4B59-A739-9B4ECC3AC34D}">
      <dgm:prSet/>
      <dgm:spPr/>
      <dgm:t>
        <a:bodyPr/>
        <a:lstStyle/>
        <a:p>
          <a:endParaRPr lang="en-US"/>
        </a:p>
      </dgm:t>
    </dgm:pt>
    <dgm:pt modelId="{71AFC24E-A302-4C40-84CA-1B638CDA3FE9}" type="sibTrans" cxnId="{6E925E38-1F4A-4B59-A739-9B4ECC3AC34D}">
      <dgm:prSet/>
      <dgm:spPr/>
      <dgm:t>
        <a:bodyPr/>
        <a:lstStyle/>
        <a:p>
          <a:endParaRPr lang="en-US"/>
        </a:p>
      </dgm:t>
    </dgm:pt>
    <dgm:pt modelId="{8F2AC710-6BA1-4E5E-8D3D-2BF81058791E}">
      <dgm:prSet/>
      <dgm:spPr/>
      <dgm:t>
        <a:bodyPr/>
        <a:lstStyle/>
        <a:p>
          <a:r>
            <a:rPr lang="en-US" dirty="0"/>
            <a:t>Database locks</a:t>
          </a:r>
        </a:p>
      </dgm:t>
    </dgm:pt>
    <dgm:pt modelId="{4E6321E8-097F-4808-8C00-7BD6B70DA6CE}" type="parTrans" cxnId="{CD6D5541-0046-4436-8482-6686F1F680CE}">
      <dgm:prSet/>
      <dgm:spPr/>
      <dgm:t>
        <a:bodyPr/>
        <a:lstStyle/>
        <a:p>
          <a:endParaRPr lang="en-US"/>
        </a:p>
      </dgm:t>
    </dgm:pt>
    <dgm:pt modelId="{07A2DC88-82D1-4006-897E-53A2C7F1C936}" type="sibTrans" cxnId="{CD6D5541-0046-4436-8482-6686F1F680CE}">
      <dgm:prSet/>
      <dgm:spPr/>
      <dgm:t>
        <a:bodyPr/>
        <a:lstStyle/>
        <a:p>
          <a:endParaRPr lang="en-US"/>
        </a:p>
      </dgm:t>
    </dgm:pt>
    <dgm:pt modelId="{3142E6A0-153B-4814-9FCB-53F4C4ED3B45}" type="pres">
      <dgm:prSet presAssocID="{0A93C2BF-9999-4C9C-81DE-5996D9747F4D}" presName="linear" presStyleCnt="0">
        <dgm:presLayoutVars>
          <dgm:dir/>
          <dgm:resizeHandles val="exact"/>
        </dgm:presLayoutVars>
      </dgm:prSet>
      <dgm:spPr/>
    </dgm:pt>
    <dgm:pt modelId="{FA579C5B-4DCD-4DA2-9214-3269FFA72FCE}" type="pres">
      <dgm:prSet presAssocID="{69FBC2D6-54E2-4119-AE88-E2B27B93EA30}" presName="comp" presStyleCnt="0"/>
      <dgm:spPr/>
    </dgm:pt>
    <dgm:pt modelId="{F4EF1126-670C-40F7-953A-0663AB8A208E}" type="pres">
      <dgm:prSet presAssocID="{69FBC2D6-54E2-4119-AE88-E2B27B93EA30}" presName="box" presStyleLbl="node1" presStyleIdx="0" presStyleCnt="3"/>
      <dgm:spPr/>
    </dgm:pt>
    <dgm:pt modelId="{26A1CB22-C48B-44FB-86E1-29EEB8CBD8CA}" type="pres">
      <dgm:prSet presAssocID="{69FBC2D6-54E2-4119-AE88-E2B27B93EA30}" presName="img" presStyleLbl="fgImgPlace1" presStyleIdx="0" presStyleCnt="3"/>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dgm:spPr>
    </dgm:pt>
    <dgm:pt modelId="{2CD4F0B8-D914-4196-9157-0825C7D88FC2}" type="pres">
      <dgm:prSet presAssocID="{69FBC2D6-54E2-4119-AE88-E2B27B93EA30}" presName="text" presStyleLbl="node1" presStyleIdx="0" presStyleCnt="3">
        <dgm:presLayoutVars>
          <dgm:bulletEnabled val="1"/>
        </dgm:presLayoutVars>
      </dgm:prSet>
      <dgm:spPr/>
    </dgm:pt>
    <dgm:pt modelId="{F20DE005-5E49-4B13-9942-A1803BEB677F}" type="pres">
      <dgm:prSet presAssocID="{07610BD2-A0B1-4DCE-980E-823B36D23984}" presName="spacer" presStyleCnt="0"/>
      <dgm:spPr/>
    </dgm:pt>
    <dgm:pt modelId="{7A552DD7-8E42-49BF-A448-DF55F483DC88}" type="pres">
      <dgm:prSet presAssocID="{FBAA0C1E-E3A2-4A0E-94CE-F2937672CFAF}" presName="comp" presStyleCnt="0"/>
      <dgm:spPr/>
    </dgm:pt>
    <dgm:pt modelId="{E23D0F94-545C-4464-BD13-65F836A668B2}" type="pres">
      <dgm:prSet presAssocID="{FBAA0C1E-E3A2-4A0E-94CE-F2937672CFAF}" presName="box" presStyleLbl="node1" presStyleIdx="1" presStyleCnt="3"/>
      <dgm:spPr/>
    </dgm:pt>
    <dgm:pt modelId="{0AB4D46A-3B59-4AE7-9DFE-62E6835968BB}" type="pres">
      <dgm:prSet presAssocID="{FBAA0C1E-E3A2-4A0E-94CE-F2937672CFAF}" presName="img" presStyleLbl="fgImgPlace1" presStyleIdx="1" presStyleCnt="3"/>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dgm:spPr>
    </dgm:pt>
    <dgm:pt modelId="{C063282B-886E-49EB-A9C3-45DFC4331607}" type="pres">
      <dgm:prSet presAssocID="{FBAA0C1E-E3A2-4A0E-94CE-F2937672CFAF}" presName="text" presStyleLbl="node1" presStyleIdx="1" presStyleCnt="3">
        <dgm:presLayoutVars>
          <dgm:bulletEnabled val="1"/>
        </dgm:presLayoutVars>
      </dgm:prSet>
      <dgm:spPr/>
    </dgm:pt>
    <dgm:pt modelId="{550B2701-E94B-42F7-9C9F-63C276B3552F}" type="pres">
      <dgm:prSet presAssocID="{B3AF94A4-601D-488B-96DE-4CCC26A4DF68}" presName="spacer" presStyleCnt="0"/>
      <dgm:spPr/>
    </dgm:pt>
    <dgm:pt modelId="{B3512F71-DC09-41D8-9BAA-CB3237780E5B}" type="pres">
      <dgm:prSet presAssocID="{5A40A1B3-9076-4CBD-8C33-B8E647A6A25C}" presName="comp" presStyleCnt="0"/>
      <dgm:spPr/>
    </dgm:pt>
    <dgm:pt modelId="{ECD277B6-577D-487A-BEF7-0FA067CDB9A3}" type="pres">
      <dgm:prSet presAssocID="{5A40A1B3-9076-4CBD-8C33-B8E647A6A25C}" presName="box" presStyleLbl="node1" presStyleIdx="2" presStyleCnt="3"/>
      <dgm:spPr/>
    </dgm:pt>
    <dgm:pt modelId="{73E480E3-EEFD-45EB-8AAD-04F0CE6EDFF8}" type="pres">
      <dgm:prSet presAssocID="{5A40A1B3-9076-4CBD-8C33-B8E647A6A25C}" presName="img" presStyleLbl="fgImgPlace1" presStyleIdx="2" presStyleCnt="3"/>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dgm:spPr>
    </dgm:pt>
    <dgm:pt modelId="{D267328F-3F97-4F2C-B650-588D7E02AEBD}" type="pres">
      <dgm:prSet presAssocID="{5A40A1B3-9076-4CBD-8C33-B8E647A6A25C}" presName="text" presStyleLbl="node1" presStyleIdx="2" presStyleCnt="3">
        <dgm:presLayoutVars>
          <dgm:bulletEnabled val="1"/>
        </dgm:presLayoutVars>
      </dgm:prSet>
      <dgm:spPr/>
    </dgm:pt>
  </dgm:ptLst>
  <dgm:cxnLst>
    <dgm:cxn modelId="{50A6E90C-534D-420E-8587-4937F4F9962C}" type="presOf" srcId="{FBAA0C1E-E3A2-4A0E-94CE-F2937672CFAF}" destId="{E23D0F94-545C-4464-BD13-65F836A668B2}" srcOrd="0" destOrd="0" presId="urn:microsoft.com/office/officeart/2005/8/layout/vList4"/>
    <dgm:cxn modelId="{55EF3A0D-D7DA-4661-82C2-8ECC034FA3A2}" srcId="{0A93C2BF-9999-4C9C-81DE-5996D9747F4D}" destId="{5A40A1B3-9076-4CBD-8C33-B8E647A6A25C}" srcOrd="2" destOrd="0" parTransId="{ABA7B0FB-1A7F-43DC-BCA7-BA6F6E9942D9}" sibTransId="{E3C5D2C3-BB29-412B-A826-F67F144A1F42}"/>
    <dgm:cxn modelId="{6E925E38-1F4A-4B59-A739-9B4ECC3AC34D}" srcId="{5A40A1B3-9076-4CBD-8C33-B8E647A6A25C}" destId="{2755C2D8-CD16-4A7D-B0B8-CA9C94900556}" srcOrd="0" destOrd="0" parTransId="{B46187B5-3626-4A71-9780-78E8C0D4B377}" sibTransId="{71AFC24E-A302-4C40-84CA-1B638CDA3FE9}"/>
    <dgm:cxn modelId="{D35C4DE9-458D-4551-9121-9C0DD37137F5}" type="presOf" srcId="{69FBC2D6-54E2-4119-AE88-E2B27B93EA30}" destId="{2CD4F0B8-D914-4196-9157-0825C7D88FC2}" srcOrd="1" destOrd="0" presId="urn:microsoft.com/office/officeart/2005/8/layout/vList4"/>
    <dgm:cxn modelId="{54173AC3-430A-4BA6-8C06-7FA17B2D371C}" type="presOf" srcId="{FBAA0C1E-E3A2-4A0E-94CE-F2937672CFAF}" destId="{C063282B-886E-49EB-A9C3-45DFC4331607}" srcOrd="1" destOrd="0" presId="urn:microsoft.com/office/officeart/2005/8/layout/vList4"/>
    <dgm:cxn modelId="{CA1B0217-9C1A-41BA-8BE6-4883B787B581}" type="presOf" srcId="{134DF111-0CBD-44DB-87BB-8169CE952079}" destId="{E23D0F94-545C-4464-BD13-65F836A668B2}" srcOrd="0" destOrd="2" presId="urn:microsoft.com/office/officeart/2005/8/layout/vList4"/>
    <dgm:cxn modelId="{F9C7099C-4951-4A39-90DC-D6BD9DD43485}" type="presOf" srcId="{134DF111-0CBD-44DB-87BB-8169CE952079}" destId="{C063282B-886E-49EB-A9C3-45DFC4331607}" srcOrd="1" destOrd="2" presId="urn:microsoft.com/office/officeart/2005/8/layout/vList4"/>
    <dgm:cxn modelId="{89926E69-7D22-4FE4-BD7F-83B453984CCA}" type="presOf" srcId="{325173E8-EAF9-4044-99FF-5F4AB5F7E169}" destId="{E23D0F94-545C-4464-BD13-65F836A668B2}" srcOrd="0" destOrd="1" presId="urn:microsoft.com/office/officeart/2005/8/layout/vList4"/>
    <dgm:cxn modelId="{64973F2A-A918-4EAF-987B-24340BA90610}" srcId="{0A93C2BF-9999-4C9C-81DE-5996D9747F4D}" destId="{FBAA0C1E-E3A2-4A0E-94CE-F2937672CFAF}" srcOrd="1" destOrd="0" parTransId="{241F9343-9AE7-401C-8D47-E4B5E38DA278}" sibTransId="{B3AF94A4-601D-488B-96DE-4CCC26A4DF68}"/>
    <dgm:cxn modelId="{D1BD2E2A-4F67-4EDA-834D-6B423D31E045}" type="presOf" srcId="{5A40A1B3-9076-4CBD-8C33-B8E647A6A25C}" destId="{D267328F-3F97-4F2C-B650-588D7E02AEBD}" srcOrd="1" destOrd="0" presId="urn:microsoft.com/office/officeart/2005/8/layout/vList4"/>
    <dgm:cxn modelId="{4E79BF9F-2825-492E-BD14-E276C2B03BA3}" srcId="{69FBC2D6-54E2-4119-AE88-E2B27B93EA30}" destId="{EE310CB0-7E96-4B2B-80A0-F0857B57933F}" srcOrd="0" destOrd="0" parTransId="{C382CAB5-1363-479F-9C96-101E0CF5DBF1}" sibTransId="{26743C3F-4029-4515-92E4-2C928B0102B6}"/>
    <dgm:cxn modelId="{CD6D5541-0046-4436-8482-6686F1F680CE}" srcId="{69FBC2D6-54E2-4119-AE88-E2B27B93EA30}" destId="{8F2AC710-6BA1-4E5E-8D3D-2BF81058791E}" srcOrd="1" destOrd="0" parTransId="{4E6321E8-097F-4808-8C00-7BD6B70DA6CE}" sibTransId="{07A2DC88-82D1-4006-897E-53A2C7F1C936}"/>
    <dgm:cxn modelId="{E6419C1A-B666-491C-ACFB-0F7A2B0193A2}" type="presOf" srcId="{EE310CB0-7E96-4B2B-80A0-F0857B57933F}" destId="{F4EF1126-670C-40F7-953A-0663AB8A208E}" srcOrd="0" destOrd="1" presId="urn:microsoft.com/office/officeart/2005/8/layout/vList4"/>
    <dgm:cxn modelId="{300E8364-3022-4A4C-8FF8-4927052F5425}" type="presOf" srcId="{8F2AC710-6BA1-4E5E-8D3D-2BF81058791E}" destId="{2CD4F0B8-D914-4196-9157-0825C7D88FC2}" srcOrd="1" destOrd="2" presId="urn:microsoft.com/office/officeart/2005/8/layout/vList4"/>
    <dgm:cxn modelId="{7574304F-D0FC-4DE1-896A-CE35559CA89B}" srcId="{FBAA0C1E-E3A2-4A0E-94CE-F2937672CFAF}" destId="{325173E8-EAF9-4044-99FF-5F4AB5F7E169}" srcOrd="0" destOrd="0" parTransId="{AA77FF78-999E-45BA-B83E-AAC297B5328F}" sibTransId="{3A5B73E4-6CFA-448C-927E-4E49A1AC6397}"/>
    <dgm:cxn modelId="{7B91AE06-845C-4BC0-A8F0-9282B04515AA}" type="presOf" srcId="{8F2AC710-6BA1-4E5E-8D3D-2BF81058791E}" destId="{F4EF1126-670C-40F7-953A-0663AB8A208E}" srcOrd="0" destOrd="2" presId="urn:microsoft.com/office/officeart/2005/8/layout/vList4"/>
    <dgm:cxn modelId="{CEE9E703-3F7F-4953-9A9C-2A4D332E795A}" type="presOf" srcId="{2755C2D8-CD16-4A7D-B0B8-CA9C94900556}" destId="{D267328F-3F97-4F2C-B650-588D7E02AEBD}" srcOrd="1" destOrd="1" presId="urn:microsoft.com/office/officeart/2005/8/layout/vList4"/>
    <dgm:cxn modelId="{5C2D230B-73C1-401A-8C89-72D94F13D9D6}" type="presOf" srcId="{5A40A1B3-9076-4CBD-8C33-B8E647A6A25C}" destId="{ECD277B6-577D-487A-BEF7-0FA067CDB9A3}" srcOrd="0" destOrd="0" presId="urn:microsoft.com/office/officeart/2005/8/layout/vList4"/>
    <dgm:cxn modelId="{F1F6770C-1ACA-48C0-9C93-B3F4019369A3}" type="presOf" srcId="{EE310CB0-7E96-4B2B-80A0-F0857B57933F}" destId="{2CD4F0B8-D914-4196-9157-0825C7D88FC2}" srcOrd="1" destOrd="1" presId="urn:microsoft.com/office/officeart/2005/8/layout/vList4"/>
    <dgm:cxn modelId="{C8E05E17-6A35-4431-A1D4-EADA4F357E26}" type="presOf" srcId="{0A93C2BF-9999-4C9C-81DE-5996D9747F4D}" destId="{3142E6A0-153B-4814-9FCB-53F4C4ED3B45}" srcOrd="0" destOrd="0" presId="urn:microsoft.com/office/officeart/2005/8/layout/vList4"/>
    <dgm:cxn modelId="{AC2F2ABF-077E-4AB0-945C-6555FE1A6696}" type="presOf" srcId="{2755C2D8-CD16-4A7D-B0B8-CA9C94900556}" destId="{ECD277B6-577D-487A-BEF7-0FA067CDB9A3}" srcOrd="0" destOrd="1" presId="urn:microsoft.com/office/officeart/2005/8/layout/vList4"/>
    <dgm:cxn modelId="{8D667AB9-1596-487C-918A-A3F96DFB3D58}" type="presOf" srcId="{325173E8-EAF9-4044-99FF-5F4AB5F7E169}" destId="{C063282B-886E-49EB-A9C3-45DFC4331607}" srcOrd="1" destOrd="1" presId="urn:microsoft.com/office/officeart/2005/8/layout/vList4"/>
    <dgm:cxn modelId="{31EBDCBE-0FEB-493D-900F-0C4EDC76A6D9}" srcId="{FBAA0C1E-E3A2-4A0E-94CE-F2937672CFAF}" destId="{134DF111-0CBD-44DB-87BB-8169CE952079}" srcOrd="1" destOrd="0" parTransId="{A673461D-A79F-4AF3-95D9-E7F0C9ACD03A}" sibTransId="{47EFC729-F414-4802-98D6-EAC7AE2065C0}"/>
    <dgm:cxn modelId="{36795AFF-3A63-41E9-9F18-8A75D5BE17B2}" type="presOf" srcId="{69FBC2D6-54E2-4119-AE88-E2B27B93EA30}" destId="{F4EF1126-670C-40F7-953A-0663AB8A208E}" srcOrd="0" destOrd="0" presId="urn:microsoft.com/office/officeart/2005/8/layout/vList4"/>
    <dgm:cxn modelId="{A3A6EF80-BA46-4580-9169-C9AC0579DCEC}" srcId="{0A93C2BF-9999-4C9C-81DE-5996D9747F4D}" destId="{69FBC2D6-54E2-4119-AE88-E2B27B93EA30}" srcOrd="0" destOrd="0" parTransId="{B719D11D-40B3-425F-9F4E-4379A40FE8CD}" sibTransId="{07610BD2-A0B1-4DCE-980E-823B36D23984}"/>
    <dgm:cxn modelId="{3FD7B544-9781-4128-BA57-A462EE2413AD}" type="presParOf" srcId="{3142E6A0-153B-4814-9FCB-53F4C4ED3B45}" destId="{FA579C5B-4DCD-4DA2-9214-3269FFA72FCE}" srcOrd="0" destOrd="0" presId="urn:microsoft.com/office/officeart/2005/8/layout/vList4"/>
    <dgm:cxn modelId="{2238184E-4C14-4338-8DB2-93E6D77D41DE}" type="presParOf" srcId="{FA579C5B-4DCD-4DA2-9214-3269FFA72FCE}" destId="{F4EF1126-670C-40F7-953A-0663AB8A208E}" srcOrd="0" destOrd="0" presId="urn:microsoft.com/office/officeart/2005/8/layout/vList4"/>
    <dgm:cxn modelId="{9A880868-1749-4386-A2D6-010230D228B5}" type="presParOf" srcId="{FA579C5B-4DCD-4DA2-9214-3269FFA72FCE}" destId="{26A1CB22-C48B-44FB-86E1-29EEB8CBD8CA}" srcOrd="1" destOrd="0" presId="urn:microsoft.com/office/officeart/2005/8/layout/vList4"/>
    <dgm:cxn modelId="{26FE298E-DF04-4A44-A940-4480CFC02F3B}" type="presParOf" srcId="{FA579C5B-4DCD-4DA2-9214-3269FFA72FCE}" destId="{2CD4F0B8-D914-4196-9157-0825C7D88FC2}" srcOrd="2" destOrd="0" presId="urn:microsoft.com/office/officeart/2005/8/layout/vList4"/>
    <dgm:cxn modelId="{7DF6C959-250C-4E0A-9B7E-9B147D6DB894}" type="presParOf" srcId="{3142E6A0-153B-4814-9FCB-53F4C4ED3B45}" destId="{F20DE005-5E49-4B13-9942-A1803BEB677F}" srcOrd="1" destOrd="0" presId="urn:microsoft.com/office/officeart/2005/8/layout/vList4"/>
    <dgm:cxn modelId="{B77AB055-9AE0-468C-8C39-6EF659B3100B}" type="presParOf" srcId="{3142E6A0-153B-4814-9FCB-53F4C4ED3B45}" destId="{7A552DD7-8E42-49BF-A448-DF55F483DC88}" srcOrd="2" destOrd="0" presId="urn:microsoft.com/office/officeart/2005/8/layout/vList4"/>
    <dgm:cxn modelId="{C6DA0073-13D0-4623-B33D-0E36986A13F8}" type="presParOf" srcId="{7A552DD7-8E42-49BF-A448-DF55F483DC88}" destId="{E23D0F94-545C-4464-BD13-65F836A668B2}" srcOrd="0" destOrd="0" presId="urn:microsoft.com/office/officeart/2005/8/layout/vList4"/>
    <dgm:cxn modelId="{603C8C98-1746-487B-88CE-D3A1D2D22320}" type="presParOf" srcId="{7A552DD7-8E42-49BF-A448-DF55F483DC88}" destId="{0AB4D46A-3B59-4AE7-9DFE-62E6835968BB}" srcOrd="1" destOrd="0" presId="urn:microsoft.com/office/officeart/2005/8/layout/vList4"/>
    <dgm:cxn modelId="{64E500A9-0C3C-408C-8543-0639B87962B8}" type="presParOf" srcId="{7A552DD7-8E42-49BF-A448-DF55F483DC88}" destId="{C063282B-886E-49EB-A9C3-45DFC4331607}" srcOrd="2" destOrd="0" presId="urn:microsoft.com/office/officeart/2005/8/layout/vList4"/>
    <dgm:cxn modelId="{A47AB30E-07B1-4E2B-A934-2D29498981A5}" type="presParOf" srcId="{3142E6A0-153B-4814-9FCB-53F4C4ED3B45}" destId="{550B2701-E94B-42F7-9C9F-63C276B3552F}" srcOrd="3" destOrd="0" presId="urn:microsoft.com/office/officeart/2005/8/layout/vList4"/>
    <dgm:cxn modelId="{F50034D4-027D-4096-9508-D2C73F23E5E6}" type="presParOf" srcId="{3142E6A0-153B-4814-9FCB-53F4C4ED3B45}" destId="{B3512F71-DC09-41D8-9BAA-CB3237780E5B}" srcOrd="4" destOrd="0" presId="urn:microsoft.com/office/officeart/2005/8/layout/vList4"/>
    <dgm:cxn modelId="{F8F37BA2-D37F-406E-81A3-C38392DAB601}" type="presParOf" srcId="{B3512F71-DC09-41D8-9BAA-CB3237780E5B}" destId="{ECD277B6-577D-487A-BEF7-0FA067CDB9A3}" srcOrd="0" destOrd="0" presId="urn:microsoft.com/office/officeart/2005/8/layout/vList4"/>
    <dgm:cxn modelId="{70428DDD-1EC1-4F0D-8353-D7D17BB0C0B8}" type="presParOf" srcId="{B3512F71-DC09-41D8-9BAA-CB3237780E5B}" destId="{73E480E3-EEFD-45EB-8AAD-04F0CE6EDFF8}" srcOrd="1" destOrd="0" presId="urn:microsoft.com/office/officeart/2005/8/layout/vList4"/>
    <dgm:cxn modelId="{2B4B1BEE-A504-4018-864A-5C88D2E8128C}" type="presParOf" srcId="{B3512F71-DC09-41D8-9BAA-CB3237780E5B}" destId="{D267328F-3F97-4F2C-B650-588D7E02AEBD}" srcOrd="2" destOrd="0" presId="urn:microsoft.com/office/officeart/2005/8/layout/vList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9988BEE9-95E9-41AC-9D89-14B2EE16538C}" type="doc">
      <dgm:prSet loTypeId="urn:microsoft.com/office/officeart/2005/8/layout/default" loCatId="list" qsTypeId="urn:microsoft.com/office/officeart/2005/8/quickstyle/simple3" qsCatId="simple" csTypeId="urn:microsoft.com/office/officeart/2005/8/colors/accent2_5" csCatId="accent2" phldr="1"/>
      <dgm:spPr/>
      <dgm:t>
        <a:bodyPr/>
        <a:lstStyle/>
        <a:p>
          <a:endParaRPr lang="en-US"/>
        </a:p>
      </dgm:t>
    </dgm:pt>
    <dgm:pt modelId="{1E878CDE-FBFA-4517-B3F4-51D0A40AA365}">
      <dgm:prSet phldrT="[Text]"/>
      <dgm:spPr/>
      <dgm:t>
        <a:bodyPr/>
        <a:lstStyle/>
        <a:p>
          <a:r>
            <a:rPr lang="en-US" dirty="0"/>
            <a:t>We use </a:t>
          </a:r>
          <a:r>
            <a:rPr lang="en-US" dirty="0">
              <a:hlinkClick xmlns:r="http://schemas.openxmlformats.org/officeDocument/2006/relationships" r:id="rId1"/>
            </a:rPr>
            <a:t>Thread Local Storage </a:t>
          </a:r>
          <a:r>
            <a:rPr lang="en-US" dirty="0"/>
            <a:t>(TLS) to “guard” pointers</a:t>
          </a:r>
        </a:p>
      </dgm:t>
    </dgm:pt>
    <dgm:pt modelId="{D704FEA6-912E-4CD7-8B7F-E4365EFE0B1E}" type="parTrans" cxnId="{6988BE93-7C16-4BEE-8791-823C1CB3138F}">
      <dgm:prSet/>
      <dgm:spPr/>
      <dgm:t>
        <a:bodyPr/>
        <a:lstStyle/>
        <a:p>
          <a:endParaRPr lang="en-US"/>
        </a:p>
      </dgm:t>
    </dgm:pt>
    <dgm:pt modelId="{7C495001-E7BA-4569-A1C6-6A0D8B8BA6DE}" type="sibTrans" cxnId="{6988BE93-7C16-4BEE-8791-823C1CB3138F}">
      <dgm:prSet/>
      <dgm:spPr/>
      <dgm:t>
        <a:bodyPr/>
        <a:lstStyle/>
        <a:p>
          <a:endParaRPr lang="en-US"/>
        </a:p>
      </dgm:t>
    </dgm:pt>
    <dgm:pt modelId="{4DCD7298-29B6-46CC-B288-061878D1AC79}">
      <dgm:prSet phldrT="[Text]"/>
      <dgm:spPr/>
      <dgm:t>
        <a:bodyPr/>
        <a:lstStyle/>
        <a:p>
          <a:r>
            <a:rPr lang="en-US" dirty="0">
              <a:hlinkClick xmlns:r="http://schemas.openxmlformats.org/officeDocument/2006/relationships" r:id="rId2"/>
            </a:rPr>
            <a:t>Atomic “Compare and Swap” (CAS) </a:t>
          </a:r>
          <a:r>
            <a:rPr lang="en-US" dirty="0"/>
            <a:t>to modify</a:t>
          </a:r>
        </a:p>
      </dgm:t>
    </dgm:pt>
    <dgm:pt modelId="{8E94784E-4883-4892-956F-8332A84B3BFF}" type="parTrans" cxnId="{9F5BF2A6-D797-4ACD-A6A1-5640423BE9E9}">
      <dgm:prSet/>
      <dgm:spPr/>
      <dgm:t>
        <a:bodyPr/>
        <a:lstStyle/>
        <a:p>
          <a:endParaRPr lang="en-US"/>
        </a:p>
      </dgm:t>
    </dgm:pt>
    <dgm:pt modelId="{AD6F1A18-0BDA-4A6E-B558-F3F0B0BEDC20}" type="sibTrans" cxnId="{9F5BF2A6-D797-4ACD-A6A1-5640423BE9E9}">
      <dgm:prSet/>
      <dgm:spPr/>
      <dgm:t>
        <a:bodyPr/>
        <a:lstStyle/>
        <a:p>
          <a:endParaRPr lang="en-US"/>
        </a:p>
      </dgm:t>
    </dgm:pt>
    <dgm:pt modelId="{5EF1AEE4-BD99-4A08-ADFB-1EB0ADE23824}">
      <dgm:prSet phldrT="[Text]"/>
      <dgm:spPr/>
      <dgm:t>
        <a:bodyPr/>
        <a:lstStyle/>
        <a:p>
          <a:r>
            <a:rPr lang="en-US" dirty="0"/>
            <a:t>We can “walk” lists lock free. Retries may be needed</a:t>
          </a:r>
        </a:p>
      </dgm:t>
    </dgm:pt>
    <dgm:pt modelId="{6A1B57D2-722B-4F47-A472-DECA4D787872}" type="parTrans" cxnId="{89DD4EC4-32BB-43F1-A921-01073415611D}">
      <dgm:prSet/>
      <dgm:spPr/>
      <dgm:t>
        <a:bodyPr/>
        <a:lstStyle/>
        <a:p>
          <a:endParaRPr lang="en-US"/>
        </a:p>
      </dgm:t>
    </dgm:pt>
    <dgm:pt modelId="{3193E484-B8C2-405E-9820-40E328EF87E1}" type="sibTrans" cxnId="{89DD4EC4-32BB-43F1-A921-01073415611D}">
      <dgm:prSet/>
      <dgm:spPr/>
      <dgm:t>
        <a:bodyPr/>
        <a:lstStyle/>
        <a:p>
          <a:endParaRPr lang="en-US"/>
        </a:p>
      </dgm:t>
    </dgm:pt>
    <dgm:pt modelId="{A6605062-B3C6-4824-B693-C28D63CC73A1}" type="pres">
      <dgm:prSet presAssocID="{9988BEE9-95E9-41AC-9D89-14B2EE16538C}" presName="diagram" presStyleCnt="0">
        <dgm:presLayoutVars>
          <dgm:dir/>
          <dgm:resizeHandles val="exact"/>
        </dgm:presLayoutVars>
      </dgm:prSet>
      <dgm:spPr/>
    </dgm:pt>
    <dgm:pt modelId="{90C61BB2-60F6-44D6-BAF3-E5B373CBB553}" type="pres">
      <dgm:prSet presAssocID="{1E878CDE-FBFA-4517-B3F4-51D0A40AA365}" presName="node" presStyleLbl="node1" presStyleIdx="0" presStyleCnt="3">
        <dgm:presLayoutVars>
          <dgm:bulletEnabled val="1"/>
        </dgm:presLayoutVars>
      </dgm:prSet>
      <dgm:spPr/>
    </dgm:pt>
    <dgm:pt modelId="{BFDDE6BB-B8C5-4943-BFCE-8912281BD2F1}" type="pres">
      <dgm:prSet presAssocID="{7C495001-E7BA-4569-A1C6-6A0D8B8BA6DE}" presName="sibTrans" presStyleCnt="0"/>
      <dgm:spPr/>
    </dgm:pt>
    <dgm:pt modelId="{C4881D38-9A8A-437C-BE8D-3FC39A240D99}" type="pres">
      <dgm:prSet presAssocID="{5EF1AEE4-BD99-4A08-ADFB-1EB0ADE23824}" presName="node" presStyleLbl="node1" presStyleIdx="1" presStyleCnt="3">
        <dgm:presLayoutVars>
          <dgm:bulletEnabled val="1"/>
        </dgm:presLayoutVars>
      </dgm:prSet>
      <dgm:spPr/>
    </dgm:pt>
    <dgm:pt modelId="{96DE19BD-4326-4440-8BC0-976132DAA160}" type="pres">
      <dgm:prSet presAssocID="{3193E484-B8C2-405E-9820-40E328EF87E1}" presName="sibTrans" presStyleCnt="0"/>
      <dgm:spPr/>
    </dgm:pt>
    <dgm:pt modelId="{3BDAC9E3-A583-472C-A6AD-AD7E39E4BD99}" type="pres">
      <dgm:prSet presAssocID="{4DCD7298-29B6-46CC-B288-061878D1AC79}" presName="node" presStyleLbl="node1" presStyleIdx="2" presStyleCnt="3">
        <dgm:presLayoutVars>
          <dgm:bulletEnabled val="1"/>
        </dgm:presLayoutVars>
      </dgm:prSet>
      <dgm:spPr/>
    </dgm:pt>
  </dgm:ptLst>
  <dgm:cxnLst>
    <dgm:cxn modelId="{22F2BAA6-17FF-4F26-B56F-A848837657B9}" type="presOf" srcId="{5EF1AEE4-BD99-4A08-ADFB-1EB0ADE23824}" destId="{C4881D38-9A8A-437C-BE8D-3FC39A240D99}" srcOrd="0" destOrd="0" presId="urn:microsoft.com/office/officeart/2005/8/layout/default"/>
    <dgm:cxn modelId="{89DD4EC4-32BB-43F1-A921-01073415611D}" srcId="{9988BEE9-95E9-41AC-9D89-14B2EE16538C}" destId="{5EF1AEE4-BD99-4A08-ADFB-1EB0ADE23824}" srcOrd="1" destOrd="0" parTransId="{6A1B57D2-722B-4F47-A472-DECA4D787872}" sibTransId="{3193E484-B8C2-405E-9820-40E328EF87E1}"/>
    <dgm:cxn modelId="{6748FCAF-CAE8-42AC-803A-EA25AEAE3016}" type="presOf" srcId="{4DCD7298-29B6-46CC-B288-061878D1AC79}" destId="{3BDAC9E3-A583-472C-A6AD-AD7E39E4BD99}" srcOrd="0" destOrd="0" presId="urn:microsoft.com/office/officeart/2005/8/layout/default"/>
    <dgm:cxn modelId="{6988BE93-7C16-4BEE-8791-823C1CB3138F}" srcId="{9988BEE9-95E9-41AC-9D89-14B2EE16538C}" destId="{1E878CDE-FBFA-4517-B3F4-51D0A40AA365}" srcOrd="0" destOrd="0" parTransId="{D704FEA6-912E-4CD7-8B7F-E4365EFE0B1E}" sibTransId="{7C495001-E7BA-4569-A1C6-6A0D8B8BA6DE}"/>
    <dgm:cxn modelId="{A6F535EA-5720-4CEE-8470-2D0975A8A61A}" type="presOf" srcId="{1E878CDE-FBFA-4517-B3F4-51D0A40AA365}" destId="{90C61BB2-60F6-44D6-BAF3-E5B373CBB553}" srcOrd="0" destOrd="0" presId="urn:microsoft.com/office/officeart/2005/8/layout/default"/>
    <dgm:cxn modelId="{F28ECBDD-247A-4E1D-A2DA-C3320DBDD9D1}" type="presOf" srcId="{9988BEE9-95E9-41AC-9D89-14B2EE16538C}" destId="{A6605062-B3C6-4824-B693-C28D63CC73A1}" srcOrd="0" destOrd="0" presId="urn:microsoft.com/office/officeart/2005/8/layout/default"/>
    <dgm:cxn modelId="{9F5BF2A6-D797-4ACD-A6A1-5640423BE9E9}" srcId="{9988BEE9-95E9-41AC-9D89-14B2EE16538C}" destId="{4DCD7298-29B6-46CC-B288-061878D1AC79}" srcOrd="2" destOrd="0" parTransId="{8E94784E-4883-4892-956F-8332A84B3BFF}" sibTransId="{AD6F1A18-0BDA-4A6E-B558-F3F0B0BEDC20}"/>
    <dgm:cxn modelId="{3BC37AB5-A30E-4E43-9195-4E44F68CF958}" type="presParOf" srcId="{A6605062-B3C6-4824-B693-C28D63CC73A1}" destId="{90C61BB2-60F6-44D6-BAF3-E5B373CBB553}" srcOrd="0" destOrd="0" presId="urn:microsoft.com/office/officeart/2005/8/layout/default"/>
    <dgm:cxn modelId="{E2BA29DB-59B1-493C-863A-9C369E256D31}" type="presParOf" srcId="{A6605062-B3C6-4824-B693-C28D63CC73A1}" destId="{BFDDE6BB-B8C5-4943-BFCE-8912281BD2F1}" srcOrd="1" destOrd="0" presId="urn:microsoft.com/office/officeart/2005/8/layout/default"/>
    <dgm:cxn modelId="{26B1433A-5EA5-432C-AA45-74CA7B399368}" type="presParOf" srcId="{A6605062-B3C6-4824-B693-C28D63CC73A1}" destId="{C4881D38-9A8A-437C-BE8D-3FC39A240D99}" srcOrd="2" destOrd="0" presId="urn:microsoft.com/office/officeart/2005/8/layout/default"/>
    <dgm:cxn modelId="{BE8B9D87-6919-47E0-B6C8-90D69769D856}" type="presParOf" srcId="{A6605062-B3C6-4824-B693-C28D63CC73A1}" destId="{96DE19BD-4326-4440-8BC0-976132DAA160}" srcOrd="3" destOrd="0" presId="urn:microsoft.com/office/officeart/2005/8/layout/default"/>
    <dgm:cxn modelId="{9ECBF338-77B8-4C6B-8B50-3E2A71FC67CF}" type="presParOf" srcId="{A6605062-B3C6-4824-B693-C28D63CC73A1}" destId="{3BDAC9E3-A583-472C-A6AD-AD7E39E4BD99}" srcOrd="4" destOrd="0" presId="urn:microsoft.com/office/officeart/2005/8/layout/defaul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C07FC0C9-D6A4-4EB8-AA81-18102D895B2D}"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1587C592-A6C3-4F5F-B9B3-B66DEC9623F2}">
      <dgm:prSet phldrT="[Text]"/>
      <dgm:spPr/>
      <dgm:t>
        <a:bodyPr/>
        <a:lstStyle/>
        <a:p>
          <a:r>
            <a:rPr lang="en-US" dirty="0"/>
            <a:t>LOP_BEGIN_XACT</a:t>
          </a:r>
        </a:p>
      </dgm:t>
    </dgm:pt>
    <dgm:pt modelId="{1B46EC34-8F49-448D-9E9A-766B1465BF34}" type="parTrans" cxnId="{35E39847-A784-4943-BE57-843B84BAA8A5}">
      <dgm:prSet/>
      <dgm:spPr/>
      <dgm:t>
        <a:bodyPr/>
        <a:lstStyle/>
        <a:p>
          <a:endParaRPr lang="en-US"/>
        </a:p>
      </dgm:t>
    </dgm:pt>
    <dgm:pt modelId="{021960EA-ADE2-45A2-AD59-41CBE1193878}" type="sibTrans" cxnId="{35E39847-A784-4943-BE57-843B84BAA8A5}">
      <dgm:prSet/>
      <dgm:spPr/>
      <dgm:t>
        <a:bodyPr/>
        <a:lstStyle/>
        <a:p>
          <a:endParaRPr lang="en-US"/>
        </a:p>
      </dgm:t>
    </dgm:pt>
    <dgm:pt modelId="{DAFE1B05-5324-4DEE-892A-D983B0A0643B}">
      <dgm:prSet/>
      <dgm:spPr/>
      <dgm:t>
        <a:bodyPr/>
        <a:lstStyle/>
        <a:p>
          <a:r>
            <a:rPr lang="en-US" dirty="0"/>
            <a:t>LOP_INSERT_ROWS – heap page</a:t>
          </a:r>
        </a:p>
      </dgm:t>
    </dgm:pt>
    <dgm:pt modelId="{33F0515D-4D84-49B9-814C-AFEA22B79B89}" type="parTrans" cxnId="{FA2A20B5-6B59-4EA6-973B-DF999C7996ED}">
      <dgm:prSet/>
      <dgm:spPr/>
      <dgm:t>
        <a:bodyPr/>
        <a:lstStyle/>
        <a:p>
          <a:endParaRPr lang="en-US"/>
        </a:p>
      </dgm:t>
    </dgm:pt>
    <dgm:pt modelId="{9AE03B4E-985E-4121-852E-B766CC22BC78}" type="sibTrans" cxnId="{FA2A20B5-6B59-4EA6-973B-DF999C7996ED}">
      <dgm:prSet/>
      <dgm:spPr/>
      <dgm:t>
        <a:bodyPr/>
        <a:lstStyle/>
        <a:p>
          <a:endParaRPr lang="en-US"/>
        </a:p>
      </dgm:t>
    </dgm:pt>
    <dgm:pt modelId="{05B0E3A9-61EF-4953-A8B4-84C0ADF3C132}">
      <dgm:prSet/>
      <dgm:spPr/>
      <dgm:t>
        <a:bodyPr/>
        <a:lstStyle/>
        <a:p>
          <a:r>
            <a:rPr lang="en-US" dirty="0"/>
            <a:t>LOP_INSERT_ROWS – ncl index</a:t>
          </a:r>
        </a:p>
      </dgm:t>
    </dgm:pt>
    <dgm:pt modelId="{BAA06A8D-B6C3-445B-87FD-5E9061AAA336}" type="parTrans" cxnId="{6B6EFE23-D6E9-46E5-B9DE-E4C768C74538}">
      <dgm:prSet/>
      <dgm:spPr/>
      <dgm:t>
        <a:bodyPr/>
        <a:lstStyle/>
        <a:p>
          <a:endParaRPr lang="en-US"/>
        </a:p>
      </dgm:t>
    </dgm:pt>
    <dgm:pt modelId="{052FC8F5-3819-49D5-B058-88CE2228F652}" type="sibTrans" cxnId="{6B6EFE23-D6E9-46E5-B9DE-E4C768C74538}">
      <dgm:prSet/>
      <dgm:spPr/>
      <dgm:t>
        <a:bodyPr/>
        <a:lstStyle/>
        <a:p>
          <a:endParaRPr lang="en-US"/>
        </a:p>
      </dgm:t>
    </dgm:pt>
    <dgm:pt modelId="{1B7F3AEF-FDD3-41B5-8FED-298372642F1E}">
      <dgm:prSet/>
      <dgm:spPr/>
      <dgm:t>
        <a:bodyPr/>
        <a:lstStyle/>
        <a:p>
          <a:r>
            <a:rPr lang="en-US" dirty="0"/>
            <a:t>LOP_COMMIT_XACT</a:t>
          </a:r>
        </a:p>
      </dgm:t>
    </dgm:pt>
    <dgm:pt modelId="{35BC0F61-E59A-44F6-886B-487420E3E2C5}" type="parTrans" cxnId="{EA1EA56B-AE9A-4E9F-9836-E26660CFA80C}">
      <dgm:prSet/>
      <dgm:spPr/>
      <dgm:t>
        <a:bodyPr/>
        <a:lstStyle/>
        <a:p>
          <a:endParaRPr lang="en-US"/>
        </a:p>
      </dgm:t>
    </dgm:pt>
    <dgm:pt modelId="{48723AF0-EB67-4A65-8C7C-61A35EE80522}" type="sibTrans" cxnId="{EA1EA56B-AE9A-4E9F-9836-E26660CFA80C}">
      <dgm:prSet/>
      <dgm:spPr/>
      <dgm:t>
        <a:bodyPr/>
        <a:lstStyle/>
        <a:p>
          <a:endParaRPr lang="en-US"/>
        </a:p>
      </dgm:t>
    </dgm:pt>
    <dgm:pt modelId="{3CC0EF63-B195-416C-AA87-12BA6A43AD5B}" type="pres">
      <dgm:prSet presAssocID="{C07FC0C9-D6A4-4EB8-AA81-18102D895B2D}" presName="linear" presStyleCnt="0">
        <dgm:presLayoutVars>
          <dgm:animLvl val="lvl"/>
          <dgm:resizeHandles val="exact"/>
        </dgm:presLayoutVars>
      </dgm:prSet>
      <dgm:spPr/>
    </dgm:pt>
    <dgm:pt modelId="{7E5C551E-833C-4D4E-A4BD-C64434F1979F}" type="pres">
      <dgm:prSet presAssocID="{1587C592-A6C3-4F5F-B9B3-B66DEC9623F2}" presName="parentText" presStyleLbl="node1" presStyleIdx="0" presStyleCnt="4">
        <dgm:presLayoutVars>
          <dgm:chMax val="0"/>
          <dgm:bulletEnabled val="1"/>
        </dgm:presLayoutVars>
      </dgm:prSet>
      <dgm:spPr/>
    </dgm:pt>
    <dgm:pt modelId="{08B27158-E1B0-4E23-8F24-A713E56FF1A6}" type="pres">
      <dgm:prSet presAssocID="{021960EA-ADE2-45A2-AD59-41CBE1193878}" presName="spacer" presStyleCnt="0"/>
      <dgm:spPr/>
    </dgm:pt>
    <dgm:pt modelId="{8432DFF2-F02E-4694-8B8B-8887E439D256}" type="pres">
      <dgm:prSet presAssocID="{DAFE1B05-5324-4DEE-892A-D983B0A0643B}" presName="parentText" presStyleLbl="node1" presStyleIdx="1" presStyleCnt="4">
        <dgm:presLayoutVars>
          <dgm:chMax val="0"/>
          <dgm:bulletEnabled val="1"/>
        </dgm:presLayoutVars>
      </dgm:prSet>
      <dgm:spPr/>
    </dgm:pt>
    <dgm:pt modelId="{D762F32B-3A95-464F-8116-4993780FA117}" type="pres">
      <dgm:prSet presAssocID="{9AE03B4E-985E-4121-852E-B766CC22BC78}" presName="spacer" presStyleCnt="0"/>
      <dgm:spPr/>
    </dgm:pt>
    <dgm:pt modelId="{1A852192-2C27-4498-BDD6-B09381688927}" type="pres">
      <dgm:prSet presAssocID="{05B0E3A9-61EF-4953-A8B4-84C0ADF3C132}" presName="parentText" presStyleLbl="node1" presStyleIdx="2" presStyleCnt="4">
        <dgm:presLayoutVars>
          <dgm:chMax val="0"/>
          <dgm:bulletEnabled val="1"/>
        </dgm:presLayoutVars>
      </dgm:prSet>
      <dgm:spPr/>
    </dgm:pt>
    <dgm:pt modelId="{BCCE2AB7-CC46-40AC-9D64-10BD9E491835}" type="pres">
      <dgm:prSet presAssocID="{052FC8F5-3819-49D5-B058-88CE2228F652}" presName="spacer" presStyleCnt="0"/>
      <dgm:spPr/>
    </dgm:pt>
    <dgm:pt modelId="{1F98E1B3-0E31-4CA2-958F-E16BD3738853}" type="pres">
      <dgm:prSet presAssocID="{1B7F3AEF-FDD3-41B5-8FED-298372642F1E}" presName="parentText" presStyleLbl="node1" presStyleIdx="3" presStyleCnt="4">
        <dgm:presLayoutVars>
          <dgm:chMax val="0"/>
          <dgm:bulletEnabled val="1"/>
        </dgm:presLayoutVars>
      </dgm:prSet>
      <dgm:spPr/>
    </dgm:pt>
  </dgm:ptLst>
  <dgm:cxnLst>
    <dgm:cxn modelId="{EA1EA56B-AE9A-4E9F-9836-E26660CFA80C}" srcId="{C07FC0C9-D6A4-4EB8-AA81-18102D895B2D}" destId="{1B7F3AEF-FDD3-41B5-8FED-298372642F1E}" srcOrd="3" destOrd="0" parTransId="{35BC0F61-E59A-44F6-886B-487420E3E2C5}" sibTransId="{48723AF0-EB67-4A65-8C7C-61A35EE80522}"/>
    <dgm:cxn modelId="{FA2A20B5-6B59-4EA6-973B-DF999C7996ED}" srcId="{C07FC0C9-D6A4-4EB8-AA81-18102D895B2D}" destId="{DAFE1B05-5324-4DEE-892A-D983B0A0643B}" srcOrd="1" destOrd="0" parTransId="{33F0515D-4D84-49B9-814C-AFEA22B79B89}" sibTransId="{9AE03B4E-985E-4121-852E-B766CC22BC78}"/>
    <dgm:cxn modelId="{643BFFB6-7323-4EB2-88C8-38666FC379EA}" type="presOf" srcId="{C07FC0C9-D6A4-4EB8-AA81-18102D895B2D}" destId="{3CC0EF63-B195-416C-AA87-12BA6A43AD5B}" srcOrd="0" destOrd="0" presId="urn:microsoft.com/office/officeart/2005/8/layout/vList2"/>
    <dgm:cxn modelId="{14C7953C-19DE-4633-BA11-13A2C8019C1D}" type="presOf" srcId="{05B0E3A9-61EF-4953-A8B4-84C0ADF3C132}" destId="{1A852192-2C27-4498-BDD6-B09381688927}" srcOrd="0" destOrd="0" presId="urn:microsoft.com/office/officeart/2005/8/layout/vList2"/>
    <dgm:cxn modelId="{81E4DAE0-2E03-4D28-AC9A-BE8E605D7DD6}" type="presOf" srcId="{1587C592-A6C3-4F5F-B9B3-B66DEC9623F2}" destId="{7E5C551E-833C-4D4E-A4BD-C64434F1979F}" srcOrd="0" destOrd="0" presId="urn:microsoft.com/office/officeart/2005/8/layout/vList2"/>
    <dgm:cxn modelId="{6B6EFE23-D6E9-46E5-B9DE-E4C768C74538}" srcId="{C07FC0C9-D6A4-4EB8-AA81-18102D895B2D}" destId="{05B0E3A9-61EF-4953-A8B4-84C0ADF3C132}" srcOrd="2" destOrd="0" parTransId="{BAA06A8D-B6C3-445B-87FD-5E9061AAA336}" sibTransId="{052FC8F5-3819-49D5-B058-88CE2228F652}"/>
    <dgm:cxn modelId="{CFBADC7A-FA1C-45AF-835E-DB92637D4458}" type="presOf" srcId="{1B7F3AEF-FDD3-41B5-8FED-298372642F1E}" destId="{1F98E1B3-0E31-4CA2-958F-E16BD3738853}" srcOrd="0" destOrd="0" presId="urn:microsoft.com/office/officeart/2005/8/layout/vList2"/>
    <dgm:cxn modelId="{35E39847-A784-4943-BE57-843B84BAA8A5}" srcId="{C07FC0C9-D6A4-4EB8-AA81-18102D895B2D}" destId="{1587C592-A6C3-4F5F-B9B3-B66DEC9623F2}" srcOrd="0" destOrd="0" parTransId="{1B46EC34-8F49-448D-9E9A-766B1465BF34}" sibTransId="{021960EA-ADE2-45A2-AD59-41CBE1193878}"/>
    <dgm:cxn modelId="{0EA5D605-D067-45B8-959A-DF974585AFB0}" type="presOf" srcId="{DAFE1B05-5324-4DEE-892A-D983B0A0643B}" destId="{8432DFF2-F02E-4694-8B8B-8887E439D256}" srcOrd="0" destOrd="0" presId="urn:microsoft.com/office/officeart/2005/8/layout/vList2"/>
    <dgm:cxn modelId="{F9B5FE48-ABFD-4110-A6B2-C8F114F82E73}" type="presParOf" srcId="{3CC0EF63-B195-416C-AA87-12BA6A43AD5B}" destId="{7E5C551E-833C-4D4E-A4BD-C64434F1979F}" srcOrd="0" destOrd="0" presId="urn:microsoft.com/office/officeart/2005/8/layout/vList2"/>
    <dgm:cxn modelId="{5A5A18DD-5EBD-4AAB-B5E4-68A9CFBC1A9A}" type="presParOf" srcId="{3CC0EF63-B195-416C-AA87-12BA6A43AD5B}" destId="{08B27158-E1B0-4E23-8F24-A713E56FF1A6}" srcOrd="1" destOrd="0" presId="urn:microsoft.com/office/officeart/2005/8/layout/vList2"/>
    <dgm:cxn modelId="{8E281A0C-78EB-45E8-94F6-65540189AD61}" type="presParOf" srcId="{3CC0EF63-B195-416C-AA87-12BA6A43AD5B}" destId="{8432DFF2-F02E-4694-8B8B-8887E439D256}" srcOrd="2" destOrd="0" presId="urn:microsoft.com/office/officeart/2005/8/layout/vList2"/>
    <dgm:cxn modelId="{AD331276-B170-4AC6-B1A0-AE9A5A69FC55}" type="presParOf" srcId="{3CC0EF63-B195-416C-AA87-12BA6A43AD5B}" destId="{D762F32B-3A95-464F-8116-4993780FA117}" srcOrd="3" destOrd="0" presId="urn:microsoft.com/office/officeart/2005/8/layout/vList2"/>
    <dgm:cxn modelId="{B69DA8F5-9471-4A96-A5DB-BC30C5D1CB66}" type="presParOf" srcId="{3CC0EF63-B195-416C-AA87-12BA6A43AD5B}" destId="{1A852192-2C27-4498-BDD6-B09381688927}" srcOrd="4" destOrd="0" presId="urn:microsoft.com/office/officeart/2005/8/layout/vList2"/>
    <dgm:cxn modelId="{E15057D1-A8B5-45D0-80D5-36D89DF8341D}" type="presParOf" srcId="{3CC0EF63-B195-416C-AA87-12BA6A43AD5B}" destId="{BCCE2AB7-CC46-40AC-9D64-10BD9E491835}" srcOrd="5" destOrd="0" presId="urn:microsoft.com/office/officeart/2005/8/layout/vList2"/>
    <dgm:cxn modelId="{D432DEFD-13F5-4F6F-9AE3-24A9AFF0AA20}" type="presParOf" srcId="{3CC0EF63-B195-416C-AA87-12BA6A43AD5B}" destId="{1F98E1B3-0E31-4CA2-958F-E16BD3738853}"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B2CD3FA5-F9AB-44B4-BEAB-3465346E8705}" type="doc">
      <dgm:prSet loTypeId="urn:microsoft.com/office/officeart/2005/8/layout/default" loCatId="list" qsTypeId="urn:microsoft.com/office/officeart/2005/8/quickstyle/simple1" qsCatId="simple" csTypeId="urn:microsoft.com/office/officeart/2005/8/colors/accent2_2" csCatId="accent2" phldr="1"/>
      <dgm:spPr/>
      <dgm:t>
        <a:bodyPr/>
        <a:lstStyle/>
        <a:p>
          <a:endParaRPr lang="en-US"/>
        </a:p>
      </dgm:t>
    </dgm:pt>
    <dgm:pt modelId="{AE033AEB-3AF8-445B-AE28-4FEF9F605415}">
      <dgm:prSet phldrT="[Text]"/>
      <dgm:spPr/>
      <dgm:t>
        <a:bodyPr/>
        <a:lstStyle/>
        <a:p>
          <a:r>
            <a:rPr lang="en-US" dirty="0"/>
            <a:t>4 log records</a:t>
          </a:r>
        </a:p>
      </dgm:t>
    </dgm:pt>
    <dgm:pt modelId="{F6E7A205-832D-4C35-B923-41A7EC88D892}" type="parTrans" cxnId="{09F0402C-AF1F-4859-A9B6-54C97A95CECE}">
      <dgm:prSet/>
      <dgm:spPr/>
      <dgm:t>
        <a:bodyPr/>
        <a:lstStyle/>
        <a:p>
          <a:endParaRPr lang="en-US"/>
        </a:p>
      </dgm:t>
    </dgm:pt>
    <dgm:pt modelId="{3499DB1F-71E5-472D-AFBF-4C068A4673A6}" type="sibTrans" cxnId="{09F0402C-AF1F-4859-A9B6-54C97A95CECE}">
      <dgm:prSet/>
      <dgm:spPr/>
      <dgm:t>
        <a:bodyPr/>
        <a:lstStyle/>
        <a:p>
          <a:endParaRPr lang="en-US"/>
        </a:p>
      </dgm:t>
    </dgm:pt>
    <dgm:pt modelId="{FAC9B6D7-B246-46BB-9E7D-19802553332C}">
      <dgm:prSet phldrT="[Text]"/>
      <dgm:spPr/>
      <dgm:t>
        <a:bodyPr/>
        <a:lstStyle/>
        <a:p>
          <a:r>
            <a:rPr lang="en-US" dirty="0"/>
            <a:t>528 bytes</a:t>
          </a:r>
        </a:p>
      </dgm:t>
    </dgm:pt>
    <dgm:pt modelId="{3CB633AC-2762-4BAF-9F0B-6429B6C28997}" type="parTrans" cxnId="{5F451293-E132-4966-A61E-DB0F33A890B3}">
      <dgm:prSet/>
      <dgm:spPr/>
      <dgm:t>
        <a:bodyPr/>
        <a:lstStyle/>
        <a:p>
          <a:endParaRPr lang="en-US"/>
        </a:p>
      </dgm:t>
    </dgm:pt>
    <dgm:pt modelId="{E4349867-905B-4E14-A53E-CCB6CF014110}" type="sibTrans" cxnId="{5F451293-E132-4966-A61E-DB0F33A890B3}">
      <dgm:prSet/>
      <dgm:spPr/>
      <dgm:t>
        <a:bodyPr/>
        <a:lstStyle/>
        <a:p>
          <a:endParaRPr lang="en-US"/>
        </a:p>
      </dgm:t>
    </dgm:pt>
    <dgm:pt modelId="{E06B95F2-DD1B-48D1-8D04-5E436F84E077}" type="pres">
      <dgm:prSet presAssocID="{B2CD3FA5-F9AB-44B4-BEAB-3465346E8705}" presName="diagram" presStyleCnt="0">
        <dgm:presLayoutVars>
          <dgm:dir/>
          <dgm:resizeHandles val="exact"/>
        </dgm:presLayoutVars>
      </dgm:prSet>
      <dgm:spPr/>
    </dgm:pt>
    <dgm:pt modelId="{15542097-794C-4C4C-AEC7-D2433914E682}" type="pres">
      <dgm:prSet presAssocID="{AE033AEB-3AF8-445B-AE28-4FEF9F605415}" presName="node" presStyleLbl="node1" presStyleIdx="0" presStyleCnt="2">
        <dgm:presLayoutVars>
          <dgm:bulletEnabled val="1"/>
        </dgm:presLayoutVars>
      </dgm:prSet>
      <dgm:spPr/>
    </dgm:pt>
    <dgm:pt modelId="{9FAA515A-B735-467D-9629-8697D09CD2DA}" type="pres">
      <dgm:prSet presAssocID="{3499DB1F-71E5-472D-AFBF-4C068A4673A6}" presName="sibTrans" presStyleCnt="0"/>
      <dgm:spPr/>
    </dgm:pt>
    <dgm:pt modelId="{D32955D6-6EFE-4B87-84DF-E0BB356384E1}" type="pres">
      <dgm:prSet presAssocID="{FAC9B6D7-B246-46BB-9E7D-19802553332C}" presName="node" presStyleLbl="node1" presStyleIdx="1" presStyleCnt="2">
        <dgm:presLayoutVars>
          <dgm:bulletEnabled val="1"/>
        </dgm:presLayoutVars>
      </dgm:prSet>
      <dgm:spPr/>
    </dgm:pt>
  </dgm:ptLst>
  <dgm:cxnLst>
    <dgm:cxn modelId="{DBD0687E-66F5-4133-AD75-55964BB6ADE4}" type="presOf" srcId="{FAC9B6D7-B246-46BB-9E7D-19802553332C}" destId="{D32955D6-6EFE-4B87-84DF-E0BB356384E1}" srcOrd="0" destOrd="0" presId="urn:microsoft.com/office/officeart/2005/8/layout/default"/>
    <dgm:cxn modelId="{827D4671-7F07-4B7E-BFF9-0633E24A51A6}" type="presOf" srcId="{B2CD3FA5-F9AB-44B4-BEAB-3465346E8705}" destId="{E06B95F2-DD1B-48D1-8D04-5E436F84E077}" srcOrd="0" destOrd="0" presId="urn:microsoft.com/office/officeart/2005/8/layout/default"/>
    <dgm:cxn modelId="{5F451293-E132-4966-A61E-DB0F33A890B3}" srcId="{B2CD3FA5-F9AB-44B4-BEAB-3465346E8705}" destId="{FAC9B6D7-B246-46BB-9E7D-19802553332C}" srcOrd="1" destOrd="0" parTransId="{3CB633AC-2762-4BAF-9F0B-6429B6C28997}" sibTransId="{E4349867-905B-4E14-A53E-CCB6CF014110}"/>
    <dgm:cxn modelId="{09F0402C-AF1F-4859-A9B6-54C97A95CECE}" srcId="{B2CD3FA5-F9AB-44B4-BEAB-3465346E8705}" destId="{AE033AEB-3AF8-445B-AE28-4FEF9F605415}" srcOrd="0" destOrd="0" parTransId="{F6E7A205-832D-4C35-B923-41A7EC88D892}" sibTransId="{3499DB1F-71E5-472D-AFBF-4C068A4673A6}"/>
    <dgm:cxn modelId="{1EF4E7E6-2AE6-4721-A9F1-46F41A1E686E}" type="presOf" srcId="{AE033AEB-3AF8-445B-AE28-4FEF9F605415}" destId="{15542097-794C-4C4C-AEC7-D2433914E682}" srcOrd="0" destOrd="0" presId="urn:microsoft.com/office/officeart/2005/8/layout/default"/>
    <dgm:cxn modelId="{0894F029-0006-479B-8F61-DCE90BB3C4D5}" type="presParOf" srcId="{E06B95F2-DD1B-48D1-8D04-5E436F84E077}" destId="{15542097-794C-4C4C-AEC7-D2433914E682}" srcOrd="0" destOrd="0" presId="urn:microsoft.com/office/officeart/2005/8/layout/default"/>
    <dgm:cxn modelId="{BDD86350-49AB-4132-945B-FCBE9604B569}" type="presParOf" srcId="{E06B95F2-DD1B-48D1-8D04-5E436F84E077}" destId="{9FAA515A-B735-467D-9629-8697D09CD2DA}" srcOrd="1" destOrd="0" presId="urn:microsoft.com/office/officeart/2005/8/layout/default"/>
    <dgm:cxn modelId="{88FE06DD-42EF-4A00-9D43-6340D180F104}" type="presParOf" srcId="{E06B95F2-DD1B-48D1-8D04-5E436F84E077}" destId="{D32955D6-6EFE-4B87-84DF-E0BB356384E1}" srcOrd="2" destOrd="0" presId="urn:microsoft.com/office/officeart/2005/8/layout/defaul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B2CD3FA5-F9AB-44B4-BEAB-3465346E8705}" type="doc">
      <dgm:prSet loTypeId="urn:microsoft.com/office/officeart/2005/8/layout/default" loCatId="list" qsTypeId="urn:microsoft.com/office/officeart/2005/8/quickstyle/simple1" qsCatId="simple" csTypeId="urn:microsoft.com/office/officeart/2005/8/colors/accent2_2" csCatId="accent2" phldr="1"/>
      <dgm:spPr/>
      <dgm:t>
        <a:bodyPr/>
        <a:lstStyle/>
        <a:p>
          <a:endParaRPr lang="en-US"/>
        </a:p>
      </dgm:t>
    </dgm:pt>
    <dgm:pt modelId="{AE033AEB-3AF8-445B-AE28-4FEF9F605415}">
      <dgm:prSet phldrT="[Text]"/>
      <dgm:spPr/>
      <dgm:t>
        <a:bodyPr/>
        <a:lstStyle/>
        <a:p>
          <a:r>
            <a:rPr lang="en-US" dirty="0"/>
            <a:t>3 log records</a:t>
          </a:r>
        </a:p>
      </dgm:t>
    </dgm:pt>
    <dgm:pt modelId="{F6E7A205-832D-4C35-B923-41A7EC88D892}" type="parTrans" cxnId="{09F0402C-AF1F-4859-A9B6-54C97A95CECE}">
      <dgm:prSet/>
      <dgm:spPr/>
      <dgm:t>
        <a:bodyPr/>
        <a:lstStyle/>
        <a:p>
          <a:endParaRPr lang="en-US"/>
        </a:p>
      </dgm:t>
    </dgm:pt>
    <dgm:pt modelId="{3499DB1F-71E5-472D-AFBF-4C068A4673A6}" type="sibTrans" cxnId="{09F0402C-AF1F-4859-A9B6-54C97A95CECE}">
      <dgm:prSet/>
      <dgm:spPr/>
      <dgm:t>
        <a:bodyPr/>
        <a:lstStyle/>
        <a:p>
          <a:endParaRPr lang="en-US"/>
        </a:p>
      </dgm:t>
    </dgm:pt>
    <dgm:pt modelId="{FAC9B6D7-B246-46BB-9E7D-19802553332C}">
      <dgm:prSet phldrT="[Text]"/>
      <dgm:spPr/>
      <dgm:t>
        <a:bodyPr/>
        <a:lstStyle/>
        <a:p>
          <a:r>
            <a:rPr lang="en-US" dirty="0"/>
            <a:t>436 bytes</a:t>
          </a:r>
        </a:p>
      </dgm:t>
    </dgm:pt>
    <dgm:pt modelId="{3CB633AC-2762-4BAF-9F0B-6429B6C28997}" type="parTrans" cxnId="{5F451293-E132-4966-A61E-DB0F33A890B3}">
      <dgm:prSet/>
      <dgm:spPr/>
      <dgm:t>
        <a:bodyPr/>
        <a:lstStyle/>
        <a:p>
          <a:endParaRPr lang="en-US"/>
        </a:p>
      </dgm:t>
    </dgm:pt>
    <dgm:pt modelId="{E4349867-905B-4E14-A53E-CCB6CF014110}" type="sibTrans" cxnId="{5F451293-E132-4966-A61E-DB0F33A890B3}">
      <dgm:prSet/>
      <dgm:spPr/>
      <dgm:t>
        <a:bodyPr/>
        <a:lstStyle/>
        <a:p>
          <a:endParaRPr lang="en-US"/>
        </a:p>
      </dgm:t>
    </dgm:pt>
    <dgm:pt modelId="{E06B95F2-DD1B-48D1-8D04-5E436F84E077}" type="pres">
      <dgm:prSet presAssocID="{B2CD3FA5-F9AB-44B4-BEAB-3465346E8705}" presName="diagram" presStyleCnt="0">
        <dgm:presLayoutVars>
          <dgm:dir/>
          <dgm:resizeHandles val="exact"/>
        </dgm:presLayoutVars>
      </dgm:prSet>
      <dgm:spPr/>
    </dgm:pt>
    <dgm:pt modelId="{15542097-794C-4C4C-AEC7-D2433914E682}" type="pres">
      <dgm:prSet presAssocID="{AE033AEB-3AF8-445B-AE28-4FEF9F605415}" presName="node" presStyleLbl="node1" presStyleIdx="0" presStyleCnt="2">
        <dgm:presLayoutVars>
          <dgm:bulletEnabled val="1"/>
        </dgm:presLayoutVars>
      </dgm:prSet>
      <dgm:spPr/>
    </dgm:pt>
    <dgm:pt modelId="{9FAA515A-B735-467D-9629-8697D09CD2DA}" type="pres">
      <dgm:prSet presAssocID="{3499DB1F-71E5-472D-AFBF-4C068A4673A6}" presName="sibTrans" presStyleCnt="0"/>
      <dgm:spPr/>
    </dgm:pt>
    <dgm:pt modelId="{D32955D6-6EFE-4B87-84DF-E0BB356384E1}" type="pres">
      <dgm:prSet presAssocID="{FAC9B6D7-B246-46BB-9E7D-19802553332C}" presName="node" presStyleLbl="node1" presStyleIdx="1" presStyleCnt="2" custLinFactNeighborX="1004" custLinFactNeighborY="1312">
        <dgm:presLayoutVars>
          <dgm:bulletEnabled val="1"/>
        </dgm:presLayoutVars>
      </dgm:prSet>
      <dgm:spPr/>
    </dgm:pt>
  </dgm:ptLst>
  <dgm:cxnLst>
    <dgm:cxn modelId="{DBD0687E-66F5-4133-AD75-55964BB6ADE4}" type="presOf" srcId="{FAC9B6D7-B246-46BB-9E7D-19802553332C}" destId="{D32955D6-6EFE-4B87-84DF-E0BB356384E1}" srcOrd="0" destOrd="0" presId="urn:microsoft.com/office/officeart/2005/8/layout/default"/>
    <dgm:cxn modelId="{827D4671-7F07-4B7E-BFF9-0633E24A51A6}" type="presOf" srcId="{B2CD3FA5-F9AB-44B4-BEAB-3465346E8705}" destId="{E06B95F2-DD1B-48D1-8D04-5E436F84E077}" srcOrd="0" destOrd="0" presId="urn:microsoft.com/office/officeart/2005/8/layout/default"/>
    <dgm:cxn modelId="{5F451293-E132-4966-A61E-DB0F33A890B3}" srcId="{B2CD3FA5-F9AB-44B4-BEAB-3465346E8705}" destId="{FAC9B6D7-B246-46BB-9E7D-19802553332C}" srcOrd="1" destOrd="0" parTransId="{3CB633AC-2762-4BAF-9F0B-6429B6C28997}" sibTransId="{E4349867-905B-4E14-A53E-CCB6CF014110}"/>
    <dgm:cxn modelId="{09F0402C-AF1F-4859-A9B6-54C97A95CECE}" srcId="{B2CD3FA5-F9AB-44B4-BEAB-3465346E8705}" destId="{AE033AEB-3AF8-445B-AE28-4FEF9F605415}" srcOrd="0" destOrd="0" parTransId="{F6E7A205-832D-4C35-B923-41A7EC88D892}" sibTransId="{3499DB1F-71E5-472D-AFBF-4C068A4673A6}"/>
    <dgm:cxn modelId="{1EF4E7E6-2AE6-4721-A9F1-46F41A1E686E}" type="presOf" srcId="{AE033AEB-3AF8-445B-AE28-4FEF9F605415}" destId="{15542097-794C-4C4C-AEC7-D2433914E682}" srcOrd="0" destOrd="0" presId="urn:microsoft.com/office/officeart/2005/8/layout/default"/>
    <dgm:cxn modelId="{0894F029-0006-479B-8F61-DCE90BB3C4D5}" type="presParOf" srcId="{E06B95F2-DD1B-48D1-8D04-5E436F84E077}" destId="{15542097-794C-4C4C-AEC7-D2433914E682}" srcOrd="0" destOrd="0" presId="urn:microsoft.com/office/officeart/2005/8/layout/default"/>
    <dgm:cxn modelId="{BDD86350-49AB-4132-945B-FCBE9604B569}" type="presParOf" srcId="{E06B95F2-DD1B-48D1-8D04-5E436F84E077}" destId="{9FAA515A-B735-467D-9629-8697D09CD2DA}" srcOrd="1" destOrd="0" presId="urn:microsoft.com/office/officeart/2005/8/layout/default"/>
    <dgm:cxn modelId="{88FE06DD-42EF-4A00-9D43-6340D180F104}" type="presParOf" srcId="{E06B95F2-DD1B-48D1-8D04-5E436F84E077}" destId="{D32955D6-6EFE-4B87-84DF-E0BB356384E1}" srcOrd="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C07FC0C9-D6A4-4EB8-AA81-18102D895B2D}"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1587C592-A6C3-4F5F-B9B3-B66DEC9623F2}">
      <dgm:prSet phldrT="[Text]"/>
      <dgm:spPr/>
      <dgm:t>
        <a:bodyPr/>
        <a:lstStyle/>
        <a:p>
          <a:r>
            <a:rPr lang="en-US" dirty="0"/>
            <a:t>LOP_BEGIN_XACT</a:t>
          </a:r>
        </a:p>
      </dgm:t>
    </dgm:pt>
    <dgm:pt modelId="{1B46EC34-8F49-448D-9E9A-766B1465BF34}" type="parTrans" cxnId="{35E39847-A784-4943-BE57-843B84BAA8A5}">
      <dgm:prSet/>
      <dgm:spPr/>
      <dgm:t>
        <a:bodyPr/>
        <a:lstStyle/>
        <a:p>
          <a:endParaRPr lang="en-US"/>
        </a:p>
      </dgm:t>
    </dgm:pt>
    <dgm:pt modelId="{021960EA-ADE2-45A2-AD59-41CBE1193878}" type="sibTrans" cxnId="{35E39847-A784-4943-BE57-843B84BAA8A5}">
      <dgm:prSet/>
      <dgm:spPr/>
      <dgm:t>
        <a:bodyPr/>
        <a:lstStyle/>
        <a:p>
          <a:endParaRPr lang="en-US"/>
        </a:p>
      </dgm:t>
    </dgm:pt>
    <dgm:pt modelId="{DAFE1B05-5324-4DEE-892A-D983B0A0643B}">
      <dgm:prSet/>
      <dgm:spPr/>
      <dgm:t>
        <a:bodyPr/>
        <a:lstStyle/>
        <a:p>
          <a:r>
            <a:rPr lang="en-US" dirty="0"/>
            <a:t>LOP_HK</a:t>
          </a:r>
        </a:p>
      </dgm:t>
    </dgm:pt>
    <dgm:pt modelId="{33F0515D-4D84-49B9-814C-AFEA22B79B89}" type="parTrans" cxnId="{FA2A20B5-6B59-4EA6-973B-DF999C7996ED}">
      <dgm:prSet/>
      <dgm:spPr/>
      <dgm:t>
        <a:bodyPr/>
        <a:lstStyle/>
        <a:p>
          <a:endParaRPr lang="en-US"/>
        </a:p>
      </dgm:t>
    </dgm:pt>
    <dgm:pt modelId="{9AE03B4E-985E-4121-852E-B766CC22BC78}" type="sibTrans" cxnId="{FA2A20B5-6B59-4EA6-973B-DF999C7996ED}">
      <dgm:prSet/>
      <dgm:spPr/>
      <dgm:t>
        <a:bodyPr/>
        <a:lstStyle/>
        <a:p>
          <a:endParaRPr lang="en-US"/>
        </a:p>
      </dgm:t>
    </dgm:pt>
    <dgm:pt modelId="{1B7F3AEF-FDD3-41B5-8FED-298372642F1E}">
      <dgm:prSet/>
      <dgm:spPr/>
      <dgm:t>
        <a:bodyPr/>
        <a:lstStyle/>
        <a:p>
          <a:r>
            <a:rPr lang="en-US" dirty="0"/>
            <a:t>LOP_COMMIT_XACT</a:t>
          </a:r>
        </a:p>
      </dgm:t>
    </dgm:pt>
    <dgm:pt modelId="{35BC0F61-E59A-44F6-886B-487420E3E2C5}" type="parTrans" cxnId="{EA1EA56B-AE9A-4E9F-9836-E26660CFA80C}">
      <dgm:prSet/>
      <dgm:spPr/>
      <dgm:t>
        <a:bodyPr/>
        <a:lstStyle/>
        <a:p>
          <a:endParaRPr lang="en-US"/>
        </a:p>
      </dgm:t>
    </dgm:pt>
    <dgm:pt modelId="{48723AF0-EB67-4A65-8C7C-61A35EE80522}" type="sibTrans" cxnId="{EA1EA56B-AE9A-4E9F-9836-E26660CFA80C}">
      <dgm:prSet/>
      <dgm:spPr/>
      <dgm:t>
        <a:bodyPr/>
        <a:lstStyle/>
        <a:p>
          <a:endParaRPr lang="en-US"/>
        </a:p>
      </dgm:t>
    </dgm:pt>
    <dgm:pt modelId="{3CC0EF63-B195-416C-AA87-12BA6A43AD5B}" type="pres">
      <dgm:prSet presAssocID="{C07FC0C9-D6A4-4EB8-AA81-18102D895B2D}" presName="linear" presStyleCnt="0">
        <dgm:presLayoutVars>
          <dgm:animLvl val="lvl"/>
          <dgm:resizeHandles val="exact"/>
        </dgm:presLayoutVars>
      </dgm:prSet>
      <dgm:spPr/>
    </dgm:pt>
    <dgm:pt modelId="{7E5C551E-833C-4D4E-A4BD-C64434F1979F}" type="pres">
      <dgm:prSet presAssocID="{1587C592-A6C3-4F5F-B9B3-B66DEC9623F2}" presName="parentText" presStyleLbl="node1" presStyleIdx="0" presStyleCnt="3">
        <dgm:presLayoutVars>
          <dgm:chMax val="0"/>
          <dgm:bulletEnabled val="1"/>
        </dgm:presLayoutVars>
      </dgm:prSet>
      <dgm:spPr/>
    </dgm:pt>
    <dgm:pt modelId="{08B27158-E1B0-4E23-8F24-A713E56FF1A6}" type="pres">
      <dgm:prSet presAssocID="{021960EA-ADE2-45A2-AD59-41CBE1193878}" presName="spacer" presStyleCnt="0"/>
      <dgm:spPr/>
    </dgm:pt>
    <dgm:pt modelId="{8432DFF2-F02E-4694-8B8B-8887E439D256}" type="pres">
      <dgm:prSet presAssocID="{DAFE1B05-5324-4DEE-892A-D983B0A0643B}" presName="parentText" presStyleLbl="node1" presStyleIdx="1" presStyleCnt="3">
        <dgm:presLayoutVars>
          <dgm:chMax val="0"/>
          <dgm:bulletEnabled val="1"/>
        </dgm:presLayoutVars>
      </dgm:prSet>
      <dgm:spPr/>
    </dgm:pt>
    <dgm:pt modelId="{D762F32B-3A95-464F-8116-4993780FA117}" type="pres">
      <dgm:prSet presAssocID="{9AE03B4E-985E-4121-852E-B766CC22BC78}" presName="spacer" presStyleCnt="0"/>
      <dgm:spPr/>
    </dgm:pt>
    <dgm:pt modelId="{1F98E1B3-0E31-4CA2-958F-E16BD3738853}" type="pres">
      <dgm:prSet presAssocID="{1B7F3AEF-FDD3-41B5-8FED-298372642F1E}" presName="parentText" presStyleLbl="node1" presStyleIdx="2" presStyleCnt="3">
        <dgm:presLayoutVars>
          <dgm:chMax val="0"/>
          <dgm:bulletEnabled val="1"/>
        </dgm:presLayoutVars>
      </dgm:prSet>
      <dgm:spPr/>
    </dgm:pt>
  </dgm:ptLst>
  <dgm:cxnLst>
    <dgm:cxn modelId="{643BFFB6-7323-4EB2-88C8-38666FC379EA}" type="presOf" srcId="{C07FC0C9-D6A4-4EB8-AA81-18102D895B2D}" destId="{3CC0EF63-B195-416C-AA87-12BA6A43AD5B}" srcOrd="0" destOrd="0" presId="urn:microsoft.com/office/officeart/2005/8/layout/vList2"/>
    <dgm:cxn modelId="{0EA5D605-D067-45B8-959A-DF974585AFB0}" type="presOf" srcId="{DAFE1B05-5324-4DEE-892A-D983B0A0643B}" destId="{8432DFF2-F02E-4694-8B8B-8887E439D256}" srcOrd="0" destOrd="0" presId="urn:microsoft.com/office/officeart/2005/8/layout/vList2"/>
    <dgm:cxn modelId="{FA2A20B5-6B59-4EA6-973B-DF999C7996ED}" srcId="{C07FC0C9-D6A4-4EB8-AA81-18102D895B2D}" destId="{DAFE1B05-5324-4DEE-892A-D983B0A0643B}" srcOrd="1" destOrd="0" parTransId="{33F0515D-4D84-49B9-814C-AFEA22B79B89}" sibTransId="{9AE03B4E-985E-4121-852E-B766CC22BC78}"/>
    <dgm:cxn modelId="{CFBADC7A-FA1C-45AF-835E-DB92637D4458}" type="presOf" srcId="{1B7F3AEF-FDD3-41B5-8FED-298372642F1E}" destId="{1F98E1B3-0E31-4CA2-958F-E16BD3738853}" srcOrd="0" destOrd="0" presId="urn:microsoft.com/office/officeart/2005/8/layout/vList2"/>
    <dgm:cxn modelId="{35E39847-A784-4943-BE57-843B84BAA8A5}" srcId="{C07FC0C9-D6A4-4EB8-AA81-18102D895B2D}" destId="{1587C592-A6C3-4F5F-B9B3-B66DEC9623F2}" srcOrd="0" destOrd="0" parTransId="{1B46EC34-8F49-448D-9E9A-766B1465BF34}" sibTransId="{021960EA-ADE2-45A2-AD59-41CBE1193878}"/>
    <dgm:cxn modelId="{EA1EA56B-AE9A-4E9F-9836-E26660CFA80C}" srcId="{C07FC0C9-D6A4-4EB8-AA81-18102D895B2D}" destId="{1B7F3AEF-FDD3-41B5-8FED-298372642F1E}" srcOrd="2" destOrd="0" parTransId="{35BC0F61-E59A-44F6-886B-487420E3E2C5}" sibTransId="{48723AF0-EB67-4A65-8C7C-61A35EE80522}"/>
    <dgm:cxn modelId="{81E4DAE0-2E03-4D28-AC9A-BE8E605D7DD6}" type="presOf" srcId="{1587C592-A6C3-4F5F-B9B3-B66DEC9623F2}" destId="{7E5C551E-833C-4D4E-A4BD-C64434F1979F}" srcOrd="0" destOrd="0" presId="urn:microsoft.com/office/officeart/2005/8/layout/vList2"/>
    <dgm:cxn modelId="{F9B5FE48-ABFD-4110-A6B2-C8F114F82E73}" type="presParOf" srcId="{3CC0EF63-B195-416C-AA87-12BA6A43AD5B}" destId="{7E5C551E-833C-4D4E-A4BD-C64434F1979F}" srcOrd="0" destOrd="0" presId="urn:microsoft.com/office/officeart/2005/8/layout/vList2"/>
    <dgm:cxn modelId="{5A5A18DD-5EBD-4AAB-B5E4-68A9CFBC1A9A}" type="presParOf" srcId="{3CC0EF63-B195-416C-AA87-12BA6A43AD5B}" destId="{08B27158-E1B0-4E23-8F24-A713E56FF1A6}" srcOrd="1" destOrd="0" presId="urn:microsoft.com/office/officeart/2005/8/layout/vList2"/>
    <dgm:cxn modelId="{8E281A0C-78EB-45E8-94F6-65540189AD61}" type="presParOf" srcId="{3CC0EF63-B195-416C-AA87-12BA6A43AD5B}" destId="{8432DFF2-F02E-4694-8B8B-8887E439D256}" srcOrd="2" destOrd="0" presId="urn:microsoft.com/office/officeart/2005/8/layout/vList2"/>
    <dgm:cxn modelId="{AD331276-B170-4AC6-B1A0-AE9A5A69FC55}" type="presParOf" srcId="{3CC0EF63-B195-416C-AA87-12BA6A43AD5B}" destId="{D762F32B-3A95-464F-8116-4993780FA117}" srcOrd="3" destOrd="0" presId="urn:microsoft.com/office/officeart/2005/8/layout/vList2"/>
    <dgm:cxn modelId="{D432DEFD-13F5-4F6F-9AE3-24A9AFF0AA20}" type="presParOf" srcId="{3CC0EF63-B195-416C-AA87-12BA6A43AD5B}" destId="{1F98E1B3-0E31-4CA2-958F-E16BD3738853}" srcOrd="4"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C07FC0C9-D6A4-4EB8-AA81-18102D895B2D}" type="doc">
      <dgm:prSet loTypeId="urn:microsoft.com/office/officeart/2005/8/layout/vList2" loCatId="list" qsTypeId="urn:microsoft.com/office/officeart/2005/8/quickstyle/simple1" qsCatId="simple" csTypeId="urn:microsoft.com/office/officeart/2005/8/colors/accent5_2" csCatId="accent5" phldr="1"/>
      <dgm:spPr/>
      <dgm:t>
        <a:bodyPr/>
        <a:lstStyle/>
        <a:p>
          <a:endParaRPr lang="en-US"/>
        </a:p>
      </dgm:t>
    </dgm:pt>
    <dgm:pt modelId="{1587C592-A6C3-4F5F-B9B3-B66DEC9623F2}">
      <dgm:prSet phldrT="[Text]"/>
      <dgm:spPr/>
      <dgm:t>
        <a:bodyPr/>
        <a:lstStyle/>
        <a:p>
          <a:r>
            <a:rPr lang="en-US" dirty="0"/>
            <a:t>HK_LOP_BEGIN_TX</a:t>
          </a:r>
        </a:p>
      </dgm:t>
    </dgm:pt>
    <dgm:pt modelId="{1B46EC34-8F49-448D-9E9A-766B1465BF34}" type="parTrans" cxnId="{35E39847-A784-4943-BE57-843B84BAA8A5}">
      <dgm:prSet/>
      <dgm:spPr/>
      <dgm:t>
        <a:bodyPr/>
        <a:lstStyle/>
        <a:p>
          <a:endParaRPr lang="en-US"/>
        </a:p>
      </dgm:t>
    </dgm:pt>
    <dgm:pt modelId="{021960EA-ADE2-45A2-AD59-41CBE1193878}" type="sibTrans" cxnId="{35E39847-A784-4943-BE57-843B84BAA8A5}">
      <dgm:prSet/>
      <dgm:spPr/>
      <dgm:t>
        <a:bodyPr/>
        <a:lstStyle/>
        <a:p>
          <a:endParaRPr lang="en-US"/>
        </a:p>
      </dgm:t>
    </dgm:pt>
    <dgm:pt modelId="{DAFE1B05-5324-4DEE-892A-D983B0A0643B}">
      <dgm:prSet/>
      <dgm:spPr/>
      <dgm:t>
        <a:bodyPr/>
        <a:lstStyle/>
        <a:p>
          <a:r>
            <a:rPr lang="en-US" dirty="0"/>
            <a:t>HK_LOP_INSERT_ROW</a:t>
          </a:r>
        </a:p>
      </dgm:t>
    </dgm:pt>
    <dgm:pt modelId="{33F0515D-4D84-49B9-814C-AFEA22B79B89}" type="parTrans" cxnId="{FA2A20B5-6B59-4EA6-973B-DF999C7996ED}">
      <dgm:prSet/>
      <dgm:spPr/>
      <dgm:t>
        <a:bodyPr/>
        <a:lstStyle/>
        <a:p>
          <a:endParaRPr lang="en-US"/>
        </a:p>
      </dgm:t>
    </dgm:pt>
    <dgm:pt modelId="{9AE03B4E-985E-4121-852E-B766CC22BC78}" type="sibTrans" cxnId="{FA2A20B5-6B59-4EA6-973B-DF999C7996ED}">
      <dgm:prSet/>
      <dgm:spPr/>
      <dgm:t>
        <a:bodyPr/>
        <a:lstStyle/>
        <a:p>
          <a:endParaRPr lang="en-US"/>
        </a:p>
      </dgm:t>
    </dgm:pt>
    <dgm:pt modelId="{1B7F3AEF-FDD3-41B5-8FED-298372642F1E}">
      <dgm:prSet/>
      <dgm:spPr/>
      <dgm:t>
        <a:bodyPr/>
        <a:lstStyle/>
        <a:p>
          <a:r>
            <a:rPr lang="en-US" dirty="0"/>
            <a:t>HK_LOP_COMMIT_TX</a:t>
          </a:r>
        </a:p>
      </dgm:t>
    </dgm:pt>
    <dgm:pt modelId="{35BC0F61-E59A-44F6-886B-487420E3E2C5}" type="parTrans" cxnId="{EA1EA56B-AE9A-4E9F-9836-E26660CFA80C}">
      <dgm:prSet/>
      <dgm:spPr/>
      <dgm:t>
        <a:bodyPr/>
        <a:lstStyle/>
        <a:p>
          <a:endParaRPr lang="en-US"/>
        </a:p>
      </dgm:t>
    </dgm:pt>
    <dgm:pt modelId="{48723AF0-EB67-4A65-8C7C-61A35EE80522}" type="sibTrans" cxnId="{EA1EA56B-AE9A-4E9F-9836-E26660CFA80C}">
      <dgm:prSet/>
      <dgm:spPr/>
      <dgm:t>
        <a:bodyPr/>
        <a:lstStyle/>
        <a:p>
          <a:endParaRPr lang="en-US"/>
        </a:p>
      </dgm:t>
    </dgm:pt>
    <dgm:pt modelId="{3CC0EF63-B195-416C-AA87-12BA6A43AD5B}" type="pres">
      <dgm:prSet presAssocID="{C07FC0C9-D6A4-4EB8-AA81-18102D895B2D}" presName="linear" presStyleCnt="0">
        <dgm:presLayoutVars>
          <dgm:animLvl val="lvl"/>
          <dgm:resizeHandles val="exact"/>
        </dgm:presLayoutVars>
      </dgm:prSet>
      <dgm:spPr/>
    </dgm:pt>
    <dgm:pt modelId="{7E5C551E-833C-4D4E-A4BD-C64434F1979F}" type="pres">
      <dgm:prSet presAssocID="{1587C592-A6C3-4F5F-B9B3-B66DEC9623F2}" presName="parentText" presStyleLbl="node1" presStyleIdx="0" presStyleCnt="3" custLinFactNeighborX="23135" custLinFactNeighborY="21309">
        <dgm:presLayoutVars>
          <dgm:chMax val="0"/>
          <dgm:bulletEnabled val="1"/>
        </dgm:presLayoutVars>
      </dgm:prSet>
      <dgm:spPr/>
    </dgm:pt>
    <dgm:pt modelId="{08B27158-E1B0-4E23-8F24-A713E56FF1A6}" type="pres">
      <dgm:prSet presAssocID="{021960EA-ADE2-45A2-AD59-41CBE1193878}" presName="spacer" presStyleCnt="0"/>
      <dgm:spPr/>
    </dgm:pt>
    <dgm:pt modelId="{8432DFF2-F02E-4694-8B8B-8887E439D256}" type="pres">
      <dgm:prSet presAssocID="{DAFE1B05-5324-4DEE-892A-D983B0A0643B}" presName="parentText" presStyleLbl="node1" presStyleIdx="1" presStyleCnt="3">
        <dgm:presLayoutVars>
          <dgm:chMax val="0"/>
          <dgm:bulletEnabled val="1"/>
        </dgm:presLayoutVars>
      </dgm:prSet>
      <dgm:spPr/>
    </dgm:pt>
    <dgm:pt modelId="{D762F32B-3A95-464F-8116-4993780FA117}" type="pres">
      <dgm:prSet presAssocID="{9AE03B4E-985E-4121-852E-B766CC22BC78}" presName="spacer" presStyleCnt="0"/>
      <dgm:spPr/>
    </dgm:pt>
    <dgm:pt modelId="{1F98E1B3-0E31-4CA2-958F-E16BD3738853}" type="pres">
      <dgm:prSet presAssocID="{1B7F3AEF-FDD3-41B5-8FED-298372642F1E}" presName="parentText" presStyleLbl="node1" presStyleIdx="2" presStyleCnt="3">
        <dgm:presLayoutVars>
          <dgm:chMax val="0"/>
          <dgm:bulletEnabled val="1"/>
        </dgm:presLayoutVars>
      </dgm:prSet>
      <dgm:spPr/>
    </dgm:pt>
  </dgm:ptLst>
  <dgm:cxnLst>
    <dgm:cxn modelId="{643BFFB6-7323-4EB2-88C8-38666FC379EA}" type="presOf" srcId="{C07FC0C9-D6A4-4EB8-AA81-18102D895B2D}" destId="{3CC0EF63-B195-416C-AA87-12BA6A43AD5B}" srcOrd="0" destOrd="0" presId="urn:microsoft.com/office/officeart/2005/8/layout/vList2"/>
    <dgm:cxn modelId="{0EA5D605-D067-45B8-959A-DF974585AFB0}" type="presOf" srcId="{DAFE1B05-5324-4DEE-892A-D983B0A0643B}" destId="{8432DFF2-F02E-4694-8B8B-8887E439D256}" srcOrd="0" destOrd="0" presId="urn:microsoft.com/office/officeart/2005/8/layout/vList2"/>
    <dgm:cxn modelId="{FA2A20B5-6B59-4EA6-973B-DF999C7996ED}" srcId="{C07FC0C9-D6A4-4EB8-AA81-18102D895B2D}" destId="{DAFE1B05-5324-4DEE-892A-D983B0A0643B}" srcOrd="1" destOrd="0" parTransId="{33F0515D-4D84-49B9-814C-AFEA22B79B89}" sibTransId="{9AE03B4E-985E-4121-852E-B766CC22BC78}"/>
    <dgm:cxn modelId="{CFBADC7A-FA1C-45AF-835E-DB92637D4458}" type="presOf" srcId="{1B7F3AEF-FDD3-41B5-8FED-298372642F1E}" destId="{1F98E1B3-0E31-4CA2-958F-E16BD3738853}" srcOrd="0" destOrd="0" presId="urn:microsoft.com/office/officeart/2005/8/layout/vList2"/>
    <dgm:cxn modelId="{35E39847-A784-4943-BE57-843B84BAA8A5}" srcId="{C07FC0C9-D6A4-4EB8-AA81-18102D895B2D}" destId="{1587C592-A6C3-4F5F-B9B3-B66DEC9623F2}" srcOrd="0" destOrd="0" parTransId="{1B46EC34-8F49-448D-9E9A-766B1465BF34}" sibTransId="{021960EA-ADE2-45A2-AD59-41CBE1193878}"/>
    <dgm:cxn modelId="{EA1EA56B-AE9A-4E9F-9836-E26660CFA80C}" srcId="{C07FC0C9-D6A4-4EB8-AA81-18102D895B2D}" destId="{1B7F3AEF-FDD3-41B5-8FED-298372642F1E}" srcOrd="2" destOrd="0" parTransId="{35BC0F61-E59A-44F6-886B-487420E3E2C5}" sibTransId="{48723AF0-EB67-4A65-8C7C-61A35EE80522}"/>
    <dgm:cxn modelId="{81E4DAE0-2E03-4D28-AC9A-BE8E605D7DD6}" type="presOf" srcId="{1587C592-A6C3-4F5F-B9B3-B66DEC9623F2}" destId="{7E5C551E-833C-4D4E-A4BD-C64434F1979F}" srcOrd="0" destOrd="0" presId="urn:microsoft.com/office/officeart/2005/8/layout/vList2"/>
    <dgm:cxn modelId="{F9B5FE48-ABFD-4110-A6B2-C8F114F82E73}" type="presParOf" srcId="{3CC0EF63-B195-416C-AA87-12BA6A43AD5B}" destId="{7E5C551E-833C-4D4E-A4BD-C64434F1979F}" srcOrd="0" destOrd="0" presId="urn:microsoft.com/office/officeart/2005/8/layout/vList2"/>
    <dgm:cxn modelId="{5A5A18DD-5EBD-4AAB-B5E4-68A9CFBC1A9A}" type="presParOf" srcId="{3CC0EF63-B195-416C-AA87-12BA6A43AD5B}" destId="{08B27158-E1B0-4E23-8F24-A713E56FF1A6}" srcOrd="1" destOrd="0" presId="urn:microsoft.com/office/officeart/2005/8/layout/vList2"/>
    <dgm:cxn modelId="{8E281A0C-78EB-45E8-94F6-65540189AD61}" type="presParOf" srcId="{3CC0EF63-B195-416C-AA87-12BA6A43AD5B}" destId="{8432DFF2-F02E-4694-8B8B-8887E439D256}" srcOrd="2" destOrd="0" presId="urn:microsoft.com/office/officeart/2005/8/layout/vList2"/>
    <dgm:cxn modelId="{AD331276-B170-4AC6-B1A0-AE9A5A69FC55}" type="presParOf" srcId="{3CC0EF63-B195-416C-AA87-12BA6A43AD5B}" destId="{D762F32B-3A95-464F-8116-4993780FA117}" srcOrd="3" destOrd="0" presId="urn:microsoft.com/office/officeart/2005/8/layout/vList2"/>
    <dgm:cxn modelId="{D432DEFD-13F5-4F6F-9AE3-24A9AFF0AA20}" type="presParOf" srcId="{3CC0EF63-B195-416C-AA87-12BA6A43AD5B}" destId="{1F98E1B3-0E31-4CA2-958F-E16BD3738853}" srcOrd="4" destOrd="0" presId="urn:microsoft.com/office/officeart/2005/8/layout/vList2"/>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33B4CA7-03A3-4CD6-811C-5E7060980593}" type="doc">
      <dgm:prSet loTypeId="urn:microsoft.com/office/officeart/2009/3/layout/StepUpProcess" loCatId="process" qsTypeId="urn:microsoft.com/office/officeart/2005/8/quickstyle/simple1" qsCatId="simple" csTypeId="urn:microsoft.com/office/officeart/2005/8/colors/colorful3" csCatId="colorful" phldr="1"/>
      <dgm:spPr/>
      <dgm:t>
        <a:bodyPr/>
        <a:lstStyle/>
        <a:p>
          <a:endParaRPr lang="en-US"/>
        </a:p>
      </dgm:t>
    </dgm:pt>
    <dgm:pt modelId="{9779F64A-070C-4FB0-88A7-4A0AA97732ED}">
      <dgm:prSet/>
      <dgm:spPr/>
      <dgm:t>
        <a:bodyPr/>
        <a:lstStyle/>
        <a:p>
          <a:r>
            <a:rPr lang="en-US" dirty="0"/>
            <a:t>Project Verde</a:t>
          </a:r>
        </a:p>
      </dgm:t>
    </dgm:pt>
    <dgm:pt modelId="{70D591B1-E353-4123-9377-6B8B66AEC5CB}" type="parTrans" cxnId="{C432722C-DD9E-4FE1-8FCA-74BEBB9DDB6A}">
      <dgm:prSet/>
      <dgm:spPr/>
      <dgm:t>
        <a:bodyPr/>
        <a:lstStyle/>
        <a:p>
          <a:endParaRPr lang="en-US"/>
        </a:p>
      </dgm:t>
    </dgm:pt>
    <dgm:pt modelId="{C5ACBE1D-6D0F-4653-A0EA-83D0981BEF89}" type="sibTrans" cxnId="{C432722C-DD9E-4FE1-8FCA-74BEBB9DDB6A}">
      <dgm:prSet/>
      <dgm:spPr/>
      <dgm:t>
        <a:bodyPr/>
        <a:lstStyle/>
        <a:p>
          <a:endParaRPr lang="en-US"/>
        </a:p>
      </dgm:t>
    </dgm:pt>
    <dgm:pt modelId="{0B04C5ED-797F-4B7E-B321-7A3120DE0DE2}">
      <dgm:prSet/>
      <dgm:spPr/>
      <dgm:t>
        <a:bodyPr/>
        <a:lstStyle/>
        <a:p>
          <a:r>
            <a:rPr lang="en-US" dirty="0"/>
            <a:t>2007</a:t>
          </a:r>
        </a:p>
      </dgm:t>
    </dgm:pt>
    <dgm:pt modelId="{E2B126AA-184B-48E8-B9BE-D8FCE19B8141}" type="parTrans" cxnId="{2FCB81CE-6301-44EE-B6ED-5140B16DF313}">
      <dgm:prSet/>
      <dgm:spPr/>
      <dgm:t>
        <a:bodyPr/>
        <a:lstStyle/>
        <a:p>
          <a:endParaRPr lang="en-US"/>
        </a:p>
      </dgm:t>
    </dgm:pt>
    <dgm:pt modelId="{047B67A1-C7A2-46A8-B2B9-91F209D04C73}" type="sibTrans" cxnId="{2FCB81CE-6301-44EE-B6ED-5140B16DF313}">
      <dgm:prSet/>
      <dgm:spPr/>
      <dgm:t>
        <a:bodyPr/>
        <a:lstStyle/>
        <a:p>
          <a:endParaRPr lang="en-US"/>
        </a:p>
      </dgm:t>
    </dgm:pt>
    <dgm:pt modelId="{782E8EC3-C5A8-436C-A690-89B93F7B8340}">
      <dgm:prSet/>
      <dgm:spPr/>
      <dgm:t>
        <a:bodyPr/>
        <a:lstStyle/>
        <a:p>
          <a:r>
            <a:rPr lang="en-US" dirty="0"/>
            <a:t>“Early” Hekaton</a:t>
          </a:r>
        </a:p>
      </dgm:t>
    </dgm:pt>
    <dgm:pt modelId="{78547A80-ABE8-4CFE-AD6B-81A07C857EBF}" type="parTrans" cxnId="{7E8BD20E-FC23-43DE-9B44-9E1242AC06C3}">
      <dgm:prSet/>
      <dgm:spPr/>
      <dgm:t>
        <a:bodyPr/>
        <a:lstStyle/>
        <a:p>
          <a:endParaRPr lang="en-US"/>
        </a:p>
      </dgm:t>
    </dgm:pt>
    <dgm:pt modelId="{4C3594FB-B17D-42B3-9EC7-61B1A4E2E738}" type="sibTrans" cxnId="{7E8BD20E-FC23-43DE-9B44-9E1242AC06C3}">
      <dgm:prSet/>
      <dgm:spPr/>
      <dgm:t>
        <a:bodyPr/>
        <a:lstStyle/>
        <a:p>
          <a:endParaRPr lang="en-US"/>
        </a:p>
      </dgm:t>
    </dgm:pt>
    <dgm:pt modelId="{F4F4171A-9035-4A76-9A19-40F4395B14D0}">
      <dgm:prSet/>
      <dgm:spPr/>
      <dgm:t>
        <a:bodyPr/>
        <a:lstStyle/>
        <a:p>
          <a:r>
            <a:rPr lang="en-US" dirty="0"/>
            <a:t>2009/2010</a:t>
          </a:r>
        </a:p>
      </dgm:t>
    </dgm:pt>
    <dgm:pt modelId="{4BF82674-BB03-4226-B960-D9FBB069595A}" type="parTrans" cxnId="{1A8B2134-2389-4C16-ABA3-F503A55D35A4}">
      <dgm:prSet/>
      <dgm:spPr/>
      <dgm:t>
        <a:bodyPr/>
        <a:lstStyle/>
        <a:p>
          <a:endParaRPr lang="en-US"/>
        </a:p>
      </dgm:t>
    </dgm:pt>
    <dgm:pt modelId="{7615D66D-C9BB-41A0-80F9-82FCD4F7E9E3}" type="sibTrans" cxnId="{1A8B2134-2389-4C16-ABA3-F503A55D35A4}">
      <dgm:prSet/>
      <dgm:spPr/>
      <dgm:t>
        <a:bodyPr/>
        <a:lstStyle/>
        <a:p>
          <a:endParaRPr lang="en-US"/>
        </a:p>
      </dgm:t>
    </dgm:pt>
    <dgm:pt modelId="{F58DAB31-1113-4C12-BC42-464BD34187E3}">
      <dgm:prSet/>
      <dgm:spPr/>
      <dgm:t>
        <a:bodyPr/>
        <a:lstStyle/>
        <a:p>
          <a:r>
            <a:rPr lang="en-US" dirty="0"/>
            <a:t>Hekaton becomes In-Memory OLTP</a:t>
          </a:r>
        </a:p>
      </dgm:t>
    </dgm:pt>
    <dgm:pt modelId="{C5F550FB-A60A-49C1-BD24-55EE4C864E92}" type="parTrans" cxnId="{BC5927F6-201B-4BB8-B5B0-934F4DEAB075}">
      <dgm:prSet/>
      <dgm:spPr/>
      <dgm:t>
        <a:bodyPr/>
        <a:lstStyle/>
        <a:p>
          <a:endParaRPr lang="en-US"/>
        </a:p>
      </dgm:t>
    </dgm:pt>
    <dgm:pt modelId="{2DEAC244-526C-4950-81CA-89B5117A1E75}" type="sibTrans" cxnId="{BC5927F6-201B-4BB8-B5B0-934F4DEAB075}">
      <dgm:prSet/>
      <dgm:spPr/>
      <dgm:t>
        <a:bodyPr/>
        <a:lstStyle/>
        <a:p>
          <a:endParaRPr lang="en-US"/>
        </a:p>
      </dgm:t>
    </dgm:pt>
    <dgm:pt modelId="{B87DBF77-249F-450D-85F2-B9E3D21E28A8}">
      <dgm:prSet/>
      <dgm:spPr/>
      <dgm:t>
        <a:bodyPr/>
        <a:lstStyle/>
        <a:p>
          <a:r>
            <a:rPr lang="en-US" dirty="0"/>
            <a:t>SQL Server 2014</a:t>
          </a:r>
        </a:p>
      </dgm:t>
    </dgm:pt>
    <dgm:pt modelId="{56EEBDC5-D172-483F-8C6E-1BB94A46E68E}" type="parTrans" cxnId="{941C01BD-3ABA-4369-9657-307D57468194}">
      <dgm:prSet/>
      <dgm:spPr/>
      <dgm:t>
        <a:bodyPr/>
        <a:lstStyle/>
        <a:p>
          <a:endParaRPr lang="en-US"/>
        </a:p>
      </dgm:t>
    </dgm:pt>
    <dgm:pt modelId="{0CA39AE4-4B3F-4049-9DC0-37A7F05D9D16}" type="sibTrans" cxnId="{941C01BD-3ABA-4369-9657-307D57468194}">
      <dgm:prSet/>
      <dgm:spPr/>
      <dgm:t>
        <a:bodyPr/>
        <a:lstStyle/>
        <a:p>
          <a:endParaRPr lang="en-US"/>
        </a:p>
      </dgm:t>
    </dgm:pt>
    <dgm:pt modelId="{8044E2B5-D4A3-497F-A4F8-975EFD38424F}">
      <dgm:prSet/>
      <dgm:spPr/>
      <dgm:t>
        <a:bodyPr/>
        <a:lstStyle/>
        <a:p>
          <a:r>
            <a:rPr lang="en-US" dirty="0"/>
            <a:t>In-Memory OLTP Unleashed</a:t>
          </a:r>
        </a:p>
      </dgm:t>
    </dgm:pt>
    <dgm:pt modelId="{E0219A7C-CF43-4F21-BB25-2F840FA7DDEE}" type="parTrans" cxnId="{4424245B-D977-4076-9018-92E472065533}">
      <dgm:prSet/>
      <dgm:spPr/>
      <dgm:t>
        <a:bodyPr/>
        <a:lstStyle/>
        <a:p>
          <a:endParaRPr lang="en-US"/>
        </a:p>
      </dgm:t>
    </dgm:pt>
    <dgm:pt modelId="{FBA121C4-D750-45D2-BAFD-737063D47A72}" type="sibTrans" cxnId="{4424245B-D977-4076-9018-92E472065533}">
      <dgm:prSet/>
      <dgm:spPr/>
      <dgm:t>
        <a:bodyPr/>
        <a:lstStyle/>
        <a:p>
          <a:endParaRPr lang="en-US"/>
        </a:p>
      </dgm:t>
    </dgm:pt>
    <dgm:pt modelId="{32D1A6B6-8A19-474E-AB29-F9B714380ACA}">
      <dgm:prSet/>
      <dgm:spPr/>
      <dgm:t>
        <a:bodyPr/>
        <a:lstStyle/>
        <a:p>
          <a:r>
            <a:rPr lang="en-US" dirty="0"/>
            <a:t>SQL Server 2016</a:t>
          </a:r>
        </a:p>
      </dgm:t>
    </dgm:pt>
    <dgm:pt modelId="{F01BA236-D244-4A0E-B4C7-2FB240065498}" type="parTrans" cxnId="{0E47FB17-1E0D-476E-BE63-63FAAD128978}">
      <dgm:prSet/>
      <dgm:spPr/>
      <dgm:t>
        <a:bodyPr/>
        <a:lstStyle/>
        <a:p>
          <a:endParaRPr lang="en-US"/>
        </a:p>
      </dgm:t>
    </dgm:pt>
    <dgm:pt modelId="{73AB6DFB-57F8-4A2A-B17D-F6A336C36646}" type="sibTrans" cxnId="{0E47FB17-1E0D-476E-BE63-63FAAD128978}">
      <dgm:prSet/>
      <dgm:spPr/>
      <dgm:t>
        <a:bodyPr/>
        <a:lstStyle/>
        <a:p>
          <a:endParaRPr lang="en-US"/>
        </a:p>
      </dgm:t>
    </dgm:pt>
    <dgm:pt modelId="{9B16EE95-4667-402F-BC90-5156D9D53961}" type="pres">
      <dgm:prSet presAssocID="{333B4CA7-03A3-4CD6-811C-5E7060980593}" presName="rootnode" presStyleCnt="0">
        <dgm:presLayoutVars>
          <dgm:chMax/>
          <dgm:chPref/>
          <dgm:dir/>
          <dgm:animLvl val="lvl"/>
        </dgm:presLayoutVars>
      </dgm:prSet>
      <dgm:spPr/>
    </dgm:pt>
    <dgm:pt modelId="{C76FCA1C-D100-4A60-B2FC-AD4512B32A8D}" type="pres">
      <dgm:prSet presAssocID="{9779F64A-070C-4FB0-88A7-4A0AA97732ED}" presName="composite" presStyleCnt="0"/>
      <dgm:spPr/>
    </dgm:pt>
    <dgm:pt modelId="{5295C62C-84F6-4A8D-96F2-F4DF4ACE484C}" type="pres">
      <dgm:prSet presAssocID="{9779F64A-070C-4FB0-88A7-4A0AA97732ED}" presName="LShape" presStyleLbl="alignNode1" presStyleIdx="0" presStyleCnt="7"/>
      <dgm:spPr/>
    </dgm:pt>
    <dgm:pt modelId="{3786F1E5-13B0-4A85-9CE9-18C976D58453}" type="pres">
      <dgm:prSet presAssocID="{9779F64A-070C-4FB0-88A7-4A0AA97732ED}" presName="ParentText" presStyleLbl="revTx" presStyleIdx="0" presStyleCnt="4">
        <dgm:presLayoutVars>
          <dgm:chMax val="0"/>
          <dgm:chPref val="0"/>
          <dgm:bulletEnabled val="1"/>
        </dgm:presLayoutVars>
      </dgm:prSet>
      <dgm:spPr/>
    </dgm:pt>
    <dgm:pt modelId="{1392F4EA-D2EC-4A20-A2F1-140FE14020F5}" type="pres">
      <dgm:prSet presAssocID="{9779F64A-070C-4FB0-88A7-4A0AA97732ED}" presName="Triangle" presStyleLbl="alignNode1" presStyleIdx="1" presStyleCnt="7"/>
      <dgm:spPr/>
    </dgm:pt>
    <dgm:pt modelId="{76EFF4F8-1643-40F9-83DB-B1B3B21D91FD}" type="pres">
      <dgm:prSet presAssocID="{C5ACBE1D-6D0F-4653-A0EA-83D0981BEF89}" presName="sibTrans" presStyleCnt="0"/>
      <dgm:spPr/>
    </dgm:pt>
    <dgm:pt modelId="{E74DC114-5FC9-4D4D-A0F1-BEFF574E90FE}" type="pres">
      <dgm:prSet presAssocID="{C5ACBE1D-6D0F-4653-A0EA-83D0981BEF89}" presName="space" presStyleCnt="0"/>
      <dgm:spPr/>
    </dgm:pt>
    <dgm:pt modelId="{F6F3BD9E-6358-4A92-AC00-E68950142AD6}" type="pres">
      <dgm:prSet presAssocID="{782E8EC3-C5A8-436C-A690-89B93F7B8340}" presName="composite" presStyleCnt="0"/>
      <dgm:spPr/>
    </dgm:pt>
    <dgm:pt modelId="{8162E2BB-F604-4B77-A492-2E24615C8C1E}" type="pres">
      <dgm:prSet presAssocID="{782E8EC3-C5A8-436C-A690-89B93F7B8340}" presName="LShape" presStyleLbl="alignNode1" presStyleIdx="2" presStyleCnt="7"/>
      <dgm:spPr/>
    </dgm:pt>
    <dgm:pt modelId="{0F9C20FF-E38E-45C1-9F60-AF81BE772239}" type="pres">
      <dgm:prSet presAssocID="{782E8EC3-C5A8-436C-A690-89B93F7B8340}" presName="ParentText" presStyleLbl="revTx" presStyleIdx="1" presStyleCnt="4">
        <dgm:presLayoutVars>
          <dgm:chMax val="0"/>
          <dgm:chPref val="0"/>
          <dgm:bulletEnabled val="1"/>
        </dgm:presLayoutVars>
      </dgm:prSet>
      <dgm:spPr/>
    </dgm:pt>
    <dgm:pt modelId="{C668817B-0745-4AC5-9943-47573C849CD8}" type="pres">
      <dgm:prSet presAssocID="{782E8EC3-C5A8-436C-A690-89B93F7B8340}" presName="Triangle" presStyleLbl="alignNode1" presStyleIdx="3" presStyleCnt="7"/>
      <dgm:spPr/>
    </dgm:pt>
    <dgm:pt modelId="{F425A341-2DD5-498D-9F1C-CC59C6CD6F92}" type="pres">
      <dgm:prSet presAssocID="{4C3594FB-B17D-42B3-9EC7-61B1A4E2E738}" presName="sibTrans" presStyleCnt="0"/>
      <dgm:spPr/>
    </dgm:pt>
    <dgm:pt modelId="{7EDED20D-72CC-41D7-AA7B-66624D8095FC}" type="pres">
      <dgm:prSet presAssocID="{4C3594FB-B17D-42B3-9EC7-61B1A4E2E738}" presName="space" presStyleCnt="0"/>
      <dgm:spPr/>
    </dgm:pt>
    <dgm:pt modelId="{FCF18427-CEE0-4AD8-A3A8-705EEB69A79A}" type="pres">
      <dgm:prSet presAssocID="{F58DAB31-1113-4C12-BC42-464BD34187E3}" presName="composite" presStyleCnt="0"/>
      <dgm:spPr/>
    </dgm:pt>
    <dgm:pt modelId="{7CE86A19-5F63-4027-B642-6CA5727CF254}" type="pres">
      <dgm:prSet presAssocID="{F58DAB31-1113-4C12-BC42-464BD34187E3}" presName="LShape" presStyleLbl="alignNode1" presStyleIdx="4" presStyleCnt="7"/>
      <dgm:spPr/>
    </dgm:pt>
    <dgm:pt modelId="{645E0F09-591D-40F8-8C17-33AA6F93D436}" type="pres">
      <dgm:prSet presAssocID="{F58DAB31-1113-4C12-BC42-464BD34187E3}" presName="ParentText" presStyleLbl="revTx" presStyleIdx="2" presStyleCnt="4">
        <dgm:presLayoutVars>
          <dgm:chMax val="0"/>
          <dgm:chPref val="0"/>
          <dgm:bulletEnabled val="1"/>
        </dgm:presLayoutVars>
      </dgm:prSet>
      <dgm:spPr/>
    </dgm:pt>
    <dgm:pt modelId="{F8A49DBD-04D0-4F64-8BC7-260D3C895BFA}" type="pres">
      <dgm:prSet presAssocID="{F58DAB31-1113-4C12-BC42-464BD34187E3}" presName="Triangle" presStyleLbl="alignNode1" presStyleIdx="5" presStyleCnt="7"/>
      <dgm:spPr/>
    </dgm:pt>
    <dgm:pt modelId="{95EA455C-AD7F-44F0-80C4-4485F7056061}" type="pres">
      <dgm:prSet presAssocID="{2DEAC244-526C-4950-81CA-89B5117A1E75}" presName="sibTrans" presStyleCnt="0"/>
      <dgm:spPr/>
    </dgm:pt>
    <dgm:pt modelId="{FBF5E5CB-8AC7-4BAC-B2CF-548EBCD7B7F1}" type="pres">
      <dgm:prSet presAssocID="{2DEAC244-526C-4950-81CA-89B5117A1E75}" presName="space" presStyleCnt="0"/>
      <dgm:spPr/>
    </dgm:pt>
    <dgm:pt modelId="{D6436ED1-6D11-4830-9555-B56C389F00A6}" type="pres">
      <dgm:prSet presAssocID="{8044E2B5-D4A3-497F-A4F8-975EFD38424F}" presName="composite" presStyleCnt="0"/>
      <dgm:spPr/>
    </dgm:pt>
    <dgm:pt modelId="{CF761E4E-4615-48A2-8CF6-16B366425C77}" type="pres">
      <dgm:prSet presAssocID="{8044E2B5-D4A3-497F-A4F8-975EFD38424F}" presName="LShape" presStyleLbl="alignNode1" presStyleIdx="6" presStyleCnt="7"/>
      <dgm:spPr/>
    </dgm:pt>
    <dgm:pt modelId="{48E55139-EE18-4A8C-82C9-2B1E7E9F441E}" type="pres">
      <dgm:prSet presAssocID="{8044E2B5-D4A3-497F-A4F8-975EFD38424F}" presName="ParentText" presStyleLbl="revTx" presStyleIdx="3" presStyleCnt="4">
        <dgm:presLayoutVars>
          <dgm:chMax val="0"/>
          <dgm:chPref val="0"/>
          <dgm:bulletEnabled val="1"/>
        </dgm:presLayoutVars>
      </dgm:prSet>
      <dgm:spPr/>
    </dgm:pt>
  </dgm:ptLst>
  <dgm:cxnLst>
    <dgm:cxn modelId="{7E8BD20E-FC23-43DE-9B44-9E1242AC06C3}" srcId="{333B4CA7-03A3-4CD6-811C-5E7060980593}" destId="{782E8EC3-C5A8-436C-A690-89B93F7B8340}" srcOrd="1" destOrd="0" parTransId="{78547A80-ABE8-4CFE-AD6B-81A07C857EBF}" sibTransId="{4C3594FB-B17D-42B3-9EC7-61B1A4E2E738}"/>
    <dgm:cxn modelId="{99C331C9-AA24-4EA8-82D5-9CED337B9DBA}" type="presOf" srcId="{F58DAB31-1113-4C12-BC42-464BD34187E3}" destId="{645E0F09-591D-40F8-8C17-33AA6F93D436}" srcOrd="0" destOrd="0" presId="urn:microsoft.com/office/officeart/2009/3/layout/StepUpProcess"/>
    <dgm:cxn modelId="{FBBD6529-AB53-49FB-9D19-E84910A09E86}" type="presOf" srcId="{8044E2B5-D4A3-497F-A4F8-975EFD38424F}" destId="{48E55139-EE18-4A8C-82C9-2B1E7E9F441E}" srcOrd="0" destOrd="0" presId="urn:microsoft.com/office/officeart/2009/3/layout/StepUpProcess"/>
    <dgm:cxn modelId="{4424245B-D977-4076-9018-92E472065533}" srcId="{333B4CA7-03A3-4CD6-811C-5E7060980593}" destId="{8044E2B5-D4A3-497F-A4F8-975EFD38424F}" srcOrd="3" destOrd="0" parTransId="{E0219A7C-CF43-4F21-BB25-2F840FA7DDEE}" sibTransId="{FBA121C4-D750-45D2-BAFD-737063D47A72}"/>
    <dgm:cxn modelId="{26DEBE67-876C-44A5-A587-AD2F040557E0}" type="presOf" srcId="{F4F4171A-9035-4A76-9A19-40F4395B14D0}" destId="{0F9C20FF-E38E-45C1-9F60-AF81BE772239}" srcOrd="0" destOrd="1" presId="urn:microsoft.com/office/officeart/2009/3/layout/StepUpProcess"/>
    <dgm:cxn modelId="{BC5927F6-201B-4BB8-B5B0-934F4DEAB075}" srcId="{333B4CA7-03A3-4CD6-811C-5E7060980593}" destId="{F58DAB31-1113-4C12-BC42-464BD34187E3}" srcOrd="2" destOrd="0" parTransId="{C5F550FB-A60A-49C1-BD24-55EE4C864E92}" sibTransId="{2DEAC244-526C-4950-81CA-89B5117A1E75}"/>
    <dgm:cxn modelId="{941C01BD-3ABA-4369-9657-307D57468194}" srcId="{F58DAB31-1113-4C12-BC42-464BD34187E3}" destId="{B87DBF77-249F-450D-85F2-B9E3D21E28A8}" srcOrd="0" destOrd="0" parTransId="{56EEBDC5-D172-483F-8C6E-1BB94A46E68E}" sibTransId="{0CA39AE4-4B3F-4049-9DC0-37A7F05D9D16}"/>
    <dgm:cxn modelId="{257F72D1-586A-4619-B205-CB110EFD13E3}" type="presOf" srcId="{782E8EC3-C5A8-436C-A690-89B93F7B8340}" destId="{0F9C20FF-E38E-45C1-9F60-AF81BE772239}" srcOrd="0" destOrd="0" presId="urn:microsoft.com/office/officeart/2009/3/layout/StepUpProcess"/>
    <dgm:cxn modelId="{9AFE96C6-50F6-4933-A7DC-67C8C1885F79}" type="presOf" srcId="{B87DBF77-249F-450D-85F2-B9E3D21E28A8}" destId="{645E0F09-591D-40F8-8C17-33AA6F93D436}" srcOrd="0" destOrd="1" presId="urn:microsoft.com/office/officeart/2009/3/layout/StepUpProcess"/>
    <dgm:cxn modelId="{F0232D0B-DAD9-44D1-AB88-835BDF8B3C2E}" type="presOf" srcId="{333B4CA7-03A3-4CD6-811C-5E7060980593}" destId="{9B16EE95-4667-402F-BC90-5156D9D53961}" srcOrd="0" destOrd="0" presId="urn:microsoft.com/office/officeart/2009/3/layout/StepUpProcess"/>
    <dgm:cxn modelId="{1A8B2134-2389-4C16-ABA3-F503A55D35A4}" srcId="{782E8EC3-C5A8-436C-A690-89B93F7B8340}" destId="{F4F4171A-9035-4A76-9A19-40F4395B14D0}" srcOrd="0" destOrd="0" parTransId="{4BF82674-BB03-4226-B960-D9FBB069595A}" sibTransId="{7615D66D-C9BB-41A0-80F9-82FCD4F7E9E3}"/>
    <dgm:cxn modelId="{D199049C-588C-49CC-B742-6563DCA31172}" type="presOf" srcId="{32D1A6B6-8A19-474E-AB29-F9B714380ACA}" destId="{48E55139-EE18-4A8C-82C9-2B1E7E9F441E}" srcOrd="0" destOrd="1" presId="urn:microsoft.com/office/officeart/2009/3/layout/StepUpProcess"/>
    <dgm:cxn modelId="{DCA5F6FC-96B6-4F3D-A719-6E8F508C27F0}" type="presOf" srcId="{9779F64A-070C-4FB0-88A7-4A0AA97732ED}" destId="{3786F1E5-13B0-4A85-9CE9-18C976D58453}" srcOrd="0" destOrd="0" presId="urn:microsoft.com/office/officeart/2009/3/layout/StepUpProcess"/>
    <dgm:cxn modelId="{0E47FB17-1E0D-476E-BE63-63FAAD128978}" srcId="{8044E2B5-D4A3-497F-A4F8-975EFD38424F}" destId="{32D1A6B6-8A19-474E-AB29-F9B714380ACA}" srcOrd="0" destOrd="0" parTransId="{F01BA236-D244-4A0E-B4C7-2FB240065498}" sibTransId="{73AB6DFB-57F8-4A2A-B17D-F6A336C36646}"/>
    <dgm:cxn modelId="{2F44C3E8-7D02-4F80-AC10-CC0DC352F7D7}" type="presOf" srcId="{0B04C5ED-797F-4B7E-B321-7A3120DE0DE2}" destId="{3786F1E5-13B0-4A85-9CE9-18C976D58453}" srcOrd="0" destOrd="1" presId="urn:microsoft.com/office/officeart/2009/3/layout/StepUpProcess"/>
    <dgm:cxn modelId="{C432722C-DD9E-4FE1-8FCA-74BEBB9DDB6A}" srcId="{333B4CA7-03A3-4CD6-811C-5E7060980593}" destId="{9779F64A-070C-4FB0-88A7-4A0AA97732ED}" srcOrd="0" destOrd="0" parTransId="{70D591B1-E353-4123-9377-6B8B66AEC5CB}" sibTransId="{C5ACBE1D-6D0F-4653-A0EA-83D0981BEF89}"/>
    <dgm:cxn modelId="{2FCB81CE-6301-44EE-B6ED-5140B16DF313}" srcId="{9779F64A-070C-4FB0-88A7-4A0AA97732ED}" destId="{0B04C5ED-797F-4B7E-B321-7A3120DE0DE2}" srcOrd="0" destOrd="0" parTransId="{E2B126AA-184B-48E8-B9BE-D8FCE19B8141}" sibTransId="{047B67A1-C7A2-46A8-B2B9-91F209D04C73}"/>
    <dgm:cxn modelId="{870BD230-FF4D-47DC-B887-3A48A13C2AAE}" type="presParOf" srcId="{9B16EE95-4667-402F-BC90-5156D9D53961}" destId="{C76FCA1C-D100-4A60-B2FC-AD4512B32A8D}" srcOrd="0" destOrd="0" presId="urn:microsoft.com/office/officeart/2009/3/layout/StepUpProcess"/>
    <dgm:cxn modelId="{F78EAC94-6CD1-428A-8C30-BBA6AB61B866}" type="presParOf" srcId="{C76FCA1C-D100-4A60-B2FC-AD4512B32A8D}" destId="{5295C62C-84F6-4A8D-96F2-F4DF4ACE484C}" srcOrd="0" destOrd="0" presId="urn:microsoft.com/office/officeart/2009/3/layout/StepUpProcess"/>
    <dgm:cxn modelId="{A58CBF5D-2EEB-4139-8101-E17ABCCF0485}" type="presParOf" srcId="{C76FCA1C-D100-4A60-B2FC-AD4512B32A8D}" destId="{3786F1E5-13B0-4A85-9CE9-18C976D58453}" srcOrd="1" destOrd="0" presId="urn:microsoft.com/office/officeart/2009/3/layout/StepUpProcess"/>
    <dgm:cxn modelId="{B989A88C-F2E3-4FA6-9BB4-3A1B198A0B01}" type="presParOf" srcId="{C76FCA1C-D100-4A60-B2FC-AD4512B32A8D}" destId="{1392F4EA-D2EC-4A20-A2F1-140FE14020F5}" srcOrd="2" destOrd="0" presId="urn:microsoft.com/office/officeart/2009/3/layout/StepUpProcess"/>
    <dgm:cxn modelId="{15CA7F8C-0B7C-458E-B83D-00981241AA34}" type="presParOf" srcId="{9B16EE95-4667-402F-BC90-5156D9D53961}" destId="{76EFF4F8-1643-40F9-83DB-B1B3B21D91FD}" srcOrd="1" destOrd="0" presId="urn:microsoft.com/office/officeart/2009/3/layout/StepUpProcess"/>
    <dgm:cxn modelId="{E4F4D898-B2F7-40B8-AA7D-C89636E4EF02}" type="presParOf" srcId="{76EFF4F8-1643-40F9-83DB-B1B3B21D91FD}" destId="{E74DC114-5FC9-4D4D-A0F1-BEFF574E90FE}" srcOrd="0" destOrd="0" presId="urn:microsoft.com/office/officeart/2009/3/layout/StepUpProcess"/>
    <dgm:cxn modelId="{DA04EB8F-755F-4EB4-8015-A00553C2990C}" type="presParOf" srcId="{9B16EE95-4667-402F-BC90-5156D9D53961}" destId="{F6F3BD9E-6358-4A92-AC00-E68950142AD6}" srcOrd="2" destOrd="0" presId="urn:microsoft.com/office/officeart/2009/3/layout/StepUpProcess"/>
    <dgm:cxn modelId="{CC3D48E6-96FC-47C1-AF0A-BF6E029F748E}" type="presParOf" srcId="{F6F3BD9E-6358-4A92-AC00-E68950142AD6}" destId="{8162E2BB-F604-4B77-A492-2E24615C8C1E}" srcOrd="0" destOrd="0" presId="urn:microsoft.com/office/officeart/2009/3/layout/StepUpProcess"/>
    <dgm:cxn modelId="{A3FFD390-53DE-418D-BF77-1910377EE6FA}" type="presParOf" srcId="{F6F3BD9E-6358-4A92-AC00-E68950142AD6}" destId="{0F9C20FF-E38E-45C1-9F60-AF81BE772239}" srcOrd="1" destOrd="0" presId="urn:microsoft.com/office/officeart/2009/3/layout/StepUpProcess"/>
    <dgm:cxn modelId="{8DFAFBD6-5E5A-4BA5-A684-3CBBB508A439}" type="presParOf" srcId="{F6F3BD9E-6358-4A92-AC00-E68950142AD6}" destId="{C668817B-0745-4AC5-9943-47573C849CD8}" srcOrd="2" destOrd="0" presId="urn:microsoft.com/office/officeart/2009/3/layout/StepUpProcess"/>
    <dgm:cxn modelId="{C37AADB9-F3DA-478E-871F-4F6B6640DFB3}" type="presParOf" srcId="{9B16EE95-4667-402F-BC90-5156D9D53961}" destId="{F425A341-2DD5-498D-9F1C-CC59C6CD6F92}" srcOrd="3" destOrd="0" presId="urn:microsoft.com/office/officeart/2009/3/layout/StepUpProcess"/>
    <dgm:cxn modelId="{22BA6F0B-75AE-4B50-81FF-DE2A4D5F3050}" type="presParOf" srcId="{F425A341-2DD5-498D-9F1C-CC59C6CD6F92}" destId="{7EDED20D-72CC-41D7-AA7B-66624D8095FC}" srcOrd="0" destOrd="0" presId="urn:microsoft.com/office/officeart/2009/3/layout/StepUpProcess"/>
    <dgm:cxn modelId="{6BFC4589-3767-4BF7-ABD4-B75DFA3492B6}" type="presParOf" srcId="{9B16EE95-4667-402F-BC90-5156D9D53961}" destId="{FCF18427-CEE0-4AD8-A3A8-705EEB69A79A}" srcOrd="4" destOrd="0" presId="urn:microsoft.com/office/officeart/2009/3/layout/StepUpProcess"/>
    <dgm:cxn modelId="{956FC09B-D05D-4814-91B0-0E309EA63A92}" type="presParOf" srcId="{FCF18427-CEE0-4AD8-A3A8-705EEB69A79A}" destId="{7CE86A19-5F63-4027-B642-6CA5727CF254}" srcOrd="0" destOrd="0" presId="urn:microsoft.com/office/officeart/2009/3/layout/StepUpProcess"/>
    <dgm:cxn modelId="{C1BC995E-19E1-4917-B6A4-990ABA89F983}" type="presParOf" srcId="{FCF18427-CEE0-4AD8-A3A8-705EEB69A79A}" destId="{645E0F09-591D-40F8-8C17-33AA6F93D436}" srcOrd="1" destOrd="0" presId="urn:microsoft.com/office/officeart/2009/3/layout/StepUpProcess"/>
    <dgm:cxn modelId="{809B156F-29DB-4385-9D42-D976CA59638C}" type="presParOf" srcId="{FCF18427-CEE0-4AD8-A3A8-705EEB69A79A}" destId="{F8A49DBD-04D0-4F64-8BC7-260D3C895BFA}" srcOrd="2" destOrd="0" presId="urn:microsoft.com/office/officeart/2009/3/layout/StepUpProcess"/>
    <dgm:cxn modelId="{9E95896F-9591-483F-BDE3-125AD8732B4C}" type="presParOf" srcId="{9B16EE95-4667-402F-BC90-5156D9D53961}" destId="{95EA455C-AD7F-44F0-80C4-4485F7056061}" srcOrd="5" destOrd="0" presId="urn:microsoft.com/office/officeart/2009/3/layout/StepUpProcess"/>
    <dgm:cxn modelId="{72F74D39-7ABD-401A-AB10-15E2F63F5994}" type="presParOf" srcId="{95EA455C-AD7F-44F0-80C4-4485F7056061}" destId="{FBF5E5CB-8AC7-4BAC-B2CF-548EBCD7B7F1}" srcOrd="0" destOrd="0" presId="urn:microsoft.com/office/officeart/2009/3/layout/StepUpProcess"/>
    <dgm:cxn modelId="{180D0A24-BE9B-4FD9-8BFE-FF3068A3F5A3}" type="presParOf" srcId="{9B16EE95-4667-402F-BC90-5156D9D53961}" destId="{D6436ED1-6D11-4830-9555-B56C389F00A6}" srcOrd="6" destOrd="0" presId="urn:microsoft.com/office/officeart/2009/3/layout/StepUpProcess"/>
    <dgm:cxn modelId="{33DA6B6F-A075-47BA-8CA3-FF0CE94A80B6}" type="presParOf" srcId="{D6436ED1-6D11-4830-9555-B56C389F00A6}" destId="{CF761E4E-4615-48A2-8CF6-16B366425C77}" srcOrd="0" destOrd="0" presId="urn:microsoft.com/office/officeart/2009/3/layout/StepUpProcess"/>
    <dgm:cxn modelId="{5F0A9C30-3A33-4042-AC4A-6CE6B05CE3ED}" type="presParOf" srcId="{D6436ED1-6D11-4830-9555-B56C389F00A6}" destId="{48E55139-EE18-4A8C-82C9-2B1E7E9F441E}" srcOrd="1" destOrd="0" presId="urn:microsoft.com/office/officeart/2009/3/layout/StepUp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C07FC0C9-D6A4-4EB8-AA81-18102D895B2D}"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1587C592-A6C3-4F5F-B9B3-B66DEC9623F2}">
      <dgm:prSet phldrT="[Text]"/>
      <dgm:spPr/>
      <dgm:t>
        <a:bodyPr/>
        <a:lstStyle/>
        <a:p>
          <a:r>
            <a:rPr lang="en-US" dirty="0"/>
            <a:t>LOP_BEGIN_XACT</a:t>
          </a:r>
        </a:p>
      </dgm:t>
    </dgm:pt>
    <dgm:pt modelId="{1B46EC34-8F49-448D-9E9A-766B1465BF34}" type="parTrans" cxnId="{35E39847-A784-4943-BE57-843B84BAA8A5}">
      <dgm:prSet/>
      <dgm:spPr/>
      <dgm:t>
        <a:bodyPr/>
        <a:lstStyle/>
        <a:p>
          <a:endParaRPr lang="en-US"/>
        </a:p>
      </dgm:t>
    </dgm:pt>
    <dgm:pt modelId="{021960EA-ADE2-45A2-AD59-41CBE1193878}" type="sibTrans" cxnId="{35E39847-A784-4943-BE57-843B84BAA8A5}">
      <dgm:prSet/>
      <dgm:spPr/>
      <dgm:t>
        <a:bodyPr/>
        <a:lstStyle/>
        <a:p>
          <a:endParaRPr lang="en-US"/>
        </a:p>
      </dgm:t>
    </dgm:pt>
    <dgm:pt modelId="{DAFE1B05-5324-4DEE-892A-D983B0A0643B}">
      <dgm:prSet/>
      <dgm:spPr/>
      <dgm:t>
        <a:bodyPr/>
        <a:lstStyle/>
        <a:p>
          <a:r>
            <a:rPr lang="en-US" dirty="0"/>
            <a:t>LOP_INSERT_ROWS – heap page</a:t>
          </a:r>
        </a:p>
      </dgm:t>
    </dgm:pt>
    <dgm:pt modelId="{33F0515D-4D84-49B9-814C-AFEA22B79B89}" type="parTrans" cxnId="{FA2A20B5-6B59-4EA6-973B-DF999C7996ED}">
      <dgm:prSet/>
      <dgm:spPr/>
      <dgm:t>
        <a:bodyPr/>
        <a:lstStyle/>
        <a:p>
          <a:endParaRPr lang="en-US"/>
        </a:p>
      </dgm:t>
    </dgm:pt>
    <dgm:pt modelId="{9AE03B4E-985E-4121-852E-B766CC22BC78}" type="sibTrans" cxnId="{FA2A20B5-6B59-4EA6-973B-DF999C7996ED}">
      <dgm:prSet/>
      <dgm:spPr/>
      <dgm:t>
        <a:bodyPr/>
        <a:lstStyle/>
        <a:p>
          <a:endParaRPr lang="en-US"/>
        </a:p>
      </dgm:t>
    </dgm:pt>
    <dgm:pt modelId="{05B0E3A9-61EF-4953-A8B4-84C0ADF3C132}">
      <dgm:prSet/>
      <dgm:spPr/>
      <dgm:t>
        <a:bodyPr/>
        <a:lstStyle/>
        <a:p>
          <a:r>
            <a:rPr lang="en-US" dirty="0"/>
            <a:t>LOP_INSERT_ROWS – ncl index</a:t>
          </a:r>
        </a:p>
      </dgm:t>
    </dgm:pt>
    <dgm:pt modelId="{BAA06A8D-B6C3-445B-87FD-5E9061AAA336}" type="parTrans" cxnId="{6B6EFE23-D6E9-46E5-B9DE-E4C768C74538}">
      <dgm:prSet/>
      <dgm:spPr/>
      <dgm:t>
        <a:bodyPr/>
        <a:lstStyle/>
        <a:p>
          <a:endParaRPr lang="en-US"/>
        </a:p>
      </dgm:t>
    </dgm:pt>
    <dgm:pt modelId="{052FC8F5-3819-49D5-B058-88CE2228F652}" type="sibTrans" cxnId="{6B6EFE23-D6E9-46E5-B9DE-E4C768C74538}">
      <dgm:prSet/>
      <dgm:spPr/>
      <dgm:t>
        <a:bodyPr/>
        <a:lstStyle/>
        <a:p>
          <a:endParaRPr lang="en-US"/>
        </a:p>
      </dgm:t>
    </dgm:pt>
    <dgm:pt modelId="{051A2409-2A03-4554-9785-696079A37507}">
      <dgm:prSet/>
      <dgm:spPr/>
      <dgm:t>
        <a:bodyPr/>
        <a:lstStyle/>
        <a:p>
          <a:r>
            <a:rPr lang="en-US" dirty="0"/>
            <a:t>LOP_COMMIT_XACT</a:t>
          </a:r>
        </a:p>
      </dgm:t>
    </dgm:pt>
    <dgm:pt modelId="{727102A4-6706-4F34-8385-D0969C532DA8}" type="parTrans" cxnId="{CA1F2AF7-41DF-4B37-BFB8-6955E834CD0A}">
      <dgm:prSet/>
      <dgm:spPr/>
      <dgm:t>
        <a:bodyPr/>
        <a:lstStyle/>
        <a:p>
          <a:endParaRPr lang="en-US"/>
        </a:p>
      </dgm:t>
    </dgm:pt>
    <dgm:pt modelId="{0ACA9AF7-0643-4B7B-8DEB-8EB9E578CF2F}" type="sibTrans" cxnId="{CA1F2AF7-41DF-4B37-BFB8-6955E834CD0A}">
      <dgm:prSet/>
      <dgm:spPr/>
      <dgm:t>
        <a:bodyPr/>
        <a:lstStyle/>
        <a:p>
          <a:endParaRPr lang="en-US"/>
        </a:p>
      </dgm:t>
    </dgm:pt>
    <dgm:pt modelId="{3EC9B0A5-9F40-4F3B-9E30-1913285D4AD7}">
      <dgm:prSet/>
      <dgm:spPr>
        <a:solidFill>
          <a:schemeClr val="accent1">
            <a:lumMod val="50000"/>
          </a:schemeClr>
        </a:solidFill>
      </dgm:spPr>
      <dgm:t>
        <a:bodyPr/>
        <a:lstStyle/>
        <a:p>
          <a:r>
            <a:rPr lang="en-US" dirty="0"/>
            <a:t>LOP_BEGIN_XACT</a:t>
          </a:r>
        </a:p>
      </dgm:t>
    </dgm:pt>
    <dgm:pt modelId="{75102F30-8213-4F53-9087-D9A6AB4765E5}" type="parTrans" cxnId="{81730AE9-0DF5-4185-A10A-152C06140DCD}">
      <dgm:prSet/>
      <dgm:spPr/>
      <dgm:t>
        <a:bodyPr/>
        <a:lstStyle/>
        <a:p>
          <a:endParaRPr lang="en-US"/>
        </a:p>
      </dgm:t>
    </dgm:pt>
    <dgm:pt modelId="{9DBD8D77-74A5-426C-B9FB-CF0C4D07DE02}" type="sibTrans" cxnId="{81730AE9-0DF5-4185-A10A-152C06140DCD}">
      <dgm:prSet/>
      <dgm:spPr/>
      <dgm:t>
        <a:bodyPr/>
        <a:lstStyle/>
        <a:p>
          <a:endParaRPr lang="en-US"/>
        </a:p>
      </dgm:t>
    </dgm:pt>
    <dgm:pt modelId="{6C8F0678-0AAB-4931-8F54-23DCCCE2AB08}">
      <dgm:prSet/>
      <dgm:spPr>
        <a:solidFill>
          <a:schemeClr val="accent1">
            <a:lumMod val="50000"/>
          </a:schemeClr>
        </a:solidFill>
      </dgm:spPr>
      <dgm:t>
        <a:bodyPr/>
        <a:lstStyle/>
        <a:p>
          <a:r>
            <a:rPr lang="en-US" dirty="0"/>
            <a:t>LOP_MODIFY_ROW – PFS</a:t>
          </a:r>
        </a:p>
      </dgm:t>
    </dgm:pt>
    <dgm:pt modelId="{E21E2C60-6F56-46BA-B112-2A25E48325E6}" type="parTrans" cxnId="{E2B015DD-EA05-4CF3-BEE4-1767D9C58F80}">
      <dgm:prSet/>
      <dgm:spPr/>
      <dgm:t>
        <a:bodyPr/>
        <a:lstStyle/>
        <a:p>
          <a:endParaRPr lang="en-US"/>
        </a:p>
      </dgm:t>
    </dgm:pt>
    <dgm:pt modelId="{23A7715B-3F3A-4A08-8C01-38D044AC519F}" type="sibTrans" cxnId="{E2B015DD-EA05-4CF3-BEE4-1767D9C58F80}">
      <dgm:prSet/>
      <dgm:spPr/>
      <dgm:t>
        <a:bodyPr/>
        <a:lstStyle/>
        <a:p>
          <a:endParaRPr lang="en-US"/>
        </a:p>
      </dgm:t>
    </dgm:pt>
    <dgm:pt modelId="{81E092AB-73D5-4575-91C5-08DD7B694AD8}">
      <dgm:prSet/>
      <dgm:spPr>
        <a:solidFill>
          <a:schemeClr val="accent1">
            <a:lumMod val="50000"/>
          </a:schemeClr>
        </a:solidFill>
      </dgm:spPr>
      <dgm:t>
        <a:bodyPr/>
        <a:lstStyle/>
        <a:p>
          <a:r>
            <a:rPr lang="en-US" dirty="0"/>
            <a:t>LOP_FORMAT_PAGE</a:t>
          </a:r>
        </a:p>
      </dgm:t>
    </dgm:pt>
    <dgm:pt modelId="{5FA52289-DC53-40DF-8736-491E676DAC13}" type="parTrans" cxnId="{553BAC8B-DF7D-4598-BA58-C9F61B31E0CD}">
      <dgm:prSet/>
      <dgm:spPr/>
      <dgm:t>
        <a:bodyPr/>
        <a:lstStyle/>
        <a:p>
          <a:endParaRPr lang="en-US"/>
        </a:p>
      </dgm:t>
    </dgm:pt>
    <dgm:pt modelId="{C3D2F47B-EBAF-4FF0-AB24-17556D43056A}" type="sibTrans" cxnId="{553BAC8B-DF7D-4598-BA58-C9F61B31E0CD}">
      <dgm:prSet/>
      <dgm:spPr/>
      <dgm:t>
        <a:bodyPr/>
        <a:lstStyle/>
        <a:p>
          <a:endParaRPr lang="en-US"/>
        </a:p>
      </dgm:t>
    </dgm:pt>
    <dgm:pt modelId="{CDBCCA5D-135B-40A9-9245-BDE2A0CE7DB1}">
      <dgm:prSet/>
      <dgm:spPr>
        <a:solidFill>
          <a:schemeClr val="accent1">
            <a:lumMod val="50000"/>
          </a:schemeClr>
        </a:solidFill>
      </dgm:spPr>
      <dgm:t>
        <a:bodyPr/>
        <a:lstStyle/>
        <a:p>
          <a:r>
            <a:rPr lang="en-US" dirty="0"/>
            <a:t>LOP_COMMIT_XACT</a:t>
          </a:r>
        </a:p>
      </dgm:t>
    </dgm:pt>
    <dgm:pt modelId="{47D45611-46E4-47DE-A6BA-D0472939AF17}" type="parTrans" cxnId="{FCCBFCA7-2FFB-490A-8AB7-B9214C2F011A}">
      <dgm:prSet/>
      <dgm:spPr/>
      <dgm:t>
        <a:bodyPr/>
        <a:lstStyle/>
        <a:p>
          <a:endParaRPr lang="en-US"/>
        </a:p>
      </dgm:t>
    </dgm:pt>
    <dgm:pt modelId="{5B83D1C5-E4B5-45F8-A8FD-C0940D39794C}" type="sibTrans" cxnId="{FCCBFCA7-2FFB-490A-8AB7-B9214C2F011A}">
      <dgm:prSet/>
      <dgm:spPr/>
      <dgm:t>
        <a:bodyPr/>
        <a:lstStyle/>
        <a:p>
          <a:endParaRPr lang="en-US"/>
        </a:p>
      </dgm:t>
    </dgm:pt>
    <dgm:pt modelId="{6CB766F1-8B49-45AA-924E-936E3BAE3ECE}">
      <dgm:prSet/>
      <dgm:spPr>
        <a:solidFill>
          <a:schemeClr val="accent1">
            <a:lumMod val="50000"/>
          </a:schemeClr>
        </a:solidFill>
      </dgm:spPr>
      <dgm:t>
        <a:bodyPr/>
        <a:lstStyle/>
        <a:p>
          <a:r>
            <a:rPr lang="en-US" dirty="0"/>
            <a:t>LOP_HOBT_DELTA</a:t>
          </a:r>
        </a:p>
      </dgm:t>
    </dgm:pt>
    <dgm:pt modelId="{2DB93457-8F47-47A8-8AD7-80B459EA0C01}" type="parTrans" cxnId="{0EEFF67E-E143-47F1-875F-F94A08B8D2EB}">
      <dgm:prSet/>
      <dgm:spPr/>
      <dgm:t>
        <a:bodyPr/>
        <a:lstStyle/>
        <a:p>
          <a:endParaRPr lang="en-US"/>
        </a:p>
      </dgm:t>
    </dgm:pt>
    <dgm:pt modelId="{C26EDF65-67F4-441C-BE64-46506620E170}" type="sibTrans" cxnId="{0EEFF67E-E143-47F1-875F-F94A08B8D2EB}">
      <dgm:prSet/>
      <dgm:spPr/>
      <dgm:t>
        <a:bodyPr/>
        <a:lstStyle/>
        <a:p>
          <a:endParaRPr lang="en-US"/>
        </a:p>
      </dgm:t>
    </dgm:pt>
    <dgm:pt modelId="{CD23A622-95EA-421B-AF9F-A527E3DC0CD1}">
      <dgm:prSet/>
      <dgm:spPr/>
      <dgm:t>
        <a:bodyPr/>
        <a:lstStyle/>
        <a:p>
          <a:r>
            <a:rPr lang="en-US" dirty="0"/>
            <a:t>LOP_SET_FREE_SPACE - PFS</a:t>
          </a:r>
        </a:p>
      </dgm:t>
    </dgm:pt>
    <dgm:pt modelId="{4E5AFAA7-2CEC-4C7A-BF65-77F056F3E1CF}" type="parTrans" cxnId="{C799FCE2-723D-4686-9E65-382F299D1B60}">
      <dgm:prSet/>
      <dgm:spPr/>
      <dgm:t>
        <a:bodyPr/>
        <a:lstStyle/>
        <a:p>
          <a:endParaRPr lang="en-US"/>
        </a:p>
      </dgm:t>
    </dgm:pt>
    <dgm:pt modelId="{D9084A27-8FDA-428D-B3B3-337569575C56}" type="sibTrans" cxnId="{C799FCE2-723D-4686-9E65-382F299D1B60}">
      <dgm:prSet/>
      <dgm:spPr/>
      <dgm:t>
        <a:bodyPr/>
        <a:lstStyle/>
        <a:p>
          <a:endParaRPr lang="en-US"/>
        </a:p>
      </dgm:t>
    </dgm:pt>
    <dgm:pt modelId="{3CC0EF63-B195-416C-AA87-12BA6A43AD5B}" type="pres">
      <dgm:prSet presAssocID="{C07FC0C9-D6A4-4EB8-AA81-18102D895B2D}" presName="linear" presStyleCnt="0">
        <dgm:presLayoutVars>
          <dgm:animLvl val="lvl"/>
          <dgm:resizeHandles val="exact"/>
        </dgm:presLayoutVars>
      </dgm:prSet>
      <dgm:spPr/>
    </dgm:pt>
    <dgm:pt modelId="{7E5C551E-833C-4D4E-A4BD-C64434F1979F}" type="pres">
      <dgm:prSet presAssocID="{1587C592-A6C3-4F5F-B9B3-B66DEC9623F2}" presName="parentText" presStyleLbl="node1" presStyleIdx="0" presStyleCnt="10">
        <dgm:presLayoutVars>
          <dgm:chMax val="0"/>
          <dgm:bulletEnabled val="1"/>
        </dgm:presLayoutVars>
      </dgm:prSet>
      <dgm:spPr/>
    </dgm:pt>
    <dgm:pt modelId="{08B27158-E1B0-4E23-8F24-A713E56FF1A6}" type="pres">
      <dgm:prSet presAssocID="{021960EA-ADE2-45A2-AD59-41CBE1193878}" presName="spacer" presStyleCnt="0"/>
      <dgm:spPr/>
    </dgm:pt>
    <dgm:pt modelId="{8432DFF2-F02E-4694-8B8B-8887E439D256}" type="pres">
      <dgm:prSet presAssocID="{DAFE1B05-5324-4DEE-892A-D983B0A0643B}" presName="parentText" presStyleLbl="node1" presStyleIdx="1" presStyleCnt="10">
        <dgm:presLayoutVars>
          <dgm:chMax val="0"/>
          <dgm:bulletEnabled val="1"/>
        </dgm:presLayoutVars>
      </dgm:prSet>
      <dgm:spPr/>
    </dgm:pt>
    <dgm:pt modelId="{D762F32B-3A95-464F-8116-4993780FA117}" type="pres">
      <dgm:prSet presAssocID="{9AE03B4E-985E-4121-852E-B766CC22BC78}" presName="spacer" presStyleCnt="0"/>
      <dgm:spPr/>
    </dgm:pt>
    <dgm:pt modelId="{1A852192-2C27-4498-BDD6-B09381688927}" type="pres">
      <dgm:prSet presAssocID="{05B0E3A9-61EF-4953-A8B4-84C0ADF3C132}" presName="parentText" presStyleLbl="node1" presStyleIdx="2" presStyleCnt="10">
        <dgm:presLayoutVars>
          <dgm:chMax val="0"/>
          <dgm:bulletEnabled val="1"/>
        </dgm:presLayoutVars>
      </dgm:prSet>
      <dgm:spPr/>
    </dgm:pt>
    <dgm:pt modelId="{BCCE2AB7-CC46-40AC-9D64-10BD9E491835}" type="pres">
      <dgm:prSet presAssocID="{052FC8F5-3819-49D5-B058-88CE2228F652}" presName="spacer" presStyleCnt="0"/>
      <dgm:spPr/>
    </dgm:pt>
    <dgm:pt modelId="{4DEBA06D-D9D5-41E7-AF0B-CFFE2A993BE9}" type="pres">
      <dgm:prSet presAssocID="{3EC9B0A5-9F40-4F3B-9E30-1913285D4AD7}" presName="parentText" presStyleLbl="node1" presStyleIdx="3" presStyleCnt="10">
        <dgm:presLayoutVars>
          <dgm:chMax val="0"/>
          <dgm:bulletEnabled val="1"/>
        </dgm:presLayoutVars>
      </dgm:prSet>
      <dgm:spPr/>
    </dgm:pt>
    <dgm:pt modelId="{A3F82821-DC41-4CA7-8E2D-CDEC0D7C98DB}" type="pres">
      <dgm:prSet presAssocID="{9DBD8D77-74A5-426C-B9FB-CF0C4D07DE02}" presName="spacer" presStyleCnt="0"/>
      <dgm:spPr/>
    </dgm:pt>
    <dgm:pt modelId="{2F516BEB-7F43-4B0E-BDD8-B70B91AD796A}" type="pres">
      <dgm:prSet presAssocID="{6C8F0678-0AAB-4931-8F54-23DCCCE2AB08}" presName="parentText" presStyleLbl="node1" presStyleIdx="4" presStyleCnt="10">
        <dgm:presLayoutVars>
          <dgm:chMax val="0"/>
          <dgm:bulletEnabled val="1"/>
        </dgm:presLayoutVars>
      </dgm:prSet>
      <dgm:spPr/>
    </dgm:pt>
    <dgm:pt modelId="{ADEF9D04-7B69-496B-A73A-4D654FD8D64C}" type="pres">
      <dgm:prSet presAssocID="{23A7715B-3F3A-4A08-8C01-38D044AC519F}" presName="spacer" presStyleCnt="0"/>
      <dgm:spPr/>
    </dgm:pt>
    <dgm:pt modelId="{C43AB52F-B388-43D3-93B0-F6F4839FE787}" type="pres">
      <dgm:prSet presAssocID="{6CB766F1-8B49-45AA-924E-936E3BAE3ECE}" presName="parentText" presStyleLbl="node1" presStyleIdx="5" presStyleCnt="10">
        <dgm:presLayoutVars>
          <dgm:chMax val="0"/>
          <dgm:bulletEnabled val="1"/>
        </dgm:presLayoutVars>
      </dgm:prSet>
      <dgm:spPr/>
    </dgm:pt>
    <dgm:pt modelId="{8B705B48-8B35-4C6F-B334-CBA4CB032D36}" type="pres">
      <dgm:prSet presAssocID="{C26EDF65-67F4-441C-BE64-46506620E170}" presName="spacer" presStyleCnt="0"/>
      <dgm:spPr/>
    </dgm:pt>
    <dgm:pt modelId="{B2C816C3-FA78-414D-8ABD-6C3554869661}" type="pres">
      <dgm:prSet presAssocID="{81E092AB-73D5-4575-91C5-08DD7B694AD8}" presName="parentText" presStyleLbl="node1" presStyleIdx="6" presStyleCnt="10">
        <dgm:presLayoutVars>
          <dgm:chMax val="0"/>
          <dgm:bulletEnabled val="1"/>
        </dgm:presLayoutVars>
      </dgm:prSet>
      <dgm:spPr/>
    </dgm:pt>
    <dgm:pt modelId="{280EE610-AB4F-41B0-BB9B-CAD64B61922F}" type="pres">
      <dgm:prSet presAssocID="{C3D2F47B-EBAF-4FF0-AB24-17556D43056A}" presName="spacer" presStyleCnt="0"/>
      <dgm:spPr/>
    </dgm:pt>
    <dgm:pt modelId="{9B1543B5-D6A4-48E0-A120-21B723D7CAF7}" type="pres">
      <dgm:prSet presAssocID="{CDBCCA5D-135B-40A9-9245-BDE2A0CE7DB1}" presName="parentText" presStyleLbl="node1" presStyleIdx="7" presStyleCnt="10">
        <dgm:presLayoutVars>
          <dgm:chMax val="0"/>
          <dgm:bulletEnabled val="1"/>
        </dgm:presLayoutVars>
      </dgm:prSet>
      <dgm:spPr/>
    </dgm:pt>
    <dgm:pt modelId="{95737565-1D56-487D-83B4-49F56E097D3B}" type="pres">
      <dgm:prSet presAssocID="{5B83D1C5-E4B5-45F8-A8FD-C0940D39794C}" presName="spacer" presStyleCnt="0"/>
      <dgm:spPr/>
    </dgm:pt>
    <dgm:pt modelId="{70BECFB1-9760-40DC-BA67-99A171B219A4}" type="pres">
      <dgm:prSet presAssocID="{CD23A622-95EA-421B-AF9F-A527E3DC0CD1}" presName="parentText" presStyleLbl="node1" presStyleIdx="8" presStyleCnt="10">
        <dgm:presLayoutVars>
          <dgm:chMax val="0"/>
          <dgm:bulletEnabled val="1"/>
        </dgm:presLayoutVars>
      </dgm:prSet>
      <dgm:spPr/>
    </dgm:pt>
    <dgm:pt modelId="{F8AA0374-7050-4527-9DBE-A9DAC45F9EB2}" type="pres">
      <dgm:prSet presAssocID="{D9084A27-8FDA-428D-B3B3-337569575C56}" presName="spacer" presStyleCnt="0"/>
      <dgm:spPr/>
    </dgm:pt>
    <dgm:pt modelId="{E18734CC-5ECD-45A5-A883-C242FFF8877C}" type="pres">
      <dgm:prSet presAssocID="{051A2409-2A03-4554-9785-696079A37507}" presName="parentText" presStyleLbl="node1" presStyleIdx="9" presStyleCnt="10">
        <dgm:presLayoutVars>
          <dgm:chMax val="0"/>
          <dgm:bulletEnabled val="1"/>
        </dgm:presLayoutVars>
      </dgm:prSet>
      <dgm:spPr/>
    </dgm:pt>
  </dgm:ptLst>
  <dgm:cxnLst>
    <dgm:cxn modelId="{14B6B83A-49A7-40B0-9411-AFBAEAA09A47}" type="presOf" srcId="{6C8F0678-0AAB-4931-8F54-23DCCCE2AB08}" destId="{2F516BEB-7F43-4B0E-BDD8-B70B91AD796A}" srcOrd="0" destOrd="0" presId="urn:microsoft.com/office/officeart/2005/8/layout/vList2"/>
    <dgm:cxn modelId="{A45CEE5A-807F-4ADA-8474-51C407C610E5}" type="presOf" srcId="{6CB766F1-8B49-45AA-924E-936E3BAE3ECE}" destId="{C43AB52F-B388-43D3-93B0-F6F4839FE787}" srcOrd="0" destOrd="0" presId="urn:microsoft.com/office/officeart/2005/8/layout/vList2"/>
    <dgm:cxn modelId="{CA1F2AF7-41DF-4B37-BFB8-6955E834CD0A}" srcId="{C07FC0C9-D6A4-4EB8-AA81-18102D895B2D}" destId="{051A2409-2A03-4554-9785-696079A37507}" srcOrd="9" destOrd="0" parTransId="{727102A4-6706-4F34-8385-D0969C532DA8}" sibTransId="{0ACA9AF7-0643-4B7B-8DEB-8EB9E578CF2F}"/>
    <dgm:cxn modelId="{FA2A20B5-6B59-4EA6-973B-DF999C7996ED}" srcId="{C07FC0C9-D6A4-4EB8-AA81-18102D895B2D}" destId="{DAFE1B05-5324-4DEE-892A-D983B0A0643B}" srcOrd="1" destOrd="0" parTransId="{33F0515D-4D84-49B9-814C-AFEA22B79B89}" sibTransId="{9AE03B4E-985E-4121-852E-B766CC22BC78}"/>
    <dgm:cxn modelId="{0EEFF67E-E143-47F1-875F-F94A08B8D2EB}" srcId="{C07FC0C9-D6A4-4EB8-AA81-18102D895B2D}" destId="{6CB766F1-8B49-45AA-924E-936E3BAE3ECE}" srcOrd="5" destOrd="0" parTransId="{2DB93457-8F47-47A8-8AD7-80B459EA0C01}" sibTransId="{C26EDF65-67F4-441C-BE64-46506620E170}"/>
    <dgm:cxn modelId="{FCCBFCA7-2FFB-490A-8AB7-B9214C2F011A}" srcId="{C07FC0C9-D6A4-4EB8-AA81-18102D895B2D}" destId="{CDBCCA5D-135B-40A9-9245-BDE2A0CE7DB1}" srcOrd="7" destOrd="0" parTransId="{47D45611-46E4-47DE-A6BA-D0472939AF17}" sibTransId="{5B83D1C5-E4B5-45F8-A8FD-C0940D39794C}"/>
    <dgm:cxn modelId="{643BFFB6-7323-4EB2-88C8-38666FC379EA}" type="presOf" srcId="{C07FC0C9-D6A4-4EB8-AA81-18102D895B2D}" destId="{3CC0EF63-B195-416C-AA87-12BA6A43AD5B}" srcOrd="0" destOrd="0" presId="urn:microsoft.com/office/officeart/2005/8/layout/vList2"/>
    <dgm:cxn modelId="{14C7953C-19DE-4633-BA11-13A2C8019C1D}" type="presOf" srcId="{05B0E3A9-61EF-4953-A8B4-84C0ADF3C132}" destId="{1A852192-2C27-4498-BDD6-B09381688927}" srcOrd="0" destOrd="0" presId="urn:microsoft.com/office/officeart/2005/8/layout/vList2"/>
    <dgm:cxn modelId="{81E4DAE0-2E03-4D28-AC9A-BE8E605D7DD6}" type="presOf" srcId="{1587C592-A6C3-4F5F-B9B3-B66DEC9623F2}" destId="{7E5C551E-833C-4D4E-A4BD-C64434F1979F}" srcOrd="0" destOrd="0" presId="urn:microsoft.com/office/officeart/2005/8/layout/vList2"/>
    <dgm:cxn modelId="{6B6EFE23-D6E9-46E5-B9DE-E4C768C74538}" srcId="{C07FC0C9-D6A4-4EB8-AA81-18102D895B2D}" destId="{05B0E3A9-61EF-4953-A8B4-84C0ADF3C132}" srcOrd="2" destOrd="0" parTransId="{BAA06A8D-B6C3-445B-87FD-5E9061AAA336}" sibTransId="{052FC8F5-3819-49D5-B058-88CE2228F652}"/>
    <dgm:cxn modelId="{0F555F49-AF15-4799-B0F8-A42222D49472}" type="presOf" srcId="{81E092AB-73D5-4575-91C5-08DD7B694AD8}" destId="{B2C816C3-FA78-414D-8ABD-6C3554869661}" srcOrd="0" destOrd="0" presId="urn:microsoft.com/office/officeart/2005/8/layout/vList2"/>
    <dgm:cxn modelId="{F666E66A-DDAF-4502-8ED8-9ECC63EDC0C3}" type="presOf" srcId="{3EC9B0A5-9F40-4F3B-9E30-1913285D4AD7}" destId="{4DEBA06D-D9D5-41E7-AF0B-CFFE2A993BE9}" srcOrd="0" destOrd="0" presId="urn:microsoft.com/office/officeart/2005/8/layout/vList2"/>
    <dgm:cxn modelId="{E2B015DD-EA05-4CF3-BEE4-1767D9C58F80}" srcId="{C07FC0C9-D6A4-4EB8-AA81-18102D895B2D}" destId="{6C8F0678-0AAB-4931-8F54-23DCCCE2AB08}" srcOrd="4" destOrd="0" parTransId="{E21E2C60-6F56-46BA-B112-2A25E48325E6}" sibTransId="{23A7715B-3F3A-4A08-8C01-38D044AC519F}"/>
    <dgm:cxn modelId="{B0B57E65-03A3-4FBC-B58A-9F706DD43A39}" type="presOf" srcId="{CDBCCA5D-135B-40A9-9245-BDE2A0CE7DB1}" destId="{9B1543B5-D6A4-48E0-A120-21B723D7CAF7}" srcOrd="0" destOrd="0" presId="urn:microsoft.com/office/officeart/2005/8/layout/vList2"/>
    <dgm:cxn modelId="{2AC8F661-A8FB-44C8-BD89-0BB316CBBB43}" type="presOf" srcId="{051A2409-2A03-4554-9785-696079A37507}" destId="{E18734CC-5ECD-45A5-A883-C242FFF8877C}" srcOrd="0" destOrd="0" presId="urn:microsoft.com/office/officeart/2005/8/layout/vList2"/>
    <dgm:cxn modelId="{81730AE9-0DF5-4185-A10A-152C06140DCD}" srcId="{C07FC0C9-D6A4-4EB8-AA81-18102D895B2D}" destId="{3EC9B0A5-9F40-4F3B-9E30-1913285D4AD7}" srcOrd="3" destOrd="0" parTransId="{75102F30-8213-4F53-9087-D9A6AB4765E5}" sibTransId="{9DBD8D77-74A5-426C-B9FB-CF0C4D07DE02}"/>
    <dgm:cxn modelId="{C799FCE2-723D-4686-9E65-382F299D1B60}" srcId="{C07FC0C9-D6A4-4EB8-AA81-18102D895B2D}" destId="{CD23A622-95EA-421B-AF9F-A527E3DC0CD1}" srcOrd="8" destOrd="0" parTransId="{4E5AFAA7-2CEC-4C7A-BF65-77F056F3E1CF}" sibTransId="{D9084A27-8FDA-428D-B3B3-337569575C56}"/>
    <dgm:cxn modelId="{35E39847-A784-4943-BE57-843B84BAA8A5}" srcId="{C07FC0C9-D6A4-4EB8-AA81-18102D895B2D}" destId="{1587C592-A6C3-4F5F-B9B3-B66DEC9623F2}" srcOrd="0" destOrd="0" parTransId="{1B46EC34-8F49-448D-9E9A-766B1465BF34}" sibTransId="{021960EA-ADE2-45A2-AD59-41CBE1193878}"/>
    <dgm:cxn modelId="{0EA5D605-D067-45B8-959A-DF974585AFB0}" type="presOf" srcId="{DAFE1B05-5324-4DEE-892A-D983B0A0643B}" destId="{8432DFF2-F02E-4694-8B8B-8887E439D256}" srcOrd="0" destOrd="0" presId="urn:microsoft.com/office/officeart/2005/8/layout/vList2"/>
    <dgm:cxn modelId="{553BAC8B-DF7D-4598-BA58-C9F61B31E0CD}" srcId="{C07FC0C9-D6A4-4EB8-AA81-18102D895B2D}" destId="{81E092AB-73D5-4575-91C5-08DD7B694AD8}" srcOrd="6" destOrd="0" parTransId="{5FA52289-DC53-40DF-8736-491E676DAC13}" sibTransId="{C3D2F47B-EBAF-4FF0-AB24-17556D43056A}"/>
    <dgm:cxn modelId="{F52224DA-53AB-4A55-A25E-22AAE58BD41B}" type="presOf" srcId="{CD23A622-95EA-421B-AF9F-A527E3DC0CD1}" destId="{70BECFB1-9760-40DC-BA67-99A171B219A4}" srcOrd="0" destOrd="0" presId="urn:microsoft.com/office/officeart/2005/8/layout/vList2"/>
    <dgm:cxn modelId="{F9B5FE48-ABFD-4110-A6B2-C8F114F82E73}" type="presParOf" srcId="{3CC0EF63-B195-416C-AA87-12BA6A43AD5B}" destId="{7E5C551E-833C-4D4E-A4BD-C64434F1979F}" srcOrd="0" destOrd="0" presId="urn:microsoft.com/office/officeart/2005/8/layout/vList2"/>
    <dgm:cxn modelId="{5A5A18DD-5EBD-4AAB-B5E4-68A9CFBC1A9A}" type="presParOf" srcId="{3CC0EF63-B195-416C-AA87-12BA6A43AD5B}" destId="{08B27158-E1B0-4E23-8F24-A713E56FF1A6}" srcOrd="1" destOrd="0" presId="urn:microsoft.com/office/officeart/2005/8/layout/vList2"/>
    <dgm:cxn modelId="{8E281A0C-78EB-45E8-94F6-65540189AD61}" type="presParOf" srcId="{3CC0EF63-B195-416C-AA87-12BA6A43AD5B}" destId="{8432DFF2-F02E-4694-8B8B-8887E439D256}" srcOrd="2" destOrd="0" presId="urn:microsoft.com/office/officeart/2005/8/layout/vList2"/>
    <dgm:cxn modelId="{AD331276-B170-4AC6-B1A0-AE9A5A69FC55}" type="presParOf" srcId="{3CC0EF63-B195-416C-AA87-12BA6A43AD5B}" destId="{D762F32B-3A95-464F-8116-4993780FA117}" srcOrd="3" destOrd="0" presId="urn:microsoft.com/office/officeart/2005/8/layout/vList2"/>
    <dgm:cxn modelId="{B69DA8F5-9471-4A96-A5DB-BC30C5D1CB66}" type="presParOf" srcId="{3CC0EF63-B195-416C-AA87-12BA6A43AD5B}" destId="{1A852192-2C27-4498-BDD6-B09381688927}" srcOrd="4" destOrd="0" presId="urn:microsoft.com/office/officeart/2005/8/layout/vList2"/>
    <dgm:cxn modelId="{E15057D1-A8B5-45D0-80D5-36D89DF8341D}" type="presParOf" srcId="{3CC0EF63-B195-416C-AA87-12BA6A43AD5B}" destId="{BCCE2AB7-CC46-40AC-9D64-10BD9E491835}" srcOrd="5" destOrd="0" presId="urn:microsoft.com/office/officeart/2005/8/layout/vList2"/>
    <dgm:cxn modelId="{1B4E7DBE-D9A9-46BE-A0D0-DAA2C3A9D44C}" type="presParOf" srcId="{3CC0EF63-B195-416C-AA87-12BA6A43AD5B}" destId="{4DEBA06D-D9D5-41E7-AF0B-CFFE2A993BE9}" srcOrd="6" destOrd="0" presId="urn:microsoft.com/office/officeart/2005/8/layout/vList2"/>
    <dgm:cxn modelId="{3A99D14D-9F97-4308-B0FD-15239DD53B26}" type="presParOf" srcId="{3CC0EF63-B195-416C-AA87-12BA6A43AD5B}" destId="{A3F82821-DC41-4CA7-8E2D-CDEC0D7C98DB}" srcOrd="7" destOrd="0" presId="urn:microsoft.com/office/officeart/2005/8/layout/vList2"/>
    <dgm:cxn modelId="{4AE00F31-0EFE-4B28-8D47-240FA0B97CC5}" type="presParOf" srcId="{3CC0EF63-B195-416C-AA87-12BA6A43AD5B}" destId="{2F516BEB-7F43-4B0E-BDD8-B70B91AD796A}" srcOrd="8" destOrd="0" presId="urn:microsoft.com/office/officeart/2005/8/layout/vList2"/>
    <dgm:cxn modelId="{66419EFD-7F02-4EC7-83E2-FC627DC0469F}" type="presParOf" srcId="{3CC0EF63-B195-416C-AA87-12BA6A43AD5B}" destId="{ADEF9D04-7B69-496B-A73A-4D654FD8D64C}" srcOrd="9" destOrd="0" presId="urn:microsoft.com/office/officeart/2005/8/layout/vList2"/>
    <dgm:cxn modelId="{88E53510-1452-4835-B397-33CDB6E8612D}" type="presParOf" srcId="{3CC0EF63-B195-416C-AA87-12BA6A43AD5B}" destId="{C43AB52F-B388-43D3-93B0-F6F4839FE787}" srcOrd="10" destOrd="0" presId="urn:microsoft.com/office/officeart/2005/8/layout/vList2"/>
    <dgm:cxn modelId="{839C4001-475E-4545-8C5E-6567E680E413}" type="presParOf" srcId="{3CC0EF63-B195-416C-AA87-12BA6A43AD5B}" destId="{8B705B48-8B35-4C6F-B334-CBA4CB032D36}" srcOrd="11" destOrd="0" presId="urn:microsoft.com/office/officeart/2005/8/layout/vList2"/>
    <dgm:cxn modelId="{4621D858-758F-4DCE-A84B-004CB332CA12}" type="presParOf" srcId="{3CC0EF63-B195-416C-AA87-12BA6A43AD5B}" destId="{B2C816C3-FA78-414D-8ABD-6C3554869661}" srcOrd="12" destOrd="0" presId="urn:microsoft.com/office/officeart/2005/8/layout/vList2"/>
    <dgm:cxn modelId="{F77A2880-9652-4838-80B5-10A1A164B4C3}" type="presParOf" srcId="{3CC0EF63-B195-416C-AA87-12BA6A43AD5B}" destId="{280EE610-AB4F-41B0-BB9B-CAD64B61922F}" srcOrd="13" destOrd="0" presId="urn:microsoft.com/office/officeart/2005/8/layout/vList2"/>
    <dgm:cxn modelId="{73AF4A3C-46ED-422E-AA21-F4D3976F87B3}" type="presParOf" srcId="{3CC0EF63-B195-416C-AA87-12BA6A43AD5B}" destId="{9B1543B5-D6A4-48E0-A120-21B723D7CAF7}" srcOrd="14" destOrd="0" presId="urn:microsoft.com/office/officeart/2005/8/layout/vList2"/>
    <dgm:cxn modelId="{C472D834-889B-4AEC-B218-E398FC5DDBCE}" type="presParOf" srcId="{3CC0EF63-B195-416C-AA87-12BA6A43AD5B}" destId="{95737565-1D56-487D-83B4-49F56E097D3B}" srcOrd="15" destOrd="0" presId="urn:microsoft.com/office/officeart/2005/8/layout/vList2"/>
    <dgm:cxn modelId="{AD6E0861-B59E-4723-935D-92AA82EE6E7F}" type="presParOf" srcId="{3CC0EF63-B195-416C-AA87-12BA6A43AD5B}" destId="{70BECFB1-9760-40DC-BA67-99A171B219A4}" srcOrd="16" destOrd="0" presId="urn:microsoft.com/office/officeart/2005/8/layout/vList2"/>
    <dgm:cxn modelId="{4F338F55-1871-4A1A-82CB-B23F0F123C59}" type="presParOf" srcId="{3CC0EF63-B195-416C-AA87-12BA6A43AD5B}" destId="{F8AA0374-7050-4527-9DBE-A9DAC45F9EB2}" srcOrd="17" destOrd="0" presId="urn:microsoft.com/office/officeart/2005/8/layout/vList2"/>
    <dgm:cxn modelId="{FDD0CDB9-4674-4BB8-AEEA-4AA17F541038}" type="presParOf" srcId="{3CC0EF63-B195-416C-AA87-12BA6A43AD5B}" destId="{E18734CC-5ECD-45A5-A883-C242FFF8877C}" srcOrd="1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C07FC0C9-D6A4-4EB8-AA81-18102D895B2D}"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1587C592-A6C3-4F5F-B9B3-B66DEC9623F2}">
      <dgm:prSet phldrT="[Text]"/>
      <dgm:spPr/>
      <dgm:t>
        <a:bodyPr/>
        <a:lstStyle/>
        <a:p>
          <a:r>
            <a:rPr lang="en-US" dirty="0"/>
            <a:t>LOP_BEGIN_XACT</a:t>
          </a:r>
        </a:p>
      </dgm:t>
    </dgm:pt>
    <dgm:pt modelId="{1B46EC34-8F49-448D-9E9A-766B1465BF34}" type="parTrans" cxnId="{35E39847-A784-4943-BE57-843B84BAA8A5}">
      <dgm:prSet/>
      <dgm:spPr/>
      <dgm:t>
        <a:bodyPr/>
        <a:lstStyle/>
        <a:p>
          <a:endParaRPr lang="en-US"/>
        </a:p>
      </dgm:t>
    </dgm:pt>
    <dgm:pt modelId="{021960EA-ADE2-45A2-AD59-41CBE1193878}" type="sibTrans" cxnId="{35E39847-A784-4943-BE57-843B84BAA8A5}">
      <dgm:prSet/>
      <dgm:spPr/>
      <dgm:t>
        <a:bodyPr/>
        <a:lstStyle/>
        <a:p>
          <a:endParaRPr lang="en-US"/>
        </a:p>
      </dgm:t>
    </dgm:pt>
    <dgm:pt modelId="{DAFE1B05-5324-4DEE-892A-D983B0A0643B}">
      <dgm:prSet/>
      <dgm:spPr/>
      <dgm:t>
        <a:bodyPr/>
        <a:lstStyle/>
        <a:p>
          <a:r>
            <a:rPr lang="en-US" dirty="0"/>
            <a:t>LOP_HK</a:t>
          </a:r>
        </a:p>
      </dgm:t>
    </dgm:pt>
    <dgm:pt modelId="{33F0515D-4D84-49B9-814C-AFEA22B79B89}" type="parTrans" cxnId="{FA2A20B5-6B59-4EA6-973B-DF999C7996ED}">
      <dgm:prSet/>
      <dgm:spPr/>
      <dgm:t>
        <a:bodyPr/>
        <a:lstStyle/>
        <a:p>
          <a:endParaRPr lang="en-US"/>
        </a:p>
      </dgm:t>
    </dgm:pt>
    <dgm:pt modelId="{9AE03B4E-985E-4121-852E-B766CC22BC78}" type="sibTrans" cxnId="{FA2A20B5-6B59-4EA6-973B-DF999C7996ED}">
      <dgm:prSet/>
      <dgm:spPr/>
      <dgm:t>
        <a:bodyPr/>
        <a:lstStyle/>
        <a:p>
          <a:endParaRPr lang="en-US"/>
        </a:p>
      </dgm:t>
    </dgm:pt>
    <dgm:pt modelId="{1B7F3AEF-FDD3-41B5-8FED-298372642F1E}">
      <dgm:prSet/>
      <dgm:spPr/>
      <dgm:t>
        <a:bodyPr/>
        <a:lstStyle/>
        <a:p>
          <a:r>
            <a:rPr lang="en-US" dirty="0"/>
            <a:t>LOP_COMMIT_XACT</a:t>
          </a:r>
        </a:p>
      </dgm:t>
    </dgm:pt>
    <dgm:pt modelId="{35BC0F61-E59A-44F6-886B-487420E3E2C5}" type="parTrans" cxnId="{EA1EA56B-AE9A-4E9F-9836-E26660CFA80C}">
      <dgm:prSet/>
      <dgm:spPr/>
      <dgm:t>
        <a:bodyPr/>
        <a:lstStyle/>
        <a:p>
          <a:endParaRPr lang="en-US"/>
        </a:p>
      </dgm:t>
    </dgm:pt>
    <dgm:pt modelId="{48723AF0-EB67-4A65-8C7C-61A35EE80522}" type="sibTrans" cxnId="{EA1EA56B-AE9A-4E9F-9836-E26660CFA80C}">
      <dgm:prSet/>
      <dgm:spPr/>
      <dgm:t>
        <a:bodyPr/>
        <a:lstStyle/>
        <a:p>
          <a:endParaRPr lang="en-US"/>
        </a:p>
      </dgm:t>
    </dgm:pt>
    <dgm:pt modelId="{3CC0EF63-B195-416C-AA87-12BA6A43AD5B}" type="pres">
      <dgm:prSet presAssocID="{C07FC0C9-D6A4-4EB8-AA81-18102D895B2D}" presName="linear" presStyleCnt="0">
        <dgm:presLayoutVars>
          <dgm:animLvl val="lvl"/>
          <dgm:resizeHandles val="exact"/>
        </dgm:presLayoutVars>
      </dgm:prSet>
      <dgm:spPr/>
    </dgm:pt>
    <dgm:pt modelId="{7E5C551E-833C-4D4E-A4BD-C64434F1979F}" type="pres">
      <dgm:prSet presAssocID="{1587C592-A6C3-4F5F-B9B3-B66DEC9623F2}" presName="parentText" presStyleLbl="node1" presStyleIdx="0" presStyleCnt="3">
        <dgm:presLayoutVars>
          <dgm:chMax val="0"/>
          <dgm:bulletEnabled val="1"/>
        </dgm:presLayoutVars>
      </dgm:prSet>
      <dgm:spPr/>
    </dgm:pt>
    <dgm:pt modelId="{08B27158-E1B0-4E23-8F24-A713E56FF1A6}" type="pres">
      <dgm:prSet presAssocID="{021960EA-ADE2-45A2-AD59-41CBE1193878}" presName="spacer" presStyleCnt="0"/>
      <dgm:spPr/>
    </dgm:pt>
    <dgm:pt modelId="{8432DFF2-F02E-4694-8B8B-8887E439D256}" type="pres">
      <dgm:prSet presAssocID="{DAFE1B05-5324-4DEE-892A-D983B0A0643B}" presName="parentText" presStyleLbl="node1" presStyleIdx="1" presStyleCnt="3">
        <dgm:presLayoutVars>
          <dgm:chMax val="0"/>
          <dgm:bulletEnabled val="1"/>
        </dgm:presLayoutVars>
      </dgm:prSet>
      <dgm:spPr/>
    </dgm:pt>
    <dgm:pt modelId="{D762F32B-3A95-464F-8116-4993780FA117}" type="pres">
      <dgm:prSet presAssocID="{9AE03B4E-985E-4121-852E-B766CC22BC78}" presName="spacer" presStyleCnt="0"/>
      <dgm:spPr/>
    </dgm:pt>
    <dgm:pt modelId="{1F98E1B3-0E31-4CA2-958F-E16BD3738853}" type="pres">
      <dgm:prSet presAssocID="{1B7F3AEF-FDD3-41B5-8FED-298372642F1E}" presName="parentText" presStyleLbl="node1" presStyleIdx="2" presStyleCnt="3">
        <dgm:presLayoutVars>
          <dgm:chMax val="0"/>
          <dgm:bulletEnabled val="1"/>
        </dgm:presLayoutVars>
      </dgm:prSet>
      <dgm:spPr/>
    </dgm:pt>
  </dgm:ptLst>
  <dgm:cxnLst>
    <dgm:cxn modelId="{643BFFB6-7323-4EB2-88C8-38666FC379EA}" type="presOf" srcId="{C07FC0C9-D6A4-4EB8-AA81-18102D895B2D}" destId="{3CC0EF63-B195-416C-AA87-12BA6A43AD5B}" srcOrd="0" destOrd="0" presId="urn:microsoft.com/office/officeart/2005/8/layout/vList2"/>
    <dgm:cxn modelId="{0EA5D605-D067-45B8-959A-DF974585AFB0}" type="presOf" srcId="{DAFE1B05-5324-4DEE-892A-D983B0A0643B}" destId="{8432DFF2-F02E-4694-8B8B-8887E439D256}" srcOrd="0" destOrd="0" presId="urn:microsoft.com/office/officeart/2005/8/layout/vList2"/>
    <dgm:cxn modelId="{FA2A20B5-6B59-4EA6-973B-DF999C7996ED}" srcId="{C07FC0C9-D6A4-4EB8-AA81-18102D895B2D}" destId="{DAFE1B05-5324-4DEE-892A-D983B0A0643B}" srcOrd="1" destOrd="0" parTransId="{33F0515D-4D84-49B9-814C-AFEA22B79B89}" sibTransId="{9AE03B4E-985E-4121-852E-B766CC22BC78}"/>
    <dgm:cxn modelId="{CFBADC7A-FA1C-45AF-835E-DB92637D4458}" type="presOf" srcId="{1B7F3AEF-FDD3-41B5-8FED-298372642F1E}" destId="{1F98E1B3-0E31-4CA2-958F-E16BD3738853}" srcOrd="0" destOrd="0" presId="urn:microsoft.com/office/officeart/2005/8/layout/vList2"/>
    <dgm:cxn modelId="{35E39847-A784-4943-BE57-843B84BAA8A5}" srcId="{C07FC0C9-D6A4-4EB8-AA81-18102D895B2D}" destId="{1587C592-A6C3-4F5F-B9B3-B66DEC9623F2}" srcOrd="0" destOrd="0" parTransId="{1B46EC34-8F49-448D-9E9A-766B1465BF34}" sibTransId="{021960EA-ADE2-45A2-AD59-41CBE1193878}"/>
    <dgm:cxn modelId="{EA1EA56B-AE9A-4E9F-9836-E26660CFA80C}" srcId="{C07FC0C9-D6A4-4EB8-AA81-18102D895B2D}" destId="{1B7F3AEF-FDD3-41B5-8FED-298372642F1E}" srcOrd="2" destOrd="0" parTransId="{35BC0F61-E59A-44F6-886B-487420E3E2C5}" sibTransId="{48723AF0-EB67-4A65-8C7C-61A35EE80522}"/>
    <dgm:cxn modelId="{81E4DAE0-2E03-4D28-AC9A-BE8E605D7DD6}" type="presOf" srcId="{1587C592-A6C3-4F5F-B9B3-B66DEC9623F2}" destId="{7E5C551E-833C-4D4E-A4BD-C64434F1979F}" srcOrd="0" destOrd="0" presId="urn:microsoft.com/office/officeart/2005/8/layout/vList2"/>
    <dgm:cxn modelId="{F9B5FE48-ABFD-4110-A6B2-C8F114F82E73}" type="presParOf" srcId="{3CC0EF63-B195-416C-AA87-12BA6A43AD5B}" destId="{7E5C551E-833C-4D4E-A4BD-C64434F1979F}" srcOrd="0" destOrd="0" presId="urn:microsoft.com/office/officeart/2005/8/layout/vList2"/>
    <dgm:cxn modelId="{5A5A18DD-5EBD-4AAB-B5E4-68A9CFBC1A9A}" type="presParOf" srcId="{3CC0EF63-B195-416C-AA87-12BA6A43AD5B}" destId="{08B27158-E1B0-4E23-8F24-A713E56FF1A6}" srcOrd="1" destOrd="0" presId="urn:microsoft.com/office/officeart/2005/8/layout/vList2"/>
    <dgm:cxn modelId="{8E281A0C-78EB-45E8-94F6-65540189AD61}" type="presParOf" srcId="{3CC0EF63-B195-416C-AA87-12BA6A43AD5B}" destId="{8432DFF2-F02E-4694-8B8B-8887E439D256}" srcOrd="2" destOrd="0" presId="urn:microsoft.com/office/officeart/2005/8/layout/vList2"/>
    <dgm:cxn modelId="{AD331276-B170-4AC6-B1A0-AE9A5A69FC55}" type="presParOf" srcId="{3CC0EF63-B195-416C-AA87-12BA6A43AD5B}" destId="{D762F32B-3A95-464F-8116-4993780FA117}" srcOrd="3" destOrd="0" presId="urn:microsoft.com/office/officeart/2005/8/layout/vList2"/>
    <dgm:cxn modelId="{D432DEFD-13F5-4F6F-9AE3-24A9AFF0AA20}" type="presParOf" srcId="{3CC0EF63-B195-416C-AA87-12BA6A43AD5B}" destId="{1F98E1B3-0E31-4CA2-958F-E16BD3738853}"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C07FC0C9-D6A4-4EB8-AA81-18102D895B2D}" type="doc">
      <dgm:prSet loTypeId="urn:microsoft.com/office/officeart/2005/8/layout/vList2" loCatId="list" qsTypeId="urn:microsoft.com/office/officeart/2005/8/quickstyle/simple1" qsCatId="simple" csTypeId="urn:microsoft.com/office/officeart/2005/8/colors/accent5_2" csCatId="accent5" phldr="1"/>
      <dgm:spPr/>
      <dgm:t>
        <a:bodyPr/>
        <a:lstStyle/>
        <a:p>
          <a:endParaRPr lang="en-US"/>
        </a:p>
      </dgm:t>
    </dgm:pt>
    <dgm:pt modelId="{1587C592-A6C3-4F5F-B9B3-B66DEC9623F2}">
      <dgm:prSet phldrT="[Text]"/>
      <dgm:spPr/>
      <dgm:t>
        <a:bodyPr/>
        <a:lstStyle/>
        <a:p>
          <a:r>
            <a:rPr lang="en-US" dirty="0"/>
            <a:t>HK_LOP_BEGIN_TX</a:t>
          </a:r>
        </a:p>
      </dgm:t>
    </dgm:pt>
    <dgm:pt modelId="{1B46EC34-8F49-448D-9E9A-766B1465BF34}" type="parTrans" cxnId="{35E39847-A784-4943-BE57-843B84BAA8A5}">
      <dgm:prSet/>
      <dgm:spPr/>
      <dgm:t>
        <a:bodyPr/>
        <a:lstStyle/>
        <a:p>
          <a:endParaRPr lang="en-US"/>
        </a:p>
      </dgm:t>
    </dgm:pt>
    <dgm:pt modelId="{021960EA-ADE2-45A2-AD59-41CBE1193878}" type="sibTrans" cxnId="{35E39847-A784-4943-BE57-843B84BAA8A5}">
      <dgm:prSet/>
      <dgm:spPr/>
      <dgm:t>
        <a:bodyPr/>
        <a:lstStyle/>
        <a:p>
          <a:endParaRPr lang="en-US"/>
        </a:p>
      </dgm:t>
    </dgm:pt>
    <dgm:pt modelId="{DAFE1B05-5324-4DEE-892A-D983B0A0643B}">
      <dgm:prSet/>
      <dgm:spPr/>
      <dgm:t>
        <a:bodyPr/>
        <a:lstStyle/>
        <a:p>
          <a:r>
            <a:rPr lang="en-US" dirty="0"/>
            <a:t>HK_LOP_INSERT_ROW</a:t>
          </a:r>
        </a:p>
      </dgm:t>
    </dgm:pt>
    <dgm:pt modelId="{33F0515D-4D84-49B9-814C-AFEA22B79B89}" type="parTrans" cxnId="{FA2A20B5-6B59-4EA6-973B-DF999C7996ED}">
      <dgm:prSet/>
      <dgm:spPr/>
      <dgm:t>
        <a:bodyPr/>
        <a:lstStyle/>
        <a:p>
          <a:endParaRPr lang="en-US"/>
        </a:p>
      </dgm:t>
    </dgm:pt>
    <dgm:pt modelId="{9AE03B4E-985E-4121-852E-B766CC22BC78}" type="sibTrans" cxnId="{FA2A20B5-6B59-4EA6-973B-DF999C7996ED}">
      <dgm:prSet/>
      <dgm:spPr/>
      <dgm:t>
        <a:bodyPr/>
        <a:lstStyle/>
        <a:p>
          <a:endParaRPr lang="en-US"/>
        </a:p>
      </dgm:t>
    </dgm:pt>
    <dgm:pt modelId="{1B7F3AEF-FDD3-41B5-8FED-298372642F1E}">
      <dgm:prSet/>
      <dgm:spPr/>
      <dgm:t>
        <a:bodyPr/>
        <a:lstStyle/>
        <a:p>
          <a:r>
            <a:rPr lang="en-US" dirty="0"/>
            <a:t>HK_LOP_COMMIT_TX</a:t>
          </a:r>
        </a:p>
      </dgm:t>
    </dgm:pt>
    <dgm:pt modelId="{35BC0F61-E59A-44F6-886B-487420E3E2C5}" type="parTrans" cxnId="{EA1EA56B-AE9A-4E9F-9836-E26660CFA80C}">
      <dgm:prSet/>
      <dgm:spPr/>
      <dgm:t>
        <a:bodyPr/>
        <a:lstStyle/>
        <a:p>
          <a:endParaRPr lang="en-US"/>
        </a:p>
      </dgm:t>
    </dgm:pt>
    <dgm:pt modelId="{48723AF0-EB67-4A65-8C7C-61A35EE80522}" type="sibTrans" cxnId="{EA1EA56B-AE9A-4E9F-9836-E26660CFA80C}">
      <dgm:prSet/>
      <dgm:spPr/>
      <dgm:t>
        <a:bodyPr/>
        <a:lstStyle/>
        <a:p>
          <a:endParaRPr lang="en-US"/>
        </a:p>
      </dgm:t>
    </dgm:pt>
    <dgm:pt modelId="{3CC0EF63-B195-416C-AA87-12BA6A43AD5B}" type="pres">
      <dgm:prSet presAssocID="{C07FC0C9-D6A4-4EB8-AA81-18102D895B2D}" presName="linear" presStyleCnt="0">
        <dgm:presLayoutVars>
          <dgm:animLvl val="lvl"/>
          <dgm:resizeHandles val="exact"/>
        </dgm:presLayoutVars>
      </dgm:prSet>
      <dgm:spPr/>
    </dgm:pt>
    <dgm:pt modelId="{7E5C551E-833C-4D4E-A4BD-C64434F1979F}" type="pres">
      <dgm:prSet presAssocID="{1587C592-A6C3-4F5F-B9B3-B66DEC9623F2}" presName="parentText" presStyleLbl="node1" presStyleIdx="0" presStyleCnt="3" custLinFactNeighborX="23135" custLinFactNeighborY="21309">
        <dgm:presLayoutVars>
          <dgm:chMax val="0"/>
          <dgm:bulletEnabled val="1"/>
        </dgm:presLayoutVars>
      </dgm:prSet>
      <dgm:spPr/>
    </dgm:pt>
    <dgm:pt modelId="{08B27158-E1B0-4E23-8F24-A713E56FF1A6}" type="pres">
      <dgm:prSet presAssocID="{021960EA-ADE2-45A2-AD59-41CBE1193878}" presName="spacer" presStyleCnt="0"/>
      <dgm:spPr/>
    </dgm:pt>
    <dgm:pt modelId="{8432DFF2-F02E-4694-8B8B-8887E439D256}" type="pres">
      <dgm:prSet presAssocID="{DAFE1B05-5324-4DEE-892A-D983B0A0643B}" presName="parentText" presStyleLbl="node1" presStyleIdx="1" presStyleCnt="3">
        <dgm:presLayoutVars>
          <dgm:chMax val="0"/>
          <dgm:bulletEnabled val="1"/>
        </dgm:presLayoutVars>
      </dgm:prSet>
      <dgm:spPr/>
    </dgm:pt>
    <dgm:pt modelId="{D762F32B-3A95-464F-8116-4993780FA117}" type="pres">
      <dgm:prSet presAssocID="{9AE03B4E-985E-4121-852E-B766CC22BC78}" presName="spacer" presStyleCnt="0"/>
      <dgm:spPr/>
    </dgm:pt>
    <dgm:pt modelId="{1F98E1B3-0E31-4CA2-958F-E16BD3738853}" type="pres">
      <dgm:prSet presAssocID="{1B7F3AEF-FDD3-41B5-8FED-298372642F1E}" presName="parentText" presStyleLbl="node1" presStyleIdx="2" presStyleCnt="3">
        <dgm:presLayoutVars>
          <dgm:chMax val="0"/>
          <dgm:bulletEnabled val="1"/>
        </dgm:presLayoutVars>
      </dgm:prSet>
      <dgm:spPr/>
    </dgm:pt>
  </dgm:ptLst>
  <dgm:cxnLst>
    <dgm:cxn modelId="{643BFFB6-7323-4EB2-88C8-38666FC379EA}" type="presOf" srcId="{C07FC0C9-D6A4-4EB8-AA81-18102D895B2D}" destId="{3CC0EF63-B195-416C-AA87-12BA6A43AD5B}" srcOrd="0" destOrd="0" presId="urn:microsoft.com/office/officeart/2005/8/layout/vList2"/>
    <dgm:cxn modelId="{0EA5D605-D067-45B8-959A-DF974585AFB0}" type="presOf" srcId="{DAFE1B05-5324-4DEE-892A-D983B0A0643B}" destId="{8432DFF2-F02E-4694-8B8B-8887E439D256}" srcOrd="0" destOrd="0" presId="urn:microsoft.com/office/officeart/2005/8/layout/vList2"/>
    <dgm:cxn modelId="{FA2A20B5-6B59-4EA6-973B-DF999C7996ED}" srcId="{C07FC0C9-D6A4-4EB8-AA81-18102D895B2D}" destId="{DAFE1B05-5324-4DEE-892A-D983B0A0643B}" srcOrd="1" destOrd="0" parTransId="{33F0515D-4D84-49B9-814C-AFEA22B79B89}" sibTransId="{9AE03B4E-985E-4121-852E-B766CC22BC78}"/>
    <dgm:cxn modelId="{CFBADC7A-FA1C-45AF-835E-DB92637D4458}" type="presOf" srcId="{1B7F3AEF-FDD3-41B5-8FED-298372642F1E}" destId="{1F98E1B3-0E31-4CA2-958F-E16BD3738853}" srcOrd="0" destOrd="0" presId="urn:microsoft.com/office/officeart/2005/8/layout/vList2"/>
    <dgm:cxn modelId="{35E39847-A784-4943-BE57-843B84BAA8A5}" srcId="{C07FC0C9-D6A4-4EB8-AA81-18102D895B2D}" destId="{1587C592-A6C3-4F5F-B9B3-B66DEC9623F2}" srcOrd="0" destOrd="0" parTransId="{1B46EC34-8F49-448D-9E9A-766B1465BF34}" sibTransId="{021960EA-ADE2-45A2-AD59-41CBE1193878}"/>
    <dgm:cxn modelId="{EA1EA56B-AE9A-4E9F-9836-E26660CFA80C}" srcId="{C07FC0C9-D6A4-4EB8-AA81-18102D895B2D}" destId="{1B7F3AEF-FDD3-41B5-8FED-298372642F1E}" srcOrd="2" destOrd="0" parTransId="{35BC0F61-E59A-44F6-886B-487420E3E2C5}" sibTransId="{48723AF0-EB67-4A65-8C7C-61A35EE80522}"/>
    <dgm:cxn modelId="{81E4DAE0-2E03-4D28-AC9A-BE8E605D7DD6}" type="presOf" srcId="{1587C592-A6C3-4F5F-B9B3-B66DEC9623F2}" destId="{7E5C551E-833C-4D4E-A4BD-C64434F1979F}" srcOrd="0" destOrd="0" presId="urn:microsoft.com/office/officeart/2005/8/layout/vList2"/>
    <dgm:cxn modelId="{F9B5FE48-ABFD-4110-A6B2-C8F114F82E73}" type="presParOf" srcId="{3CC0EF63-B195-416C-AA87-12BA6A43AD5B}" destId="{7E5C551E-833C-4D4E-A4BD-C64434F1979F}" srcOrd="0" destOrd="0" presId="urn:microsoft.com/office/officeart/2005/8/layout/vList2"/>
    <dgm:cxn modelId="{5A5A18DD-5EBD-4AAB-B5E4-68A9CFBC1A9A}" type="presParOf" srcId="{3CC0EF63-B195-416C-AA87-12BA6A43AD5B}" destId="{08B27158-E1B0-4E23-8F24-A713E56FF1A6}" srcOrd="1" destOrd="0" presId="urn:microsoft.com/office/officeart/2005/8/layout/vList2"/>
    <dgm:cxn modelId="{8E281A0C-78EB-45E8-94F6-65540189AD61}" type="presParOf" srcId="{3CC0EF63-B195-416C-AA87-12BA6A43AD5B}" destId="{8432DFF2-F02E-4694-8B8B-8887E439D256}" srcOrd="2" destOrd="0" presId="urn:microsoft.com/office/officeart/2005/8/layout/vList2"/>
    <dgm:cxn modelId="{AD331276-B170-4AC6-B1A0-AE9A5A69FC55}" type="presParOf" srcId="{3CC0EF63-B195-416C-AA87-12BA6A43AD5B}" destId="{D762F32B-3A95-464F-8116-4993780FA117}" srcOrd="3" destOrd="0" presId="urn:microsoft.com/office/officeart/2005/8/layout/vList2"/>
    <dgm:cxn modelId="{D432DEFD-13F5-4F6F-9AE3-24A9AFF0AA20}" type="presParOf" srcId="{3CC0EF63-B195-416C-AA87-12BA6A43AD5B}" destId="{1F98E1B3-0E31-4CA2-958F-E16BD3738853}" srcOrd="4"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1F7114AC-9771-41B8-B763-472BE1598248}" type="doc">
      <dgm:prSet loTypeId="urn:microsoft.com/office/officeart/2005/8/layout/process5" loCatId="process" qsTypeId="urn:microsoft.com/office/officeart/2005/8/quickstyle/simple1" qsCatId="simple" csTypeId="urn:microsoft.com/office/officeart/2005/8/colors/colorful4" csCatId="colorful" phldr="1"/>
      <dgm:spPr/>
      <dgm:t>
        <a:bodyPr/>
        <a:lstStyle/>
        <a:p>
          <a:endParaRPr lang="en-US"/>
        </a:p>
      </dgm:t>
    </dgm:pt>
    <dgm:pt modelId="{12C984E1-CB3B-42A7-9DAD-2505F970218B}">
      <dgm:prSet/>
      <dgm:spPr/>
      <dgm:t>
        <a:bodyPr/>
        <a:lstStyle/>
        <a:p>
          <a:r>
            <a:rPr lang="en-US" dirty="0"/>
            <a:t>Load ACTIVE DATA files filtered by DELTA streamed in parallel</a:t>
          </a:r>
        </a:p>
      </dgm:t>
    </dgm:pt>
    <dgm:pt modelId="{C20777BF-327D-490A-AD76-3E39A180CFD6}" type="parTrans" cxnId="{2651F058-F858-46D4-844C-C62FC8BB00A6}">
      <dgm:prSet/>
      <dgm:spPr/>
      <dgm:t>
        <a:bodyPr/>
        <a:lstStyle/>
        <a:p>
          <a:endParaRPr lang="en-US"/>
        </a:p>
      </dgm:t>
    </dgm:pt>
    <dgm:pt modelId="{4D10987C-DC33-4BD6-AACE-8DD6AF7014C0}" type="sibTrans" cxnId="{2651F058-F858-46D4-844C-C62FC8BB00A6}">
      <dgm:prSet/>
      <dgm:spPr/>
      <dgm:t>
        <a:bodyPr/>
        <a:lstStyle/>
        <a:p>
          <a:endParaRPr lang="en-US" dirty="0"/>
        </a:p>
      </dgm:t>
    </dgm:pt>
    <dgm:pt modelId="{A1AA629C-AFCD-4522-B9E1-1BB877666BB4}">
      <dgm:prSet/>
      <dgm:spPr/>
      <dgm:t>
        <a:bodyPr/>
        <a:lstStyle/>
        <a:p>
          <a:r>
            <a:rPr lang="en-US" dirty="0"/>
            <a:t>Redo COMMITED transactions greater than last CHECKPOINT LSN</a:t>
          </a:r>
        </a:p>
      </dgm:t>
    </dgm:pt>
    <dgm:pt modelId="{A2F4BC4E-88C1-4E8C-8389-CFAF53C54380}" type="parTrans" cxnId="{CD1FE212-67A1-46FE-B5B4-53635E06B045}">
      <dgm:prSet/>
      <dgm:spPr/>
      <dgm:t>
        <a:bodyPr/>
        <a:lstStyle/>
        <a:p>
          <a:endParaRPr lang="en-US"/>
        </a:p>
      </dgm:t>
    </dgm:pt>
    <dgm:pt modelId="{7AEF5FD1-5D58-425F-A0C1-699047B5D53F}" type="sibTrans" cxnId="{CD1FE212-67A1-46FE-B5B4-53635E06B045}">
      <dgm:prSet/>
      <dgm:spPr/>
      <dgm:t>
        <a:bodyPr/>
        <a:lstStyle/>
        <a:p>
          <a:endParaRPr lang="en-US"/>
        </a:p>
      </dgm:t>
    </dgm:pt>
    <dgm:pt modelId="{45CFED5F-FB22-413E-BBE6-E45EE9503CAA}">
      <dgm:prSet/>
      <dgm:spPr/>
      <dgm:t>
        <a:bodyPr/>
        <a:lstStyle/>
        <a:p>
          <a:r>
            <a:rPr lang="en-US" dirty="0"/>
            <a:t>Load ROOT file for system tables and file metadata</a:t>
          </a:r>
        </a:p>
      </dgm:t>
    </dgm:pt>
    <dgm:pt modelId="{4A65551A-D8BF-4FF1-AB51-D4BA02D90E19}" type="parTrans" cxnId="{0E06570D-C34E-43FB-915B-C91D1CC3688F}">
      <dgm:prSet/>
      <dgm:spPr/>
      <dgm:t>
        <a:bodyPr/>
        <a:lstStyle/>
        <a:p>
          <a:endParaRPr lang="en-US"/>
        </a:p>
      </dgm:t>
    </dgm:pt>
    <dgm:pt modelId="{FC2F766E-82DB-4FF9-ACE4-506D34C21115}" type="sibTrans" cxnId="{0E06570D-C34E-43FB-915B-C91D1CC3688F}">
      <dgm:prSet/>
      <dgm:spPr/>
      <dgm:t>
        <a:bodyPr/>
        <a:lstStyle/>
        <a:p>
          <a:endParaRPr lang="en-US" dirty="0"/>
        </a:p>
      </dgm:t>
    </dgm:pt>
    <dgm:pt modelId="{6D248CD1-3155-45B6-83F7-BAD832250839}">
      <dgm:prSet/>
      <dgm:spPr/>
      <dgm:t>
        <a:bodyPr/>
        <a:lstStyle/>
        <a:p>
          <a:r>
            <a:rPr lang="en-US" dirty="0"/>
            <a:t>Read details from database Boot Page (DBINFO)</a:t>
          </a:r>
        </a:p>
      </dgm:t>
    </dgm:pt>
    <dgm:pt modelId="{2BF98F32-097E-4D28-991A-7E70BE352EF9}" type="parTrans" cxnId="{8F1767A8-2083-42C7-B220-1CB48CD3A3BF}">
      <dgm:prSet/>
      <dgm:spPr/>
      <dgm:t>
        <a:bodyPr/>
        <a:lstStyle/>
        <a:p>
          <a:endParaRPr lang="en-US"/>
        </a:p>
      </dgm:t>
    </dgm:pt>
    <dgm:pt modelId="{A9118AFA-CF34-4FBA-9475-D50064630DCD}" type="sibTrans" cxnId="{8F1767A8-2083-42C7-B220-1CB48CD3A3BF}">
      <dgm:prSet/>
      <dgm:spPr/>
      <dgm:t>
        <a:bodyPr/>
        <a:lstStyle/>
        <a:p>
          <a:endParaRPr lang="en-US" dirty="0"/>
        </a:p>
      </dgm:t>
    </dgm:pt>
    <dgm:pt modelId="{7DD934E1-5FA0-407E-8EC4-DF1CC692C7E8}" type="pres">
      <dgm:prSet presAssocID="{1F7114AC-9771-41B8-B763-472BE1598248}" presName="diagram" presStyleCnt="0">
        <dgm:presLayoutVars>
          <dgm:dir/>
          <dgm:resizeHandles val="exact"/>
        </dgm:presLayoutVars>
      </dgm:prSet>
      <dgm:spPr/>
    </dgm:pt>
    <dgm:pt modelId="{8D98DC2E-A286-42E3-AE53-C1C790E82F95}" type="pres">
      <dgm:prSet presAssocID="{6D248CD1-3155-45B6-83F7-BAD832250839}" presName="node" presStyleLbl="node1" presStyleIdx="0" presStyleCnt="4">
        <dgm:presLayoutVars>
          <dgm:bulletEnabled val="1"/>
        </dgm:presLayoutVars>
      </dgm:prSet>
      <dgm:spPr/>
    </dgm:pt>
    <dgm:pt modelId="{E17A505E-2848-4FE7-B5A2-5B5CE8A38AEF}" type="pres">
      <dgm:prSet presAssocID="{A9118AFA-CF34-4FBA-9475-D50064630DCD}" presName="sibTrans" presStyleLbl="sibTrans2D1" presStyleIdx="0" presStyleCnt="3"/>
      <dgm:spPr/>
    </dgm:pt>
    <dgm:pt modelId="{DA9A68F0-1D8D-4E33-ADF4-D802F986C973}" type="pres">
      <dgm:prSet presAssocID="{A9118AFA-CF34-4FBA-9475-D50064630DCD}" presName="connectorText" presStyleLbl="sibTrans2D1" presStyleIdx="0" presStyleCnt="3"/>
      <dgm:spPr/>
    </dgm:pt>
    <dgm:pt modelId="{D5EE13AD-A784-4835-B22D-8CDC0627E548}" type="pres">
      <dgm:prSet presAssocID="{45CFED5F-FB22-413E-BBE6-E45EE9503CAA}" presName="node" presStyleLbl="node1" presStyleIdx="1" presStyleCnt="4">
        <dgm:presLayoutVars>
          <dgm:bulletEnabled val="1"/>
        </dgm:presLayoutVars>
      </dgm:prSet>
      <dgm:spPr/>
    </dgm:pt>
    <dgm:pt modelId="{83AC6056-D2CB-44EE-AA86-98EA63AA32B7}" type="pres">
      <dgm:prSet presAssocID="{FC2F766E-82DB-4FF9-ACE4-506D34C21115}" presName="sibTrans" presStyleLbl="sibTrans2D1" presStyleIdx="1" presStyleCnt="3"/>
      <dgm:spPr/>
    </dgm:pt>
    <dgm:pt modelId="{5DFB8AC3-5EAA-46FA-B78F-3FD8ABB5FEFD}" type="pres">
      <dgm:prSet presAssocID="{FC2F766E-82DB-4FF9-ACE4-506D34C21115}" presName="connectorText" presStyleLbl="sibTrans2D1" presStyleIdx="1" presStyleCnt="3"/>
      <dgm:spPr/>
    </dgm:pt>
    <dgm:pt modelId="{E1497705-7E62-4EC3-8FFD-F8D2BE154CF4}" type="pres">
      <dgm:prSet presAssocID="{12C984E1-CB3B-42A7-9DAD-2505F970218B}" presName="node" presStyleLbl="node1" presStyleIdx="2" presStyleCnt="4">
        <dgm:presLayoutVars>
          <dgm:bulletEnabled val="1"/>
        </dgm:presLayoutVars>
      </dgm:prSet>
      <dgm:spPr/>
    </dgm:pt>
    <dgm:pt modelId="{CB621385-A9E2-4A49-8460-509521093BC7}" type="pres">
      <dgm:prSet presAssocID="{4D10987C-DC33-4BD6-AACE-8DD6AF7014C0}" presName="sibTrans" presStyleLbl="sibTrans2D1" presStyleIdx="2" presStyleCnt="3"/>
      <dgm:spPr/>
    </dgm:pt>
    <dgm:pt modelId="{C87355A7-07DC-45C2-A85F-193700A2C2A3}" type="pres">
      <dgm:prSet presAssocID="{4D10987C-DC33-4BD6-AACE-8DD6AF7014C0}" presName="connectorText" presStyleLbl="sibTrans2D1" presStyleIdx="2" presStyleCnt="3"/>
      <dgm:spPr/>
    </dgm:pt>
    <dgm:pt modelId="{71A83404-CD72-4361-B669-2F23F09C19FB}" type="pres">
      <dgm:prSet presAssocID="{A1AA629C-AFCD-4522-B9E1-1BB877666BB4}" presName="node" presStyleLbl="node1" presStyleIdx="3" presStyleCnt="4">
        <dgm:presLayoutVars>
          <dgm:bulletEnabled val="1"/>
        </dgm:presLayoutVars>
      </dgm:prSet>
      <dgm:spPr/>
    </dgm:pt>
  </dgm:ptLst>
  <dgm:cxnLst>
    <dgm:cxn modelId="{D735677C-8DA4-41AE-8609-A9C25671D539}" type="presOf" srcId="{12C984E1-CB3B-42A7-9DAD-2505F970218B}" destId="{E1497705-7E62-4EC3-8FFD-F8D2BE154CF4}" srcOrd="0" destOrd="0" presId="urn:microsoft.com/office/officeart/2005/8/layout/process5"/>
    <dgm:cxn modelId="{5279E579-E8E7-4E3C-9713-72E44804CF91}" type="presOf" srcId="{45CFED5F-FB22-413E-BBE6-E45EE9503CAA}" destId="{D5EE13AD-A784-4835-B22D-8CDC0627E548}" srcOrd="0" destOrd="0" presId="urn:microsoft.com/office/officeart/2005/8/layout/process5"/>
    <dgm:cxn modelId="{0E06570D-C34E-43FB-915B-C91D1CC3688F}" srcId="{1F7114AC-9771-41B8-B763-472BE1598248}" destId="{45CFED5F-FB22-413E-BBE6-E45EE9503CAA}" srcOrd="1" destOrd="0" parTransId="{4A65551A-D8BF-4FF1-AB51-D4BA02D90E19}" sibTransId="{FC2F766E-82DB-4FF9-ACE4-506D34C21115}"/>
    <dgm:cxn modelId="{30DF2201-6AF8-4A4E-8FA5-5F789D115DA8}" type="presOf" srcId="{1F7114AC-9771-41B8-B763-472BE1598248}" destId="{7DD934E1-5FA0-407E-8EC4-DF1CC692C7E8}" srcOrd="0" destOrd="0" presId="urn:microsoft.com/office/officeart/2005/8/layout/process5"/>
    <dgm:cxn modelId="{2651F058-F858-46D4-844C-C62FC8BB00A6}" srcId="{1F7114AC-9771-41B8-B763-472BE1598248}" destId="{12C984E1-CB3B-42A7-9DAD-2505F970218B}" srcOrd="2" destOrd="0" parTransId="{C20777BF-327D-490A-AD76-3E39A180CFD6}" sibTransId="{4D10987C-DC33-4BD6-AACE-8DD6AF7014C0}"/>
    <dgm:cxn modelId="{B5BD81C0-F2B6-4A41-BB25-30A906B908F0}" type="presOf" srcId="{4D10987C-DC33-4BD6-AACE-8DD6AF7014C0}" destId="{C87355A7-07DC-45C2-A85F-193700A2C2A3}" srcOrd="1" destOrd="0" presId="urn:microsoft.com/office/officeart/2005/8/layout/process5"/>
    <dgm:cxn modelId="{43DDD385-B2E6-4468-AA6F-8F81A5E95276}" type="presOf" srcId="{A9118AFA-CF34-4FBA-9475-D50064630DCD}" destId="{E17A505E-2848-4FE7-B5A2-5B5CE8A38AEF}" srcOrd="0" destOrd="0" presId="urn:microsoft.com/office/officeart/2005/8/layout/process5"/>
    <dgm:cxn modelId="{E932C96B-866A-4A8E-BD2F-E5D7450BA2EE}" type="presOf" srcId="{A9118AFA-CF34-4FBA-9475-D50064630DCD}" destId="{DA9A68F0-1D8D-4E33-ADF4-D802F986C973}" srcOrd="1" destOrd="0" presId="urn:microsoft.com/office/officeart/2005/8/layout/process5"/>
    <dgm:cxn modelId="{4FFBC3D2-D821-4753-8C99-869E7944B010}" type="presOf" srcId="{FC2F766E-82DB-4FF9-ACE4-506D34C21115}" destId="{83AC6056-D2CB-44EE-AA86-98EA63AA32B7}" srcOrd="0" destOrd="0" presId="urn:microsoft.com/office/officeart/2005/8/layout/process5"/>
    <dgm:cxn modelId="{F69A0534-1C45-4BC2-B3DF-092067E76906}" type="presOf" srcId="{4D10987C-DC33-4BD6-AACE-8DD6AF7014C0}" destId="{CB621385-A9E2-4A49-8460-509521093BC7}" srcOrd="0" destOrd="0" presId="urn:microsoft.com/office/officeart/2005/8/layout/process5"/>
    <dgm:cxn modelId="{99A748A5-FE84-4BDD-828E-D765BBD0F925}" type="presOf" srcId="{FC2F766E-82DB-4FF9-ACE4-506D34C21115}" destId="{5DFB8AC3-5EAA-46FA-B78F-3FD8ABB5FEFD}" srcOrd="1" destOrd="0" presId="urn:microsoft.com/office/officeart/2005/8/layout/process5"/>
    <dgm:cxn modelId="{8F1767A8-2083-42C7-B220-1CB48CD3A3BF}" srcId="{1F7114AC-9771-41B8-B763-472BE1598248}" destId="{6D248CD1-3155-45B6-83F7-BAD832250839}" srcOrd="0" destOrd="0" parTransId="{2BF98F32-097E-4D28-991A-7E70BE352EF9}" sibTransId="{A9118AFA-CF34-4FBA-9475-D50064630DCD}"/>
    <dgm:cxn modelId="{CD1FE212-67A1-46FE-B5B4-53635E06B045}" srcId="{1F7114AC-9771-41B8-B763-472BE1598248}" destId="{A1AA629C-AFCD-4522-B9E1-1BB877666BB4}" srcOrd="3" destOrd="0" parTransId="{A2F4BC4E-88C1-4E8C-8389-CFAF53C54380}" sibTransId="{7AEF5FD1-5D58-425F-A0C1-699047B5D53F}"/>
    <dgm:cxn modelId="{ADACD3A2-BF21-4639-A49C-92D312C3397C}" type="presOf" srcId="{6D248CD1-3155-45B6-83F7-BAD832250839}" destId="{8D98DC2E-A286-42E3-AE53-C1C790E82F95}" srcOrd="0" destOrd="0" presId="urn:microsoft.com/office/officeart/2005/8/layout/process5"/>
    <dgm:cxn modelId="{21515164-329A-4D05-BF77-608E1DA3F281}" type="presOf" srcId="{A1AA629C-AFCD-4522-B9E1-1BB877666BB4}" destId="{71A83404-CD72-4361-B669-2F23F09C19FB}" srcOrd="0" destOrd="0" presId="urn:microsoft.com/office/officeart/2005/8/layout/process5"/>
    <dgm:cxn modelId="{25A99887-ABC5-4135-BA12-D42E69696A0E}" type="presParOf" srcId="{7DD934E1-5FA0-407E-8EC4-DF1CC692C7E8}" destId="{8D98DC2E-A286-42E3-AE53-C1C790E82F95}" srcOrd="0" destOrd="0" presId="urn:microsoft.com/office/officeart/2005/8/layout/process5"/>
    <dgm:cxn modelId="{9519F16B-388C-4A2C-9FD2-86270A8BF712}" type="presParOf" srcId="{7DD934E1-5FA0-407E-8EC4-DF1CC692C7E8}" destId="{E17A505E-2848-4FE7-B5A2-5B5CE8A38AEF}" srcOrd="1" destOrd="0" presId="urn:microsoft.com/office/officeart/2005/8/layout/process5"/>
    <dgm:cxn modelId="{C53064B4-3D89-482F-9245-52695F257C28}" type="presParOf" srcId="{E17A505E-2848-4FE7-B5A2-5B5CE8A38AEF}" destId="{DA9A68F0-1D8D-4E33-ADF4-D802F986C973}" srcOrd="0" destOrd="0" presId="urn:microsoft.com/office/officeart/2005/8/layout/process5"/>
    <dgm:cxn modelId="{0FE652D3-44DE-4156-8A12-BF9262EAA5B8}" type="presParOf" srcId="{7DD934E1-5FA0-407E-8EC4-DF1CC692C7E8}" destId="{D5EE13AD-A784-4835-B22D-8CDC0627E548}" srcOrd="2" destOrd="0" presId="urn:microsoft.com/office/officeart/2005/8/layout/process5"/>
    <dgm:cxn modelId="{41FF0328-6DB1-4DD4-AA93-E9603EC21438}" type="presParOf" srcId="{7DD934E1-5FA0-407E-8EC4-DF1CC692C7E8}" destId="{83AC6056-D2CB-44EE-AA86-98EA63AA32B7}" srcOrd="3" destOrd="0" presId="urn:microsoft.com/office/officeart/2005/8/layout/process5"/>
    <dgm:cxn modelId="{F0CF2590-98F9-44C4-8BF0-FD5E3AF2471E}" type="presParOf" srcId="{83AC6056-D2CB-44EE-AA86-98EA63AA32B7}" destId="{5DFB8AC3-5EAA-46FA-B78F-3FD8ABB5FEFD}" srcOrd="0" destOrd="0" presId="urn:microsoft.com/office/officeart/2005/8/layout/process5"/>
    <dgm:cxn modelId="{56FA9A27-DFD2-4037-8B89-0CEF4DE88441}" type="presParOf" srcId="{7DD934E1-5FA0-407E-8EC4-DF1CC692C7E8}" destId="{E1497705-7E62-4EC3-8FFD-F8D2BE154CF4}" srcOrd="4" destOrd="0" presId="urn:microsoft.com/office/officeart/2005/8/layout/process5"/>
    <dgm:cxn modelId="{3436F464-3BF8-4A69-A833-DD4F8961031F}" type="presParOf" srcId="{7DD934E1-5FA0-407E-8EC4-DF1CC692C7E8}" destId="{CB621385-A9E2-4A49-8460-509521093BC7}" srcOrd="5" destOrd="0" presId="urn:microsoft.com/office/officeart/2005/8/layout/process5"/>
    <dgm:cxn modelId="{A21DBBD3-58EB-47EA-B749-40E8479AF9D2}" type="presParOf" srcId="{CB621385-A9E2-4A49-8460-509521093BC7}" destId="{C87355A7-07DC-45C2-A85F-193700A2C2A3}" srcOrd="0" destOrd="0" presId="urn:microsoft.com/office/officeart/2005/8/layout/process5"/>
    <dgm:cxn modelId="{6EF0166D-8E7F-4695-A28B-187271F888AE}" type="presParOf" srcId="{7DD934E1-5FA0-407E-8EC4-DF1CC692C7E8}" destId="{71A83404-CD72-4361-B669-2F23F09C19FB}" srcOrd="6" destOrd="0" presId="urn:microsoft.com/office/officeart/2005/8/layout/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1C5DF0DE-4998-4F47-B4E4-54A87ACF8C11}" type="doc">
      <dgm:prSet loTypeId="urn:microsoft.com/office/officeart/2005/8/layout/default" loCatId="list" qsTypeId="urn:microsoft.com/office/officeart/2005/8/quickstyle/simple3" qsCatId="simple" csTypeId="urn:microsoft.com/office/officeart/2005/8/colors/accent1_2" csCatId="accent1" phldr="1"/>
      <dgm:spPr/>
      <dgm:t>
        <a:bodyPr/>
        <a:lstStyle/>
        <a:p>
          <a:endParaRPr lang="en-US"/>
        </a:p>
      </dgm:t>
    </dgm:pt>
    <dgm:pt modelId="{DA401BA2-296B-47DC-A5BD-A2BB351E7B99}">
      <dgm:prSet phldrT="[Text]"/>
      <dgm:spPr/>
      <dgm:t>
        <a:bodyPr/>
        <a:lstStyle/>
        <a:p>
          <a:r>
            <a:rPr lang="en-US" dirty="0"/>
            <a:t>No “*” allowed</a:t>
          </a:r>
        </a:p>
      </dgm:t>
    </dgm:pt>
    <dgm:pt modelId="{F2462A16-F860-4820-8615-8C3CF94546A3}" type="parTrans" cxnId="{F7D6E952-33C8-4645-BB26-1F7B0CB6C688}">
      <dgm:prSet/>
      <dgm:spPr/>
      <dgm:t>
        <a:bodyPr/>
        <a:lstStyle/>
        <a:p>
          <a:endParaRPr lang="en-US"/>
        </a:p>
      </dgm:t>
    </dgm:pt>
    <dgm:pt modelId="{8CF38BB4-147F-4E06-874B-0689BB81389E}" type="sibTrans" cxnId="{F7D6E952-33C8-4645-BB26-1F7B0CB6C688}">
      <dgm:prSet/>
      <dgm:spPr/>
      <dgm:t>
        <a:bodyPr/>
        <a:lstStyle/>
        <a:p>
          <a:endParaRPr lang="en-US"/>
        </a:p>
      </dgm:t>
    </dgm:pt>
    <dgm:pt modelId="{E07A3328-F2DC-4D4C-929B-ED1173A275C2}">
      <dgm:prSet phldrT="[Text]"/>
      <dgm:spPr/>
      <dgm:t>
        <a:bodyPr/>
        <a:lstStyle/>
        <a:p>
          <a:r>
            <a:rPr lang="en-US" dirty="0"/>
            <a:t>Fully qualified names</a:t>
          </a:r>
        </a:p>
      </dgm:t>
    </dgm:pt>
    <dgm:pt modelId="{918E68FB-E886-4827-9C14-F2D12CEFDCE6}" type="parTrans" cxnId="{AFE95BB9-0254-4CA6-BA5A-8EAF5A8E5A4B}">
      <dgm:prSet/>
      <dgm:spPr/>
      <dgm:t>
        <a:bodyPr/>
        <a:lstStyle/>
        <a:p>
          <a:endParaRPr lang="en-US"/>
        </a:p>
      </dgm:t>
    </dgm:pt>
    <dgm:pt modelId="{E44E9621-8D7E-4F60-9060-29566E9E15ED}" type="sibTrans" cxnId="{AFE95BB9-0254-4CA6-BA5A-8EAF5A8E5A4B}">
      <dgm:prSet/>
      <dgm:spPr/>
      <dgm:t>
        <a:bodyPr/>
        <a:lstStyle/>
        <a:p>
          <a:endParaRPr lang="en-US"/>
        </a:p>
      </dgm:t>
    </dgm:pt>
    <dgm:pt modelId="{CB7F195F-1711-4FEC-A8A0-131F513FE744}">
      <dgm:prSet phldrT="[Text]"/>
      <dgm:spPr/>
      <dgm:t>
        <a:bodyPr/>
        <a:lstStyle/>
        <a:p>
          <a:r>
            <a:rPr lang="en-US" dirty="0"/>
            <a:t>Bigger surface area in SQL Server 2016</a:t>
          </a:r>
        </a:p>
      </dgm:t>
    </dgm:pt>
    <dgm:pt modelId="{86B226AA-944F-4E53-A8EB-04ED8F8060A1}" type="parTrans" cxnId="{00158D48-C794-4907-9B1F-A6438AF737F8}">
      <dgm:prSet/>
      <dgm:spPr/>
      <dgm:t>
        <a:bodyPr/>
        <a:lstStyle/>
        <a:p>
          <a:endParaRPr lang="en-US"/>
        </a:p>
      </dgm:t>
    </dgm:pt>
    <dgm:pt modelId="{7094E3CD-E07A-408D-9F9A-46A172B50083}" type="sibTrans" cxnId="{00158D48-C794-4907-9B1F-A6438AF737F8}">
      <dgm:prSet/>
      <dgm:spPr/>
      <dgm:t>
        <a:bodyPr/>
        <a:lstStyle/>
        <a:p>
          <a:endParaRPr lang="en-US"/>
        </a:p>
      </dgm:t>
    </dgm:pt>
    <dgm:pt modelId="{39A2AE29-3C8B-43CB-B74D-CE9C2C879572}">
      <dgm:prSet phldrT="[Text]"/>
      <dgm:spPr/>
      <dgm:t>
        <a:bodyPr/>
        <a:lstStyle/>
        <a:p>
          <a:r>
            <a:rPr lang="en-US" dirty="0"/>
            <a:t>Restrictions and Best Practices are </a:t>
          </a:r>
          <a:r>
            <a:rPr lang="en-US" dirty="0">
              <a:hlinkClick xmlns:r="http://schemas.openxmlformats.org/officeDocument/2006/relationships" r:id="rId1"/>
            </a:rPr>
            <a:t>here</a:t>
          </a:r>
          <a:endParaRPr lang="en-US" dirty="0"/>
        </a:p>
      </dgm:t>
    </dgm:pt>
    <dgm:pt modelId="{6459F4D9-FABE-4FA7-8302-71FC9E59B795}" type="parTrans" cxnId="{E39D376F-4575-4D81-AB9E-2351FF7BF729}">
      <dgm:prSet/>
      <dgm:spPr/>
      <dgm:t>
        <a:bodyPr/>
        <a:lstStyle/>
        <a:p>
          <a:endParaRPr lang="en-US"/>
        </a:p>
      </dgm:t>
    </dgm:pt>
    <dgm:pt modelId="{088682BC-7686-4355-95D4-A42C60EE99BD}" type="sibTrans" cxnId="{E39D376F-4575-4D81-AB9E-2351FF7BF729}">
      <dgm:prSet/>
      <dgm:spPr/>
      <dgm:t>
        <a:bodyPr/>
        <a:lstStyle/>
        <a:p>
          <a:endParaRPr lang="en-US"/>
        </a:p>
      </dgm:t>
    </dgm:pt>
    <dgm:pt modelId="{FF726419-7FF5-49E4-A87B-72B9B6671096}" type="pres">
      <dgm:prSet presAssocID="{1C5DF0DE-4998-4F47-B4E4-54A87ACF8C11}" presName="diagram" presStyleCnt="0">
        <dgm:presLayoutVars>
          <dgm:dir/>
          <dgm:resizeHandles val="exact"/>
        </dgm:presLayoutVars>
      </dgm:prSet>
      <dgm:spPr/>
    </dgm:pt>
    <dgm:pt modelId="{9C818D7B-D67D-415D-8539-C61A4C13E5E6}" type="pres">
      <dgm:prSet presAssocID="{DA401BA2-296B-47DC-A5BD-A2BB351E7B99}" presName="node" presStyleLbl="node1" presStyleIdx="0" presStyleCnt="4">
        <dgm:presLayoutVars>
          <dgm:bulletEnabled val="1"/>
        </dgm:presLayoutVars>
      </dgm:prSet>
      <dgm:spPr/>
    </dgm:pt>
    <dgm:pt modelId="{4595AD3F-979E-47F8-93F2-B1CF1A879A80}" type="pres">
      <dgm:prSet presAssocID="{8CF38BB4-147F-4E06-874B-0689BB81389E}" presName="sibTrans" presStyleCnt="0"/>
      <dgm:spPr/>
    </dgm:pt>
    <dgm:pt modelId="{270B3CB5-F010-4579-B849-0C925171C656}" type="pres">
      <dgm:prSet presAssocID="{E07A3328-F2DC-4D4C-929B-ED1173A275C2}" presName="node" presStyleLbl="node1" presStyleIdx="1" presStyleCnt="4">
        <dgm:presLayoutVars>
          <dgm:bulletEnabled val="1"/>
        </dgm:presLayoutVars>
      </dgm:prSet>
      <dgm:spPr/>
    </dgm:pt>
    <dgm:pt modelId="{D04B284C-7199-48A3-AFDA-1216621967C3}" type="pres">
      <dgm:prSet presAssocID="{E44E9621-8D7E-4F60-9060-29566E9E15ED}" presName="sibTrans" presStyleCnt="0"/>
      <dgm:spPr/>
    </dgm:pt>
    <dgm:pt modelId="{06819BE4-DEC0-48C0-86B9-810AD98B338F}" type="pres">
      <dgm:prSet presAssocID="{CB7F195F-1711-4FEC-A8A0-131F513FE744}" presName="node" presStyleLbl="node1" presStyleIdx="2" presStyleCnt="4" custLinFactNeighborX="141" custLinFactNeighborY="1937">
        <dgm:presLayoutVars>
          <dgm:bulletEnabled val="1"/>
        </dgm:presLayoutVars>
      </dgm:prSet>
      <dgm:spPr/>
    </dgm:pt>
    <dgm:pt modelId="{D7667D87-FD6E-4D05-A714-7B2B3A0EC7B0}" type="pres">
      <dgm:prSet presAssocID="{7094E3CD-E07A-408D-9F9A-46A172B50083}" presName="sibTrans" presStyleCnt="0"/>
      <dgm:spPr/>
    </dgm:pt>
    <dgm:pt modelId="{935AEEE8-4521-41D0-BF06-CE9EE5F820C5}" type="pres">
      <dgm:prSet presAssocID="{39A2AE29-3C8B-43CB-B74D-CE9C2C879572}" presName="node" presStyleLbl="node1" presStyleIdx="3" presStyleCnt="4">
        <dgm:presLayoutVars>
          <dgm:bulletEnabled val="1"/>
        </dgm:presLayoutVars>
      </dgm:prSet>
      <dgm:spPr/>
    </dgm:pt>
  </dgm:ptLst>
  <dgm:cxnLst>
    <dgm:cxn modelId="{F0270FF7-1105-4083-823C-BB6A50AD0CCF}" type="presOf" srcId="{CB7F195F-1711-4FEC-A8A0-131F513FE744}" destId="{06819BE4-DEC0-48C0-86B9-810AD98B338F}" srcOrd="0" destOrd="0" presId="urn:microsoft.com/office/officeart/2005/8/layout/default"/>
    <dgm:cxn modelId="{F7D6E952-33C8-4645-BB26-1F7B0CB6C688}" srcId="{1C5DF0DE-4998-4F47-B4E4-54A87ACF8C11}" destId="{DA401BA2-296B-47DC-A5BD-A2BB351E7B99}" srcOrd="0" destOrd="0" parTransId="{F2462A16-F860-4820-8615-8C3CF94546A3}" sibTransId="{8CF38BB4-147F-4E06-874B-0689BB81389E}"/>
    <dgm:cxn modelId="{00158D48-C794-4907-9B1F-A6438AF737F8}" srcId="{1C5DF0DE-4998-4F47-B4E4-54A87ACF8C11}" destId="{CB7F195F-1711-4FEC-A8A0-131F513FE744}" srcOrd="2" destOrd="0" parTransId="{86B226AA-944F-4E53-A8EB-04ED8F8060A1}" sibTransId="{7094E3CD-E07A-408D-9F9A-46A172B50083}"/>
    <dgm:cxn modelId="{AFE95BB9-0254-4CA6-BA5A-8EAF5A8E5A4B}" srcId="{1C5DF0DE-4998-4F47-B4E4-54A87ACF8C11}" destId="{E07A3328-F2DC-4D4C-929B-ED1173A275C2}" srcOrd="1" destOrd="0" parTransId="{918E68FB-E886-4827-9C14-F2D12CEFDCE6}" sibTransId="{E44E9621-8D7E-4F60-9060-29566E9E15ED}"/>
    <dgm:cxn modelId="{CCBF86C9-9CB5-4C7C-A4FC-8109C3D22D1E}" type="presOf" srcId="{DA401BA2-296B-47DC-A5BD-A2BB351E7B99}" destId="{9C818D7B-D67D-415D-8539-C61A4C13E5E6}" srcOrd="0" destOrd="0" presId="urn:microsoft.com/office/officeart/2005/8/layout/default"/>
    <dgm:cxn modelId="{E39D376F-4575-4D81-AB9E-2351FF7BF729}" srcId="{1C5DF0DE-4998-4F47-B4E4-54A87ACF8C11}" destId="{39A2AE29-3C8B-43CB-B74D-CE9C2C879572}" srcOrd="3" destOrd="0" parTransId="{6459F4D9-FABE-4FA7-8302-71FC9E59B795}" sibTransId="{088682BC-7686-4355-95D4-A42C60EE99BD}"/>
    <dgm:cxn modelId="{F5AB66DA-48E9-4829-A0BE-F9D5573D0772}" type="presOf" srcId="{39A2AE29-3C8B-43CB-B74D-CE9C2C879572}" destId="{935AEEE8-4521-41D0-BF06-CE9EE5F820C5}" srcOrd="0" destOrd="0" presId="urn:microsoft.com/office/officeart/2005/8/layout/default"/>
    <dgm:cxn modelId="{BD92B751-4CA8-4298-B75C-4CCBD066AB43}" type="presOf" srcId="{1C5DF0DE-4998-4F47-B4E4-54A87ACF8C11}" destId="{FF726419-7FF5-49E4-A87B-72B9B6671096}" srcOrd="0" destOrd="0" presId="urn:microsoft.com/office/officeart/2005/8/layout/default"/>
    <dgm:cxn modelId="{BDB0A611-8DC6-47D4-9178-4BE593BF01C7}" type="presOf" srcId="{E07A3328-F2DC-4D4C-929B-ED1173A275C2}" destId="{270B3CB5-F010-4579-B849-0C925171C656}" srcOrd="0" destOrd="0" presId="urn:microsoft.com/office/officeart/2005/8/layout/default"/>
    <dgm:cxn modelId="{3F3AE114-2D39-47F1-9744-00C69CCF9FC3}" type="presParOf" srcId="{FF726419-7FF5-49E4-A87B-72B9B6671096}" destId="{9C818D7B-D67D-415D-8539-C61A4C13E5E6}" srcOrd="0" destOrd="0" presId="urn:microsoft.com/office/officeart/2005/8/layout/default"/>
    <dgm:cxn modelId="{26FDBDDC-9410-43DB-90B9-1B31CEF0E47D}" type="presParOf" srcId="{FF726419-7FF5-49E4-A87B-72B9B6671096}" destId="{4595AD3F-979E-47F8-93F2-B1CF1A879A80}" srcOrd="1" destOrd="0" presId="urn:microsoft.com/office/officeart/2005/8/layout/default"/>
    <dgm:cxn modelId="{8E0F4F81-4EE4-4A5E-8B7D-BA676EF975F1}" type="presParOf" srcId="{FF726419-7FF5-49E4-A87B-72B9B6671096}" destId="{270B3CB5-F010-4579-B849-0C925171C656}" srcOrd="2" destOrd="0" presId="urn:microsoft.com/office/officeart/2005/8/layout/default"/>
    <dgm:cxn modelId="{3ECCFD04-39DE-4315-B2F1-B98C45157BE5}" type="presParOf" srcId="{FF726419-7FF5-49E4-A87B-72B9B6671096}" destId="{D04B284C-7199-48A3-AFDA-1216621967C3}" srcOrd="3" destOrd="0" presId="urn:microsoft.com/office/officeart/2005/8/layout/default"/>
    <dgm:cxn modelId="{8B25ADA9-F9F7-4A7D-B10F-8014A04BAE53}" type="presParOf" srcId="{FF726419-7FF5-49E4-A87B-72B9B6671096}" destId="{06819BE4-DEC0-48C0-86B9-810AD98B338F}" srcOrd="4" destOrd="0" presId="urn:microsoft.com/office/officeart/2005/8/layout/default"/>
    <dgm:cxn modelId="{4CB9A80F-F134-41D1-8D73-5C2973BF5D75}" type="presParOf" srcId="{FF726419-7FF5-49E4-A87B-72B9B6671096}" destId="{D7667D87-FD6E-4D05-A714-7B2B3A0EC7B0}" srcOrd="5" destOrd="0" presId="urn:microsoft.com/office/officeart/2005/8/layout/default"/>
    <dgm:cxn modelId="{AAFEB50D-CB1C-43EA-9105-DF6E531AE77A}" type="presParOf" srcId="{FF726419-7FF5-49E4-A87B-72B9B6671096}" destId="{935AEEE8-4521-41D0-BF06-CE9EE5F820C5}" srcOrd="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4263EF01-DA4D-43AA-B6C9-556FBAF3AB08}" type="doc">
      <dgm:prSet loTypeId="urn:microsoft.com/office/officeart/2005/8/layout/chevron1" loCatId="process" qsTypeId="urn:microsoft.com/office/officeart/2005/8/quickstyle/simple1" qsCatId="simple" csTypeId="urn:microsoft.com/office/officeart/2005/8/colors/accent1_2" csCatId="accent1" phldr="1"/>
      <dgm:spPr/>
      <dgm:t>
        <a:bodyPr/>
        <a:lstStyle/>
        <a:p>
          <a:endParaRPr lang="en-US"/>
        </a:p>
      </dgm:t>
    </dgm:pt>
    <dgm:pt modelId="{AD7B8D83-CBFC-4324-B738-3DE8AA7EB97A}">
      <dgm:prSet/>
      <dgm:spPr/>
      <dgm:t>
        <a:bodyPr/>
        <a:lstStyle/>
        <a:p>
          <a:r>
            <a:rPr lang="en-US" dirty="0"/>
            <a:t>Mixed Abstract Tree (MAT) built</a:t>
          </a:r>
        </a:p>
      </dgm:t>
    </dgm:pt>
    <dgm:pt modelId="{5E4B166A-44CB-4F80-B995-9E94C5ECE3B0}" type="parTrans" cxnId="{A7C49BC9-6543-44CD-A79C-42F7000AB44A}">
      <dgm:prSet/>
      <dgm:spPr/>
      <dgm:t>
        <a:bodyPr/>
        <a:lstStyle/>
        <a:p>
          <a:endParaRPr lang="en-US"/>
        </a:p>
      </dgm:t>
    </dgm:pt>
    <dgm:pt modelId="{EC122277-82F6-430D-9674-8B600F6243CB}" type="sibTrans" cxnId="{A7C49BC9-6543-44CD-A79C-42F7000AB44A}">
      <dgm:prSet/>
      <dgm:spPr/>
      <dgm:t>
        <a:bodyPr/>
        <a:lstStyle/>
        <a:p>
          <a:endParaRPr lang="en-US"/>
        </a:p>
      </dgm:t>
    </dgm:pt>
    <dgm:pt modelId="{4ECA499B-3B7B-4964-A40F-681C3EBAA1E1}">
      <dgm:prSet/>
      <dgm:spPr/>
      <dgm:t>
        <a:bodyPr/>
        <a:lstStyle/>
        <a:p>
          <a:r>
            <a:rPr lang="en-US" dirty="0"/>
            <a:t>Abstraction with flow and SQL specific info</a:t>
          </a:r>
        </a:p>
      </dgm:t>
    </dgm:pt>
    <dgm:pt modelId="{1C4581BA-8571-43C2-97B7-C8A11742AEB6}" type="parTrans" cxnId="{BC63D392-6276-43C7-84E1-6DE1849BC02E}">
      <dgm:prSet/>
      <dgm:spPr/>
      <dgm:t>
        <a:bodyPr/>
        <a:lstStyle/>
        <a:p>
          <a:endParaRPr lang="en-US"/>
        </a:p>
      </dgm:t>
    </dgm:pt>
    <dgm:pt modelId="{539F7741-BB81-4EAD-BA84-A7EEB663C75D}" type="sibTrans" cxnId="{BC63D392-6276-43C7-84E1-6DE1849BC02E}">
      <dgm:prSet/>
      <dgm:spPr/>
      <dgm:t>
        <a:bodyPr/>
        <a:lstStyle/>
        <a:p>
          <a:endParaRPr lang="en-US"/>
        </a:p>
      </dgm:t>
    </dgm:pt>
    <dgm:pt modelId="{837CC97C-EE4E-4C4C-9C7F-F4352E0A75DA}">
      <dgm:prSet/>
      <dgm:spPr/>
      <dgm:t>
        <a:bodyPr/>
        <a:lstStyle/>
        <a:p>
          <a:r>
            <a:rPr lang="en-US" dirty="0"/>
            <a:t>XML file in the DLL dir</a:t>
          </a:r>
        </a:p>
      </dgm:t>
    </dgm:pt>
    <dgm:pt modelId="{0D6415EA-32B7-435E-B248-355D4B03D2E2}" type="parTrans" cxnId="{630A5936-5BEE-4BC2-B454-4E84126BAA09}">
      <dgm:prSet/>
      <dgm:spPr/>
      <dgm:t>
        <a:bodyPr/>
        <a:lstStyle/>
        <a:p>
          <a:endParaRPr lang="en-US"/>
        </a:p>
      </dgm:t>
    </dgm:pt>
    <dgm:pt modelId="{840BCB93-86BD-4D2A-92E0-A88EED9279F9}" type="sibTrans" cxnId="{630A5936-5BEE-4BC2-B454-4E84126BAA09}">
      <dgm:prSet/>
      <dgm:spPr/>
      <dgm:t>
        <a:bodyPr/>
        <a:lstStyle/>
        <a:p>
          <a:endParaRPr lang="en-US"/>
        </a:p>
      </dgm:t>
    </dgm:pt>
    <dgm:pt modelId="{9A162788-047D-42B9-AE25-2311A19C1673}">
      <dgm:prSet/>
      <dgm:spPr/>
      <dgm:t>
        <a:bodyPr/>
        <a:lstStyle/>
        <a:p>
          <a:r>
            <a:rPr lang="en-US" dirty="0"/>
            <a:t>Converted to Pure Imperative Tree (PIT)</a:t>
          </a:r>
        </a:p>
      </dgm:t>
    </dgm:pt>
    <dgm:pt modelId="{39BAD5A6-8353-4560-BC03-2409168191D8}" type="parTrans" cxnId="{1D845956-47D2-4295-AC2D-4F0D6E09F053}">
      <dgm:prSet/>
      <dgm:spPr/>
      <dgm:t>
        <a:bodyPr/>
        <a:lstStyle/>
        <a:p>
          <a:endParaRPr lang="en-US"/>
        </a:p>
      </dgm:t>
    </dgm:pt>
    <dgm:pt modelId="{FE8707D6-207F-4529-8116-D03400FBE42F}" type="sibTrans" cxnId="{1D845956-47D2-4295-AC2D-4F0D6E09F053}">
      <dgm:prSet/>
      <dgm:spPr/>
      <dgm:t>
        <a:bodyPr/>
        <a:lstStyle/>
        <a:p>
          <a:endParaRPr lang="en-US"/>
        </a:p>
      </dgm:t>
    </dgm:pt>
    <dgm:pt modelId="{7AD67C1F-BB76-42E2-B5C0-34BAF4AA025A}">
      <dgm:prSet/>
      <dgm:spPr/>
      <dgm:t>
        <a:bodyPr/>
        <a:lstStyle/>
        <a:p>
          <a:r>
            <a:rPr lang="en-US" dirty="0"/>
            <a:t>General nodes of a tree that are SQL agnostic. C like data structures</a:t>
          </a:r>
        </a:p>
      </dgm:t>
    </dgm:pt>
    <dgm:pt modelId="{405C19A3-88A3-42A5-BA2A-007CB091F0D5}" type="parTrans" cxnId="{1A800BEC-2F3B-4E94-B3E9-05D2DCCCFD3B}">
      <dgm:prSet/>
      <dgm:spPr/>
      <dgm:t>
        <a:bodyPr/>
        <a:lstStyle/>
        <a:p>
          <a:endParaRPr lang="en-US"/>
        </a:p>
      </dgm:t>
    </dgm:pt>
    <dgm:pt modelId="{485EBA8C-C7A5-4A9F-8840-CFCE3BB2E9AB}" type="sibTrans" cxnId="{1A800BEC-2F3B-4E94-B3E9-05D2DCCCFD3B}">
      <dgm:prSet/>
      <dgm:spPr/>
      <dgm:t>
        <a:bodyPr/>
        <a:lstStyle/>
        <a:p>
          <a:endParaRPr lang="en-US"/>
        </a:p>
      </dgm:t>
    </dgm:pt>
    <dgm:pt modelId="{EE4D55C6-FEEA-4436-B65B-764F3E0F5B12}">
      <dgm:prSet/>
      <dgm:spPr/>
      <dgm:t>
        <a:bodyPr/>
        <a:lstStyle/>
        <a:p>
          <a:r>
            <a:rPr lang="en-US" dirty="0"/>
            <a:t>Easier to turn into final C code</a:t>
          </a:r>
        </a:p>
      </dgm:t>
    </dgm:pt>
    <dgm:pt modelId="{366785E7-9FA4-4594-A1BA-4502A74E7568}" type="parTrans" cxnId="{2D8A93E8-3A8E-49F5-8298-1B929E3D26B8}">
      <dgm:prSet/>
      <dgm:spPr/>
      <dgm:t>
        <a:bodyPr/>
        <a:lstStyle/>
        <a:p>
          <a:endParaRPr lang="en-US"/>
        </a:p>
      </dgm:t>
    </dgm:pt>
    <dgm:pt modelId="{83A1BA61-4F03-49A3-B482-FC1CBACFEF28}" type="sibTrans" cxnId="{2D8A93E8-3A8E-49F5-8298-1B929E3D26B8}">
      <dgm:prSet/>
      <dgm:spPr/>
      <dgm:t>
        <a:bodyPr/>
        <a:lstStyle/>
        <a:p>
          <a:endParaRPr lang="en-US"/>
        </a:p>
      </dgm:t>
    </dgm:pt>
    <dgm:pt modelId="{141C4535-2EAA-40AD-863D-929D1FD61ED4}">
      <dgm:prSet/>
      <dgm:spPr/>
      <dgm:t>
        <a:bodyPr/>
        <a:lstStyle/>
        <a:p>
          <a:r>
            <a:rPr lang="en-US" dirty="0"/>
            <a:t>Final C code built and written</a:t>
          </a:r>
        </a:p>
      </dgm:t>
    </dgm:pt>
    <dgm:pt modelId="{8E00D8AD-FC76-4FF0-A162-2744E96CA520}" type="parTrans" cxnId="{66AC0F2C-5EBA-4858-88EC-6DCAE77053E4}">
      <dgm:prSet/>
      <dgm:spPr/>
      <dgm:t>
        <a:bodyPr/>
        <a:lstStyle/>
        <a:p>
          <a:endParaRPr lang="en-US"/>
        </a:p>
      </dgm:t>
    </dgm:pt>
    <dgm:pt modelId="{06FF0787-97F0-4EB6-B6EA-96AB02196DE5}" type="sibTrans" cxnId="{66AC0F2C-5EBA-4858-88EC-6DCAE77053E4}">
      <dgm:prSet/>
      <dgm:spPr/>
      <dgm:t>
        <a:bodyPr/>
        <a:lstStyle/>
        <a:p>
          <a:endParaRPr lang="en-US"/>
        </a:p>
      </dgm:t>
    </dgm:pt>
    <dgm:pt modelId="{9EDD7276-DCBC-493E-AD73-AA8D2E33263B}">
      <dgm:prSet/>
      <dgm:spPr/>
      <dgm:t>
        <a:bodyPr/>
        <a:lstStyle/>
        <a:p>
          <a:r>
            <a:rPr lang="en-US" dirty="0"/>
            <a:t>C instead of C++ is simpler and faster compile.</a:t>
          </a:r>
        </a:p>
      </dgm:t>
    </dgm:pt>
    <dgm:pt modelId="{56FD551F-B443-47D3-BA74-73E69A4F7A26}" type="parTrans" cxnId="{675F8D29-0172-43C0-8BF3-B7CD145C70C6}">
      <dgm:prSet/>
      <dgm:spPr/>
      <dgm:t>
        <a:bodyPr/>
        <a:lstStyle/>
        <a:p>
          <a:endParaRPr lang="en-US"/>
        </a:p>
      </dgm:t>
    </dgm:pt>
    <dgm:pt modelId="{9E2BDF0D-CD1A-49DB-B16E-D788E6E76D71}" type="sibTrans" cxnId="{675F8D29-0172-43C0-8BF3-B7CD145C70C6}">
      <dgm:prSet/>
      <dgm:spPr/>
      <dgm:t>
        <a:bodyPr/>
        <a:lstStyle/>
        <a:p>
          <a:endParaRPr lang="en-US"/>
        </a:p>
      </dgm:t>
    </dgm:pt>
    <dgm:pt modelId="{4AE4634D-0557-4392-971F-F4D16D3E4E03}">
      <dgm:prSet/>
      <dgm:spPr/>
      <dgm:t>
        <a:bodyPr/>
        <a:lstStyle/>
        <a:p>
          <a:r>
            <a:rPr lang="en-US" dirty="0"/>
            <a:t>Call cl.exe to compile, link, and generate DLL</a:t>
          </a:r>
        </a:p>
      </dgm:t>
    </dgm:pt>
    <dgm:pt modelId="{3C5C6918-FC36-4A14-9FFA-C75EF8B31FAC}" type="parTrans" cxnId="{4607E869-CAB5-4C17-A8FF-8F7424DDFC12}">
      <dgm:prSet/>
      <dgm:spPr/>
      <dgm:t>
        <a:bodyPr/>
        <a:lstStyle/>
        <a:p>
          <a:endParaRPr lang="en-US"/>
        </a:p>
      </dgm:t>
    </dgm:pt>
    <dgm:pt modelId="{91D1A19E-AB4E-40C7-BD30-108237BA0E9A}" type="sibTrans" cxnId="{4607E869-CAB5-4C17-A8FF-8F7424DDFC12}">
      <dgm:prSet/>
      <dgm:spPr/>
      <dgm:t>
        <a:bodyPr/>
        <a:lstStyle/>
        <a:p>
          <a:endParaRPr lang="en-US"/>
        </a:p>
      </dgm:t>
    </dgm:pt>
    <dgm:pt modelId="{2DF09348-A2CF-46E7-8CBE-ACB993D07921}">
      <dgm:prSet/>
      <dgm:spPr/>
      <dgm:t>
        <a:bodyPr/>
        <a:lstStyle/>
        <a:p>
          <a:r>
            <a:rPr lang="en-US" dirty="0"/>
            <a:t>Many of what is needed to execute in the DLL</a:t>
          </a:r>
        </a:p>
      </dgm:t>
    </dgm:pt>
    <dgm:pt modelId="{C2A04928-6FD4-48B9-B441-D5400BE272E6}" type="parTrans" cxnId="{562DBD53-3C68-465C-8839-6A5AFDCAFE56}">
      <dgm:prSet/>
      <dgm:spPr/>
      <dgm:t>
        <a:bodyPr/>
        <a:lstStyle/>
        <a:p>
          <a:endParaRPr lang="en-US"/>
        </a:p>
      </dgm:t>
    </dgm:pt>
    <dgm:pt modelId="{A453A66D-67C7-4C59-A2A9-B5F39A89F566}" type="sibTrans" cxnId="{562DBD53-3C68-465C-8839-6A5AFDCAFE56}">
      <dgm:prSet/>
      <dgm:spPr/>
      <dgm:t>
        <a:bodyPr/>
        <a:lstStyle/>
        <a:p>
          <a:endParaRPr lang="en-US"/>
        </a:p>
      </dgm:t>
    </dgm:pt>
    <dgm:pt modelId="{73D61D98-7AF5-487C-B4B2-BFE17DE1FFA7}">
      <dgm:prSet/>
      <dgm:spPr/>
      <dgm:t>
        <a:bodyPr/>
        <a:lstStyle/>
        <a:p>
          <a:r>
            <a:rPr lang="en-US" dirty="0"/>
            <a:t>Some calls into the HK Engine</a:t>
          </a:r>
        </a:p>
      </dgm:t>
    </dgm:pt>
    <dgm:pt modelId="{182CF1B9-E59A-4A66-B89E-826658270E14}" type="parTrans" cxnId="{3ACF5433-9BB5-493F-B4E7-C248E342F094}">
      <dgm:prSet/>
      <dgm:spPr/>
      <dgm:t>
        <a:bodyPr/>
        <a:lstStyle/>
        <a:p>
          <a:endParaRPr lang="en-US"/>
        </a:p>
      </dgm:t>
    </dgm:pt>
    <dgm:pt modelId="{D59AFF86-F129-4B36-A81F-AF35430201BB}" type="sibTrans" cxnId="{3ACF5433-9BB5-493F-B4E7-C248E342F094}">
      <dgm:prSet/>
      <dgm:spPr/>
      <dgm:t>
        <a:bodyPr/>
        <a:lstStyle/>
        <a:p>
          <a:endParaRPr lang="en-US"/>
        </a:p>
      </dgm:t>
    </dgm:pt>
    <dgm:pt modelId="{E95DDD1B-0074-41B7-9DEC-D2DC6A9E1B24}">
      <dgm:prSet/>
      <dgm:spPr/>
      <dgm:t>
        <a:bodyPr/>
        <a:lstStyle/>
        <a:p>
          <a:r>
            <a:rPr lang="en-US" dirty="0"/>
            <a:t>No user defined strings or SQL identifiers to prevent injection</a:t>
          </a:r>
        </a:p>
      </dgm:t>
    </dgm:pt>
    <dgm:pt modelId="{9AED6E92-685D-4696-8157-5093F9D27B61}" type="parTrans" cxnId="{55F68CD8-FE69-4339-A9BD-2023B60E7D56}">
      <dgm:prSet/>
      <dgm:spPr/>
      <dgm:t>
        <a:bodyPr/>
        <a:lstStyle/>
        <a:p>
          <a:endParaRPr lang="en-US"/>
        </a:p>
      </dgm:t>
    </dgm:pt>
    <dgm:pt modelId="{6C7998C9-33AD-4986-B0C7-8E04BBEFA5BC}" type="sibTrans" cxnId="{55F68CD8-FE69-4339-A9BD-2023B60E7D56}">
      <dgm:prSet/>
      <dgm:spPr/>
      <dgm:t>
        <a:bodyPr/>
        <a:lstStyle/>
        <a:p>
          <a:endParaRPr lang="en-US"/>
        </a:p>
      </dgm:t>
    </dgm:pt>
    <dgm:pt modelId="{36D45FFD-2C00-4867-87A0-04FEB9085E60}">
      <dgm:prSet/>
      <dgm:spPr/>
      <dgm:t>
        <a:bodyPr/>
        <a:lstStyle/>
        <a:p>
          <a:r>
            <a:rPr lang="en-US" dirty="0"/>
            <a:t>Query trees into MAT nodes</a:t>
          </a:r>
        </a:p>
      </dgm:t>
    </dgm:pt>
    <dgm:pt modelId="{90B9635C-1EF2-4A53-8709-DEE61525B725}" type="parTrans" cxnId="{969F8C45-2F23-4C6A-8800-F491503A3B14}">
      <dgm:prSet/>
      <dgm:spPr/>
      <dgm:t>
        <a:bodyPr/>
        <a:lstStyle/>
        <a:p>
          <a:endParaRPr lang="en-US"/>
        </a:p>
      </dgm:t>
    </dgm:pt>
    <dgm:pt modelId="{2B131768-7EB8-425B-8B76-A2D785544725}" type="sibTrans" cxnId="{969F8C45-2F23-4C6A-8800-F491503A3B14}">
      <dgm:prSet/>
      <dgm:spPr/>
      <dgm:t>
        <a:bodyPr/>
        <a:lstStyle/>
        <a:p>
          <a:endParaRPr lang="en-US"/>
        </a:p>
      </dgm:t>
    </dgm:pt>
    <dgm:pt modelId="{9EA6FEE5-D5E6-4139-A008-B6826BD77551}" type="pres">
      <dgm:prSet presAssocID="{4263EF01-DA4D-43AA-B6C9-556FBAF3AB08}" presName="Name0" presStyleCnt="0">
        <dgm:presLayoutVars>
          <dgm:dir/>
          <dgm:animLvl val="lvl"/>
          <dgm:resizeHandles val="exact"/>
        </dgm:presLayoutVars>
      </dgm:prSet>
      <dgm:spPr/>
    </dgm:pt>
    <dgm:pt modelId="{DAB6D153-7C4F-4773-82FA-E47C1939F7EA}" type="pres">
      <dgm:prSet presAssocID="{AD7B8D83-CBFC-4324-B738-3DE8AA7EB97A}" presName="composite" presStyleCnt="0"/>
      <dgm:spPr/>
    </dgm:pt>
    <dgm:pt modelId="{43BC5D7C-5F05-490E-8E42-7389F599C3D8}" type="pres">
      <dgm:prSet presAssocID="{AD7B8D83-CBFC-4324-B738-3DE8AA7EB97A}" presName="parTx" presStyleLbl="node1" presStyleIdx="0" presStyleCnt="4">
        <dgm:presLayoutVars>
          <dgm:chMax val="0"/>
          <dgm:chPref val="0"/>
          <dgm:bulletEnabled val="1"/>
        </dgm:presLayoutVars>
      </dgm:prSet>
      <dgm:spPr/>
    </dgm:pt>
    <dgm:pt modelId="{62EC26EC-122E-41D8-85A8-3D8D857B105E}" type="pres">
      <dgm:prSet presAssocID="{AD7B8D83-CBFC-4324-B738-3DE8AA7EB97A}" presName="desTx" presStyleLbl="revTx" presStyleIdx="0" presStyleCnt="4">
        <dgm:presLayoutVars>
          <dgm:bulletEnabled val="1"/>
        </dgm:presLayoutVars>
      </dgm:prSet>
      <dgm:spPr/>
    </dgm:pt>
    <dgm:pt modelId="{81F47E79-99E9-49A8-9872-48950DF04814}" type="pres">
      <dgm:prSet presAssocID="{EC122277-82F6-430D-9674-8B600F6243CB}" presName="space" presStyleCnt="0"/>
      <dgm:spPr/>
    </dgm:pt>
    <dgm:pt modelId="{6E9D4E81-27DB-491C-85BB-D57221714028}" type="pres">
      <dgm:prSet presAssocID="{9A162788-047D-42B9-AE25-2311A19C1673}" presName="composite" presStyleCnt="0"/>
      <dgm:spPr/>
    </dgm:pt>
    <dgm:pt modelId="{ABC451BA-9BC8-46B6-9633-5F84A66F7DE0}" type="pres">
      <dgm:prSet presAssocID="{9A162788-047D-42B9-AE25-2311A19C1673}" presName="parTx" presStyleLbl="node1" presStyleIdx="1" presStyleCnt="4">
        <dgm:presLayoutVars>
          <dgm:chMax val="0"/>
          <dgm:chPref val="0"/>
          <dgm:bulletEnabled val="1"/>
        </dgm:presLayoutVars>
      </dgm:prSet>
      <dgm:spPr/>
    </dgm:pt>
    <dgm:pt modelId="{9B3B18AB-92E6-490F-B8C9-03DD66BF9819}" type="pres">
      <dgm:prSet presAssocID="{9A162788-047D-42B9-AE25-2311A19C1673}" presName="desTx" presStyleLbl="revTx" presStyleIdx="1" presStyleCnt="4">
        <dgm:presLayoutVars>
          <dgm:bulletEnabled val="1"/>
        </dgm:presLayoutVars>
      </dgm:prSet>
      <dgm:spPr/>
    </dgm:pt>
    <dgm:pt modelId="{C14702EA-0C1D-40C9-8476-A2303619DD17}" type="pres">
      <dgm:prSet presAssocID="{FE8707D6-207F-4529-8116-D03400FBE42F}" presName="space" presStyleCnt="0"/>
      <dgm:spPr/>
    </dgm:pt>
    <dgm:pt modelId="{A7A71C46-B538-48E9-B838-B391CC8E3129}" type="pres">
      <dgm:prSet presAssocID="{141C4535-2EAA-40AD-863D-929D1FD61ED4}" presName="composite" presStyleCnt="0"/>
      <dgm:spPr/>
    </dgm:pt>
    <dgm:pt modelId="{2BF95632-4C18-4BB2-9C87-B51697C240A8}" type="pres">
      <dgm:prSet presAssocID="{141C4535-2EAA-40AD-863D-929D1FD61ED4}" presName="parTx" presStyleLbl="node1" presStyleIdx="2" presStyleCnt="4">
        <dgm:presLayoutVars>
          <dgm:chMax val="0"/>
          <dgm:chPref val="0"/>
          <dgm:bulletEnabled val="1"/>
        </dgm:presLayoutVars>
      </dgm:prSet>
      <dgm:spPr/>
    </dgm:pt>
    <dgm:pt modelId="{62BDA2CF-8B14-407C-B5F4-7A9424623708}" type="pres">
      <dgm:prSet presAssocID="{141C4535-2EAA-40AD-863D-929D1FD61ED4}" presName="desTx" presStyleLbl="revTx" presStyleIdx="2" presStyleCnt="4">
        <dgm:presLayoutVars>
          <dgm:bulletEnabled val="1"/>
        </dgm:presLayoutVars>
      </dgm:prSet>
      <dgm:spPr/>
    </dgm:pt>
    <dgm:pt modelId="{875A1850-1D87-47B0-A6CC-F260289FD865}" type="pres">
      <dgm:prSet presAssocID="{06FF0787-97F0-4EB6-B6EA-96AB02196DE5}" presName="space" presStyleCnt="0"/>
      <dgm:spPr/>
    </dgm:pt>
    <dgm:pt modelId="{CBB41063-C053-431C-8002-01B31B297020}" type="pres">
      <dgm:prSet presAssocID="{4AE4634D-0557-4392-971F-F4D16D3E4E03}" presName="composite" presStyleCnt="0"/>
      <dgm:spPr/>
    </dgm:pt>
    <dgm:pt modelId="{1A574792-1F52-41CC-BBAA-38CACA5532C2}" type="pres">
      <dgm:prSet presAssocID="{4AE4634D-0557-4392-971F-F4D16D3E4E03}" presName="parTx" presStyleLbl="node1" presStyleIdx="3" presStyleCnt="4">
        <dgm:presLayoutVars>
          <dgm:chMax val="0"/>
          <dgm:chPref val="0"/>
          <dgm:bulletEnabled val="1"/>
        </dgm:presLayoutVars>
      </dgm:prSet>
      <dgm:spPr/>
    </dgm:pt>
    <dgm:pt modelId="{12A1E728-2EA9-41FC-9D82-34FED609FCAF}" type="pres">
      <dgm:prSet presAssocID="{4AE4634D-0557-4392-971F-F4D16D3E4E03}" presName="desTx" presStyleLbl="revTx" presStyleIdx="3" presStyleCnt="4">
        <dgm:presLayoutVars>
          <dgm:bulletEnabled val="1"/>
        </dgm:presLayoutVars>
      </dgm:prSet>
      <dgm:spPr/>
    </dgm:pt>
  </dgm:ptLst>
  <dgm:cxnLst>
    <dgm:cxn modelId="{A9175205-3603-4D25-A3F4-5822E010A4D1}" type="presOf" srcId="{141C4535-2EAA-40AD-863D-929D1FD61ED4}" destId="{2BF95632-4C18-4BB2-9C87-B51697C240A8}" srcOrd="0" destOrd="0" presId="urn:microsoft.com/office/officeart/2005/8/layout/chevron1"/>
    <dgm:cxn modelId="{5ABC876D-2A67-42AF-A965-87F504F8AD8C}" type="presOf" srcId="{4263EF01-DA4D-43AA-B6C9-556FBAF3AB08}" destId="{9EA6FEE5-D5E6-4139-A008-B6826BD77551}" srcOrd="0" destOrd="0" presId="urn:microsoft.com/office/officeart/2005/8/layout/chevron1"/>
    <dgm:cxn modelId="{E2BE3479-BE76-4612-89E8-64718DABD513}" type="presOf" srcId="{73D61D98-7AF5-487C-B4B2-BFE17DE1FFA7}" destId="{12A1E728-2EA9-41FC-9D82-34FED609FCAF}" srcOrd="0" destOrd="1" presId="urn:microsoft.com/office/officeart/2005/8/layout/chevron1"/>
    <dgm:cxn modelId="{2D8A93E8-3A8E-49F5-8298-1B929E3D26B8}" srcId="{9A162788-047D-42B9-AE25-2311A19C1673}" destId="{EE4D55C6-FEEA-4436-B65B-764F3E0F5B12}" srcOrd="1" destOrd="0" parTransId="{366785E7-9FA4-4594-A1BA-4502A74E7568}" sibTransId="{83A1BA61-4F03-49A3-B482-FC1CBACFEF28}"/>
    <dgm:cxn modelId="{DAA10A03-495D-4F72-8A22-E2FCFDF132F0}" type="presOf" srcId="{2DF09348-A2CF-46E7-8CBE-ACB993D07921}" destId="{12A1E728-2EA9-41FC-9D82-34FED609FCAF}" srcOrd="0" destOrd="0" presId="urn:microsoft.com/office/officeart/2005/8/layout/chevron1"/>
    <dgm:cxn modelId="{1A800BEC-2F3B-4E94-B3E9-05D2DCCCFD3B}" srcId="{9A162788-047D-42B9-AE25-2311A19C1673}" destId="{7AD67C1F-BB76-42E2-B5C0-34BAF4AA025A}" srcOrd="0" destOrd="0" parTransId="{405C19A3-88A3-42A5-BA2A-007CB091F0D5}" sibTransId="{485EBA8C-C7A5-4A9F-8840-CFCE3BB2E9AB}"/>
    <dgm:cxn modelId="{675F8D29-0172-43C0-8BF3-B7CD145C70C6}" srcId="{141C4535-2EAA-40AD-863D-929D1FD61ED4}" destId="{9EDD7276-DCBC-493E-AD73-AA8D2E33263B}" srcOrd="0" destOrd="0" parTransId="{56FD551F-B443-47D3-BA74-73E69A4F7A26}" sibTransId="{9E2BDF0D-CD1A-49DB-B16E-D788E6E76D71}"/>
    <dgm:cxn modelId="{5FA35776-56B2-4038-B3E1-9D245E81D8D8}" type="presOf" srcId="{837CC97C-EE4E-4C4C-9C7F-F4352E0A75DA}" destId="{62EC26EC-122E-41D8-85A8-3D8D857B105E}" srcOrd="0" destOrd="2" presId="urn:microsoft.com/office/officeart/2005/8/layout/chevron1"/>
    <dgm:cxn modelId="{A81C95A3-E806-40C8-8025-672C42163726}" type="presOf" srcId="{AD7B8D83-CBFC-4324-B738-3DE8AA7EB97A}" destId="{43BC5D7C-5F05-490E-8E42-7389F599C3D8}" srcOrd="0" destOrd="0" presId="urn:microsoft.com/office/officeart/2005/8/layout/chevron1"/>
    <dgm:cxn modelId="{4607E869-CAB5-4C17-A8FF-8F7424DDFC12}" srcId="{4263EF01-DA4D-43AA-B6C9-556FBAF3AB08}" destId="{4AE4634D-0557-4392-971F-F4D16D3E4E03}" srcOrd="3" destOrd="0" parTransId="{3C5C6918-FC36-4A14-9FFA-C75EF8B31FAC}" sibTransId="{91D1A19E-AB4E-40C7-BD30-108237BA0E9A}"/>
    <dgm:cxn modelId="{562DBD53-3C68-465C-8839-6A5AFDCAFE56}" srcId="{4AE4634D-0557-4392-971F-F4D16D3E4E03}" destId="{2DF09348-A2CF-46E7-8CBE-ACB993D07921}" srcOrd="0" destOrd="0" parTransId="{C2A04928-6FD4-48B9-B441-D5400BE272E6}" sibTransId="{A453A66D-67C7-4C59-A2A9-B5F39A89F566}"/>
    <dgm:cxn modelId="{66AC0F2C-5EBA-4858-88EC-6DCAE77053E4}" srcId="{4263EF01-DA4D-43AA-B6C9-556FBAF3AB08}" destId="{141C4535-2EAA-40AD-863D-929D1FD61ED4}" srcOrd="2" destOrd="0" parTransId="{8E00D8AD-FC76-4FF0-A162-2744E96CA520}" sibTransId="{06FF0787-97F0-4EB6-B6EA-96AB02196DE5}"/>
    <dgm:cxn modelId="{1E00DF91-0789-40F2-8D87-3826EA037EA8}" type="presOf" srcId="{9EDD7276-DCBC-493E-AD73-AA8D2E33263B}" destId="{62BDA2CF-8B14-407C-B5F4-7A9424623708}" srcOrd="0" destOrd="0" presId="urn:microsoft.com/office/officeart/2005/8/layout/chevron1"/>
    <dgm:cxn modelId="{B6EF8892-158F-4164-84FA-30FE49EDDD3A}" type="presOf" srcId="{4ECA499B-3B7B-4964-A40F-681C3EBAA1E1}" destId="{62EC26EC-122E-41D8-85A8-3D8D857B105E}" srcOrd="0" destOrd="0" presId="urn:microsoft.com/office/officeart/2005/8/layout/chevron1"/>
    <dgm:cxn modelId="{69366B83-2D61-4349-AD13-60A9CFD6388C}" type="presOf" srcId="{9A162788-047D-42B9-AE25-2311A19C1673}" destId="{ABC451BA-9BC8-46B6-9633-5F84A66F7DE0}" srcOrd="0" destOrd="0" presId="urn:microsoft.com/office/officeart/2005/8/layout/chevron1"/>
    <dgm:cxn modelId="{55F68CD8-FE69-4339-A9BD-2023B60E7D56}" srcId="{141C4535-2EAA-40AD-863D-929D1FD61ED4}" destId="{E95DDD1B-0074-41B7-9DEC-D2DC6A9E1B24}" srcOrd="1" destOrd="0" parTransId="{9AED6E92-685D-4696-8157-5093F9D27B61}" sibTransId="{6C7998C9-33AD-4986-B0C7-8E04BBEFA5BC}"/>
    <dgm:cxn modelId="{630A5936-5BEE-4BC2-B454-4E84126BAA09}" srcId="{AD7B8D83-CBFC-4324-B738-3DE8AA7EB97A}" destId="{837CC97C-EE4E-4C4C-9C7F-F4352E0A75DA}" srcOrd="2" destOrd="0" parTransId="{0D6415EA-32B7-435E-B248-355D4B03D2E2}" sibTransId="{840BCB93-86BD-4D2A-92E0-A88EED9279F9}"/>
    <dgm:cxn modelId="{A7C49BC9-6543-44CD-A79C-42F7000AB44A}" srcId="{4263EF01-DA4D-43AA-B6C9-556FBAF3AB08}" destId="{AD7B8D83-CBFC-4324-B738-3DE8AA7EB97A}" srcOrd="0" destOrd="0" parTransId="{5E4B166A-44CB-4F80-B995-9E94C5ECE3B0}" sibTransId="{EC122277-82F6-430D-9674-8B600F6243CB}"/>
    <dgm:cxn modelId="{AFC6AEA6-0F9A-41AA-A8FB-156F9DD72EF8}" type="presOf" srcId="{EE4D55C6-FEEA-4436-B65B-764F3E0F5B12}" destId="{9B3B18AB-92E6-490F-B8C9-03DD66BF9819}" srcOrd="0" destOrd="1" presId="urn:microsoft.com/office/officeart/2005/8/layout/chevron1"/>
    <dgm:cxn modelId="{1D845956-47D2-4295-AC2D-4F0D6E09F053}" srcId="{4263EF01-DA4D-43AA-B6C9-556FBAF3AB08}" destId="{9A162788-047D-42B9-AE25-2311A19C1673}" srcOrd="1" destOrd="0" parTransId="{39BAD5A6-8353-4560-BC03-2409168191D8}" sibTransId="{FE8707D6-207F-4529-8116-D03400FBE42F}"/>
    <dgm:cxn modelId="{3ACF5433-9BB5-493F-B4E7-C248E342F094}" srcId="{4AE4634D-0557-4392-971F-F4D16D3E4E03}" destId="{73D61D98-7AF5-487C-B4B2-BFE17DE1FFA7}" srcOrd="1" destOrd="0" parTransId="{182CF1B9-E59A-4A66-B89E-826658270E14}" sibTransId="{D59AFF86-F129-4B36-A81F-AF35430201BB}"/>
    <dgm:cxn modelId="{BC63D392-6276-43C7-84E1-6DE1849BC02E}" srcId="{AD7B8D83-CBFC-4324-B738-3DE8AA7EB97A}" destId="{4ECA499B-3B7B-4964-A40F-681C3EBAA1E1}" srcOrd="0" destOrd="0" parTransId="{1C4581BA-8571-43C2-97B7-C8A11742AEB6}" sibTransId="{539F7741-BB81-4EAD-BA84-A7EEB663C75D}"/>
    <dgm:cxn modelId="{8F27B206-478C-4A77-AB83-F4081A7136F7}" type="presOf" srcId="{7AD67C1F-BB76-42E2-B5C0-34BAF4AA025A}" destId="{9B3B18AB-92E6-490F-B8C9-03DD66BF9819}" srcOrd="0" destOrd="0" presId="urn:microsoft.com/office/officeart/2005/8/layout/chevron1"/>
    <dgm:cxn modelId="{C1E63D62-ACF4-42BD-8E4C-8219D8407EE6}" type="presOf" srcId="{E95DDD1B-0074-41B7-9DEC-D2DC6A9E1B24}" destId="{62BDA2CF-8B14-407C-B5F4-7A9424623708}" srcOrd="0" destOrd="1" presId="urn:microsoft.com/office/officeart/2005/8/layout/chevron1"/>
    <dgm:cxn modelId="{603C3013-C49A-4A28-A8A8-C3BF042A5AE4}" type="presOf" srcId="{36D45FFD-2C00-4867-87A0-04FEB9085E60}" destId="{62EC26EC-122E-41D8-85A8-3D8D857B105E}" srcOrd="0" destOrd="1" presId="urn:microsoft.com/office/officeart/2005/8/layout/chevron1"/>
    <dgm:cxn modelId="{B604BDE1-672F-45FF-983A-4F2506BA7616}" type="presOf" srcId="{4AE4634D-0557-4392-971F-F4D16D3E4E03}" destId="{1A574792-1F52-41CC-BBAA-38CACA5532C2}" srcOrd="0" destOrd="0" presId="urn:microsoft.com/office/officeart/2005/8/layout/chevron1"/>
    <dgm:cxn modelId="{969F8C45-2F23-4C6A-8800-F491503A3B14}" srcId="{AD7B8D83-CBFC-4324-B738-3DE8AA7EB97A}" destId="{36D45FFD-2C00-4867-87A0-04FEB9085E60}" srcOrd="1" destOrd="0" parTransId="{90B9635C-1EF2-4A53-8709-DEE61525B725}" sibTransId="{2B131768-7EB8-425B-8B76-A2D785544725}"/>
    <dgm:cxn modelId="{EEFB873B-F766-44AD-8C6C-901F94EBDC6A}" type="presParOf" srcId="{9EA6FEE5-D5E6-4139-A008-B6826BD77551}" destId="{DAB6D153-7C4F-4773-82FA-E47C1939F7EA}" srcOrd="0" destOrd="0" presId="urn:microsoft.com/office/officeart/2005/8/layout/chevron1"/>
    <dgm:cxn modelId="{7D244501-D83E-4819-8029-C789EE6FA1A4}" type="presParOf" srcId="{DAB6D153-7C4F-4773-82FA-E47C1939F7EA}" destId="{43BC5D7C-5F05-490E-8E42-7389F599C3D8}" srcOrd="0" destOrd="0" presId="urn:microsoft.com/office/officeart/2005/8/layout/chevron1"/>
    <dgm:cxn modelId="{055C0497-F645-4D44-B60B-01265603E49A}" type="presParOf" srcId="{DAB6D153-7C4F-4773-82FA-E47C1939F7EA}" destId="{62EC26EC-122E-41D8-85A8-3D8D857B105E}" srcOrd="1" destOrd="0" presId="urn:microsoft.com/office/officeart/2005/8/layout/chevron1"/>
    <dgm:cxn modelId="{7DE7C304-8350-468E-ABA1-5171103BCEB4}" type="presParOf" srcId="{9EA6FEE5-D5E6-4139-A008-B6826BD77551}" destId="{81F47E79-99E9-49A8-9872-48950DF04814}" srcOrd="1" destOrd="0" presId="urn:microsoft.com/office/officeart/2005/8/layout/chevron1"/>
    <dgm:cxn modelId="{C1367752-7CDE-4132-BA01-B3F6EC908B66}" type="presParOf" srcId="{9EA6FEE5-D5E6-4139-A008-B6826BD77551}" destId="{6E9D4E81-27DB-491C-85BB-D57221714028}" srcOrd="2" destOrd="0" presId="urn:microsoft.com/office/officeart/2005/8/layout/chevron1"/>
    <dgm:cxn modelId="{E196AB4D-63DF-4F22-A2D3-1CD4A68C932B}" type="presParOf" srcId="{6E9D4E81-27DB-491C-85BB-D57221714028}" destId="{ABC451BA-9BC8-46B6-9633-5F84A66F7DE0}" srcOrd="0" destOrd="0" presId="urn:microsoft.com/office/officeart/2005/8/layout/chevron1"/>
    <dgm:cxn modelId="{7462AC9B-E39A-41FC-B24F-32C5B71EB589}" type="presParOf" srcId="{6E9D4E81-27DB-491C-85BB-D57221714028}" destId="{9B3B18AB-92E6-490F-B8C9-03DD66BF9819}" srcOrd="1" destOrd="0" presId="urn:microsoft.com/office/officeart/2005/8/layout/chevron1"/>
    <dgm:cxn modelId="{3DE05C84-2B52-4BFF-81AA-070B2D4AB486}" type="presParOf" srcId="{9EA6FEE5-D5E6-4139-A008-B6826BD77551}" destId="{C14702EA-0C1D-40C9-8476-A2303619DD17}" srcOrd="3" destOrd="0" presId="urn:microsoft.com/office/officeart/2005/8/layout/chevron1"/>
    <dgm:cxn modelId="{D0C2E367-C782-40EE-ACB6-A5676C608269}" type="presParOf" srcId="{9EA6FEE5-D5E6-4139-A008-B6826BD77551}" destId="{A7A71C46-B538-48E9-B838-B391CC8E3129}" srcOrd="4" destOrd="0" presId="urn:microsoft.com/office/officeart/2005/8/layout/chevron1"/>
    <dgm:cxn modelId="{B1889C09-7874-4019-A71C-05D28AB92F81}" type="presParOf" srcId="{A7A71C46-B538-48E9-B838-B391CC8E3129}" destId="{2BF95632-4C18-4BB2-9C87-B51697C240A8}" srcOrd="0" destOrd="0" presId="urn:microsoft.com/office/officeart/2005/8/layout/chevron1"/>
    <dgm:cxn modelId="{68E83FC4-26BD-4292-B545-F2AFCF46A68F}" type="presParOf" srcId="{A7A71C46-B538-48E9-B838-B391CC8E3129}" destId="{62BDA2CF-8B14-407C-B5F4-7A9424623708}" srcOrd="1" destOrd="0" presId="urn:microsoft.com/office/officeart/2005/8/layout/chevron1"/>
    <dgm:cxn modelId="{697CA9B3-231D-44F6-9040-FCDA3453B952}" type="presParOf" srcId="{9EA6FEE5-D5E6-4139-A008-B6826BD77551}" destId="{875A1850-1D87-47B0-A6CC-F260289FD865}" srcOrd="5" destOrd="0" presId="urn:microsoft.com/office/officeart/2005/8/layout/chevron1"/>
    <dgm:cxn modelId="{220F80D9-54A4-4601-BFC8-070E351452E0}" type="presParOf" srcId="{9EA6FEE5-D5E6-4139-A008-B6826BD77551}" destId="{CBB41063-C053-431C-8002-01B31B297020}" srcOrd="6" destOrd="0" presId="urn:microsoft.com/office/officeart/2005/8/layout/chevron1"/>
    <dgm:cxn modelId="{50272DFF-7F86-4A4A-B883-4657F0586DFF}" type="presParOf" srcId="{CBB41063-C053-431C-8002-01B31B297020}" destId="{1A574792-1F52-41CC-BBAA-38CACA5532C2}" srcOrd="0" destOrd="0" presId="urn:microsoft.com/office/officeart/2005/8/layout/chevron1"/>
    <dgm:cxn modelId="{5AA5BF8E-7AD4-4DE6-ACE8-DBB82BDDE4A2}" type="presParOf" srcId="{CBB41063-C053-431C-8002-01B31B297020}" destId="{12A1E728-2EA9-41FC-9D82-34FED609FCAF}" srcOrd="1"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D697A917-4C5D-45FB-8D70-764DA9871FE3}" type="doc">
      <dgm:prSet loTypeId="urn:microsoft.com/office/officeart/2005/8/layout/default" loCatId="list" qsTypeId="urn:microsoft.com/office/officeart/2005/8/quickstyle/simple1" qsCatId="simple" csTypeId="urn:microsoft.com/office/officeart/2005/8/colors/accent0_3" csCatId="mainScheme" phldr="1"/>
      <dgm:spPr/>
      <dgm:t>
        <a:bodyPr/>
        <a:lstStyle/>
        <a:p>
          <a:endParaRPr lang="en-US"/>
        </a:p>
      </dgm:t>
    </dgm:pt>
    <dgm:pt modelId="{E212C0FE-6101-4797-95BF-59A10D523CC5}">
      <dgm:prSet phldrT="[Text]"/>
      <dgm:spPr/>
      <dgm:t>
        <a:bodyPr/>
        <a:lstStyle/>
        <a:p>
          <a:r>
            <a:rPr lang="en-US" dirty="0"/>
            <a:t>All files in BINN\XTP</a:t>
          </a:r>
        </a:p>
      </dgm:t>
    </dgm:pt>
    <dgm:pt modelId="{B6B175D9-4F19-4914-8751-4A04203671E1}" type="parTrans" cxnId="{0B19696A-A6B9-4B40-9798-71DE79FDBFFE}">
      <dgm:prSet/>
      <dgm:spPr/>
      <dgm:t>
        <a:bodyPr/>
        <a:lstStyle/>
        <a:p>
          <a:endParaRPr lang="en-US"/>
        </a:p>
      </dgm:t>
    </dgm:pt>
    <dgm:pt modelId="{35682375-31C9-4596-AC0F-0905A8A521AB}" type="sibTrans" cxnId="{0B19696A-A6B9-4B40-9798-71DE79FDBFFE}">
      <dgm:prSet/>
      <dgm:spPr/>
      <dgm:t>
        <a:bodyPr/>
        <a:lstStyle/>
        <a:p>
          <a:endParaRPr lang="en-US"/>
        </a:p>
      </dgm:t>
    </dgm:pt>
    <dgm:pt modelId="{CA26918E-8E4D-4187-8EB0-04BBA4995B19}">
      <dgm:prSet phldrT="[Text]"/>
      <dgm:spPr/>
      <dgm:t>
        <a:bodyPr/>
        <a:lstStyle/>
        <a:p>
          <a:r>
            <a:rPr lang="en-US" dirty="0"/>
            <a:t>Gen has HK header and libs</a:t>
          </a:r>
        </a:p>
      </dgm:t>
    </dgm:pt>
    <dgm:pt modelId="{6DC83649-8AC2-4BF9-8C3E-750A9EFF4F15}" type="parTrans" cxnId="{E54CC240-25E4-42A4-A941-6A020707769C}">
      <dgm:prSet/>
      <dgm:spPr/>
      <dgm:t>
        <a:bodyPr/>
        <a:lstStyle/>
        <a:p>
          <a:endParaRPr lang="en-US"/>
        </a:p>
      </dgm:t>
    </dgm:pt>
    <dgm:pt modelId="{96941ADC-4E81-4E27-832C-EF4A591DF968}" type="sibTrans" cxnId="{E54CC240-25E4-42A4-A941-6A020707769C}">
      <dgm:prSet/>
      <dgm:spPr/>
      <dgm:t>
        <a:bodyPr/>
        <a:lstStyle/>
        <a:p>
          <a:endParaRPr lang="en-US"/>
        </a:p>
      </dgm:t>
    </dgm:pt>
    <dgm:pt modelId="{BA822BF0-01E1-4A52-90D9-7A559460A476}">
      <dgm:prSet phldrT="[Text]"/>
      <dgm:spPr/>
      <dgm:t>
        <a:bodyPr/>
        <a:lstStyle/>
        <a:p>
          <a:r>
            <a:rPr lang="en-US" dirty="0"/>
            <a:t>VC has compiler files, DLLs and libs</a:t>
          </a:r>
        </a:p>
      </dgm:t>
    </dgm:pt>
    <dgm:pt modelId="{1EBCF4E6-A42C-4502-975A-3FDBF49888C5}" type="parTrans" cxnId="{D11ACE29-C54D-44DF-89F4-2BB97458C013}">
      <dgm:prSet/>
      <dgm:spPr/>
      <dgm:t>
        <a:bodyPr/>
        <a:lstStyle/>
        <a:p>
          <a:endParaRPr lang="en-US"/>
        </a:p>
      </dgm:t>
    </dgm:pt>
    <dgm:pt modelId="{2ABCC182-8C13-4276-8C2E-A53174499B8A}" type="sibTrans" cxnId="{D11ACE29-C54D-44DF-89F4-2BB97458C013}">
      <dgm:prSet/>
      <dgm:spPr/>
      <dgm:t>
        <a:bodyPr/>
        <a:lstStyle/>
        <a:p>
          <a:endParaRPr lang="en-US"/>
        </a:p>
      </dgm:t>
    </dgm:pt>
    <dgm:pt modelId="{60360D3B-9B62-4209-A850-128187C282FC}">
      <dgm:prSet phldrT="[Text]"/>
      <dgm:spPr/>
      <dgm:t>
        <a:bodyPr/>
        <a:lstStyle/>
        <a:p>
          <a:r>
            <a:rPr lang="en-US" dirty="0"/>
            <a:t>Call cl.exe to compile and link</a:t>
          </a:r>
        </a:p>
      </dgm:t>
    </dgm:pt>
    <dgm:pt modelId="{E150A20D-E993-48DF-9CF8-5F682336DE0A}" type="parTrans" cxnId="{A04146AC-1EB1-4AD1-AFB3-862AE00367D0}">
      <dgm:prSet/>
      <dgm:spPr/>
      <dgm:t>
        <a:bodyPr/>
        <a:lstStyle/>
        <a:p>
          <a:endParaRPr lang="en-US"/>
        </a:p>
      </dgm:t>
    </dgm:pt>
    <dgm:pt modelId="{EEC6BC11-E4D2-4C2B-A023-42F59A00D52A}" type="sibTrans" cxnId="{A04146AC-1EB1-4AD1-AFB3-862AE00367D0}">
      <dgm:prSet/>
      <dgm:spPr/>
      <dgm:t>
        <a:bodyPr/>
        <a:lstStyle/>
        <a:p>
          <a:endParaRPr lang="en-US"/>
        </a:p>
      </dgm:t>
    </dgm:pt>
    <dgm:pt modelId="{D7DAAFCE-1F6F-4C2A-B3EA-6BE53171BDDD}" type="pres">
      <dgm:prSet presAssocID="{D697A917-4C5D-45FB-8D70-764DA9871FE3}" presName="diagram" presStyleCnt="0">
        <dgm:presLayoutVars>
          <dgm:dir/>
          <dgm:resizeHandles val="exact"/>
        </dgm:presLayoutVars>
      </dgm:prSet>
      <dgm:spPr/>
    </dgm:pt>
    <dgm:pt modelId="{C9DDDD6D-20CA-4E02-9989-B8BBA3ACEAD5}" type="pres">
      <dgm:prSet presAssocID="{E212C0FE-6101-4797-95BF-59A10D523CC5}" presName="node" presStyleLbl="node1" presStyleIdx="0" presStyleCnt="4">
        <dgm:presLayoutVars>
          <dgm:bulletEnabled val="1"/>
        </dgm:presLayoutVars>
      </dgm:prSet>
      <dgm:spPr/>
    </dgm:pt>
    <dgm:pt modelId="{12EB083F-C567-4377-9403-DFF0C1B5AD6A}" type="pres">
      <dgm:prSet presAssocID="{35682375-31C9-4596-AC0F-0905A8A521AB}" presName="sibTrans" presStyleCnt="0"/>
      <dgm:spPr/>
    </dgm:pt>
    <dgm:pt modelId="{680B5118-6107-4F32-9C66-6A464C366D56}" type="pres">
      <dgm:prSet presAssocID="{BA822BF0-01E1-4A52-90D9-7A559460A476}" presName="node" presStyleLbl="node1" presStyleIdx="1" presStyleCnt="4" custLinFactNeighborY="2355">
        <dgm:presLayoutVars>
          <dgm:bulletEnabled val="1"/>
        </dgm:presLayoutVars>
      </dgm:prSet>
      <dgm:spPr/>
    </dgm:pt>
    <dgm:pt modelId="{1160C5C4-6F6A-4014-AA3F-552B4652948E}" type="pres">
      <dgm:prSet presAssocID="{2ABCC182-8C13-4276-8C2E-A53174499B8A}" presName="sibTrans" presStyleCnt="0"/>
      <dgm:spPr/>
    </dgm:pt>
    <dgm:pt modelId="{E56EA2CF-30B4-48CE-905F-8713004C1EE8}" type="pres">
      <dgm:prSet presAssocID="{CA26918E-8E4D-4187-8EB0-04BBA4995B19}" presName="node" presStyleLbl="node1" presStyleIdx="2" presStyleCnt="4">
        <dgm:presLayoutVars>
          <dgm:bulletEnabled val="1"/>
        </dgm:presLayoutVars>
      </dgm:prSet>
      <dgm:spPr/>
    </dgm:pt>
    <dgm:pt modelId="{2943E6F2-52F1-42B1-8280-48225A091FEB}" type="pres">
      <dgm:prSet presAssocID="{96941ADC-4E81-4E27-832C-EF4A591DF968}" presName="sibTrans" presStyleCnt="0"/>
      <dgm:spPr/>
    </dgm:pt>
    <dgm:pt modelId="{715B1C46-4D95-4F01-B006-921A5254A929}" type="pres">
      <dgm:prSet presAssocID="{60360D3B-9B62-4209-A850-128187C282FC}" presName="node" presStyleLbl="node1" presStyleIdx="3" presStyleCnt="4">
        <dgm:presLayoutVars>
          <dgm:bulletEnabled val="1"/>
        </dgm:presLayoutVars>
      </dgm:prSet>
      <dgm:spPr/>
    </dgm:pt>
  </dgm:ptLst>
  <dgm:cxnLst>
    <dgm:cxn modelId="{664884E9-2C70-4463-9E5F-0956382FBCCB}" type="presOf" srcId="{60360D3B-9B62-4209-A850-128187C282FC}" destId="{715B1C46-4D95-4F01-B006-921A5254A929}" srcOrd="0" destOrd="0" presId="urn:microsoft.com/office/officeart/2005/8/layout/default"/>
    <dgm:cxn modelId="{A04146AC-1EB1-4AD1-AFB3-862AE00367D0}" srcId="{D697A917-4C5D-45FB-8D70-764DA9871FE3}" destId="{60360D3B-9B62-4209-A850-128187C282FC}" srcOrd="3" destOrd="0" parTransId="{E150A20D-E993-48DF-9CF8-5F682336DE0A}" sibTransId="{EEC6BC11-E4D2-4C2B-A023-42F59A00D52A}"/>
    <dgm:cxn modelId="{2962D1BB-77AD-4C14-B8F1-B4376EAD3F1A}" type="presOf" srcId="{BA822BF0-01E1-4A52-90D9-7A559460A476}" destId="{680B5118-6107-4F32-9C66-6A464C366D56}" srcOrd="0" destOrd="0" presId="urn:microsoft.com/office/officeart/2005/8/layout/default"/>
    <dgm:cxn modelId="{E9E4BD63-49CD-4C93-9BEB-C37B738388F4}" type="presOf" srcId="{D697A917-4C5D-45FB-8D70-764DA9871FE3}" destId="{D7DAAFCE-1F6F-4C2A-B3EA-6BE53171BDDD}" srcOrd="0" destOrd="0" presId="urn:microsoft.com/office/officeart/2005/8/layout/default"/>
    <dgm:cxn modelId="{639D21AA-3A07-4F5F-80C6-600943CAE854}" type="presOf" srcId="{CA26918E-8E4D-4187-8EB0-04BBA4995B19}" destId="{E56EA2CF-30B4-48CE-905F-8713004C1EE8}" srcOrd="0" destOrd="0" presId="urn:microsoft.com/office/officeart/2005/8/layout/default"/>
    <dgm:cxn modelId="{87AA822C-8398-4337-8F46-2681B30C51FA}" type="presOf" srcId="{E212C0FE-6101-4797-95BF-59A10D523CC5}" destId="{C9DDDD6D-20CA-4E02-9989-B8BBA3ACEAD5}" srcOrd="0" destOrd="0" presId="urn:microsoft.com/office/officeart/2005/8/layout/default"/>
    <dgm:cxn modelId="{0B19696A-A6B9-4B40-9798-71DE79FDBFFE}" srcId="{D697A917-4C5D-45FB-8D70-764DA9871FE3}" destId="{E212C0FE-6101-4797-95BF-59A10D523CC5}" srcOrd="0" destOrd="0" parTransId="{B6B175D9-4F19-4914-8751-4A04203671E1}" sibTransId="{35682375-31C9-4596-AC0F-0905A8A521AB}"/>
    <dgm:cxn modelId="{D11ACE29-C54D-44DF-89F4-2BB97458C013}" srcId="{D697A917-4C5D-45FB-8D70-764DA9871FE3}" destId="{BA822BF0-01E1-4A52-90D9-7A559460A476}" srcOrd="1" destOrd="0" parTransId="{1EBCF4E6-A42C-4502-975A-3FDBF49888C5}" sibTransId="{2ABCC182-8C13-4276-8C2E-A53174499B8A}"/>
    <dgm:cxn modelId="{E54CC240-25E4-42A4-A941-6A020707769C}" srcId="{D697A917-4C5D-45FB-8D70-764DA9871FE3}" destId="{CA26918E-8E4D-4187-8EB0-04BBA4995B19}" srcOrd="2" destOrd="0" parTransId="{6DC83649-8AC2-4BF9-8C3E-750A9EFF4F15}" sibTransId="{96941ADC-4E81-4E27-832C-EF4A591DF968}"/>
    <dgm:cxn modelId="{5132886A-C15C-4B1E-8CAE-BD097AF883DF}" type="presParOf" srcId="{D7DAAFCE-1F6F-4C2A-B3EA-6BE53171BDDD}" destId="{C9DDDD6D-20CA-4E02-9989-B8BBA3ACEAD5}" srcOrd="0" destOrd="0" presId="urn:microsoft.com/office/officeart/2005/8/layout/default"/>
    <dgm:cxn modelId="{2053C56D-5020-423C-B64D-07CC910A111D}" type="presParOf" srcId="{D7DAAFCE-1F6F-4C2A-B3EA-6BE53171BDDD}" destId="{12EB083F-C567-4377-9403-DFF0C1B5AD6A}" srcOrd="1" destOrd="0" presId="urn:microsoft.com/office/officeart/2005/8/layout/default"/>
    <dgm:cxn modelId="{C20DBA34-F9EF-4CD7-B771-00D7745804EC}" type="presParOf" srcId="{D7DAAFCE-1F6F-4C2A-B3EA-6BE53171BDDD}" destId="{680B5118-6107-4F32-9C66-6A464C366D56}" srcOrd="2" destOrd="0" presId="urn:microsoft.com/office/officeart/2005/8/layout/default"/>
    <dgm:cxn modelId="{A24DE51C-6CD5-4D81-93A0-ED9BF41ED520}" type="presParOf" srcId="{D7DAAFCE-1F6F-4C2A-B3EA-6BE53171BDDD}" destId="{1160C5C4-6F6A-4014-AA3F-552B4652948E}" srcOrd="3" destOrd="0" presId="urn:microsoft.com/office/officeart/2005/8/layout/default"/>
    <dgm:cxn modelId="{ACF45B8E-A31D-4A24-BD6C-6782A60FFCBC}" type="presParOf" srcId="{D7DAAFCE-1F6F-4C2A-B3EA-6BE53171BDDD}" destId="{E56EA2CF-30B4-48CE-905F-8713004C1EE8}" srcOrd="4" destOrd="0" presId="urn:microsoft.com/office/officeart/2005/8/layout/default"/>
    <dgm:cxn modelId="{724B2A62-6C70-47FA-ADB7-B0D8A8B46682}" type="presParOf" srcId="{D7DAAFCE-1F6F-4C2A-B3EA-6BE53171BDDD}" destId="{2943E6F2-52F1-42B1-8280-48225A091FEB}" srcOrd="5" destOrd="0" presId="urn:microsoft.com/office/officeart/2005/8/layout/default"/>
    <dgm:cxn modelId="{F007D72F-2003-46BA-A381-938634DC3475}" type="presParOf" srcId="{D7DAAFCE-1F6F-4C2A-B3EA-6BE53171BDDD}" destId="{715B1C46-4D95-4F01-B006-921A5254A929}" srcOrd="6" destOrd="0" presId="urn:microsoft.com/office/officeart/2005/8/layout/defaul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EA637725-D715-4FE6-A444-F73F0A5FE698}"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B76AD646-5267-4947-BAD4-5411446DBE8A}">
      <dgm:prSet/>
      <dgm:spPr/>
      <dgm:t>
        <a:bodyPr/>
        <a:lstStyle/>
        <a:p>
          <a:r>
            <a:rPr lang="en-US" dirty="0"/>
            <a:t>Hekaton implements its own memory management system built on SQLOS</a:t>
          </a:r>
        </a:p>
      </dgm:t>
    </dgm:pt>
    <dgm:pt modelId="{C1F99D55-1A34-4D50-A9B1-59CE3717B513}" type="parTrans" cxnId="{ABC41433-F7F9-49BF-93BB-10F573968620}">
      <dgm:prSet/>
      <dgm:spPr/>
      <dgm:t>
        <a:bodyPr/>
        <a:lstStyle/>
        <a:p>
          <a:endParaRPr lang="en-US"/>
        </a:p>
      </dgm:t>
    </dgm:pt>
    <dgm:pt modelId="{98926DBD-33BB-4A86-975D-CD43889F7CB6}" type="sibTrans" cxnId="{ABC41433-F7F9-49BF-93BB-10F573968620}">
      <dgm:prSet/>
      <dgm:spPr/>
      <dgm:t>
        <a:bodyPr/>
        <a:lstStyle/>
        <a:p>
          <a:endParaRPr lang="en-US"/>
        </a:p>
      </dgm:t>
    </dgm:pt>
    <dgm:pt modelId="{1C408AEA-FDFF-4F52-A8C4-3EE690F065BE}">
      <dgm:prSet/>
      <dgm:spPr/>
      <dgm:t>
        <a:bodyPr/>
        <a:lstStyle/>
        <a:p>
          <a:r>
            <a:rPr lang="en-US" b="1" dirty="0"/>
            <a:t>MEMORYCLERK_XTP </a:t>
          </a:r>
          <a:r>
            <a:rPr lang="en-US" dirty="0"/>
            <a:t>(DB_ID_&lt;dbid&gt;) uses SQLOS Page allocator</a:t>
          </a:r>
        </a:p>
      </dgm:t>
    </dgm:pt>
    <dgm:pt modelId="{6AC17B7A-6CBE-4AD8-AE85-DBE68548BF91}" type="parTrans" cxnId="{E4781C14-C2AE-41C2-BAC2-4C51104678D8}">
      <dgm:prSet/>
      <dgm:spPr/>
      <dgm:t>
        <a:bodyPr/>
        <a:lstStyle/>
        <a:p>
          <a:endParaRPr lang="en-US"/>
        </a:p>
      </dgm:t>
    </dgm:pt>
    <dgm:pt modelId="{570970F8-D359-4655-8377-2C7C0D291E58}" type="sibTrans" cxnId="{E4781C14-C2AE-41C2-BAC2-4C51104678D8}">
      <dgm:prSet/>
      <dgm:spPr/>
      <dgm:t>
        <a:bodyPr/>
        <a:lstStyle/>
        <a:p>
          <a:endParaRPr lang="en-US"/>
        </a:p>
      </dgm:t>
    </dgm:pt>
    <dgm:pt modelId="{3A45EFE2-2455-4503-81A9-43D73E9B35EB}">
      <dgm:prSet/>
      <dgm:spPr/>
      <dgm:t>
        <a:bodyPr/>
        <a:lstStyle/>
        <a:p>
          <a:r>
            <a:rPr lang="en-US" dirty="0"/>
            <a:t>Variable </a:t>
          </a:r>
          <a:r>
            <a:rPr lang="en-US" i="1" dirty="0"/>
            <a:t>heaps</a:t>
          </a:r>
          <a:r>
            <a:rPr lang="en-US" dirty="0"/>
            <a:t> created per table and range index</a:t>
          </a:r>
        </a:p>
      </dgm:t>
    </dgm:pt>
    <dgm:pt modelId="{9C46D640-05A1-4AEB-8945-29A41F4C6772}" type="parTrans" cxnId="{E61C8A10-4A06-40BF-9D55-4D90539297D5}">
      <dgm:prSet/>
      <dgm:spPr/>
      <dgm:t>
        <a:bodyPr/>
        <a:lstStyle/>
        <a:p>
          <a:endParaRPr lang="en-US"/>
        </a:p>
      </dgm:t>
    </dgm:pt>
    <dgm:pt modelId="{ABFF7BE7-82D8-4BAF-B9BA-BF939A1A8AAD}" type="sibTrans" cxnId="{E61C8A10-4A06-40BF-9D55-4D90539297D5}">
      <dgm:prSet/>
      <dgm:spPr/>
      <dgm:t>
        <a:bodyPr/>
        <a:lstStyle/>
        <a:p>
          <a:endParaRPr lang="en-US"/>
        </a:p>
      </dgm:t>
    </dgm:pt>
    <dgm:pt modelId="{0109D264-269A-493C-A686-C9D0AB13B108}">
      <dgm:prSet/>
      <dgm:spPr/>
      <dgm:t>
        <a:bodyPr/>
        <a:lstStyle/>
        <a:p>
          <a:r>
            <a:rPr lang="en-US" dirty="0"/>
            <a:t>Details in </a:t>
          </a:r>
          <a:r>
            <a:rPr lang="en-US" b="1" dirty="0"/>
            <a:t>dm_db_xtp_memory_consumers </a:t>
          </a:r>
          <a:r>
            <a:rPr lang="en-US" dirty="0"/>
            <a:t>and </a:t>
          </a:r>
          <a:r>
            <a:rPr lang="en-US" b="1" dirty="0"/>
            <a:t>dm_xtp_system_memory_consumers</a:t>
          </a:r>
        </a:p>
      </dgm:t>
    </dgm:pt>
    <dgm:pt modelId="{6004796E-3D54-49CF-8CBE-01217765C1AD}" type="parTrans" cxnId="{FCE1EB5B-3E7D-471E-8C11-F5310CCFDBD1}">
      <dgm:prSet/>
      <dgm:spPr/>
      <dgm:t>
        <a:bodyPr/>
        <a:lstStyle/>
        <a:p>
          <a:endParaRPr lang="en-US"/>
        </a:p>
      </dgm:t>
    </dgm:pt>
    <dgm:pt modelId="{715DE200-83BC-4138-92F5-77F834C7D21C}" type="sibTrans" cxnId="{FCE1EB5B-3E7D-471E-8C11-F5310CCFDBD1}">
      <dgm:prSet/>
      <dgm:spPr/>
      <dgm:t>
        <a:bodyPr/>
        <a:lstStyle/>
        <a:p>
          <a:endParaRPr lang="en-US"/>
        </a:p>
      </dgm:t>
    </dgm:pt>
    <dgm:pt modelId="{2190D30C-2FE0-462A-8F0D-0A48C93180CE}">
      <dgm:prSet/>
      <dgm:spPr/>
      <dgm:t>
        <a:bodyPr/>
        <a:lstStyle/>
        <a:p>
          <a:r>
            <a:rPr lang="en-US" dirty="0"/>
            <a:t>In-Memory does recognize SQL Server Memory Pressure</a:t>
          </a:r>
        </a:p>
      </dgm:t>
    </dgm:pt>
    <dgm:pt modelId="{B583A450-D4D1-461C-B216-1B0DA8A64B04}" type="parTrans" cxnId="{EBC656D9-DF9B-4DC0-864A-3165F4E0F00A}">
      <dgm:prSet/>
      <dgm:spPr/>
      <dgm:t>
        <a:bodyPr/>
        <a:lstStyle/>
        <a:p>
          <a:endParaRPr lang="en-US"/>
        </a:p>
      </dgm:t>
    </dgm:pt>
    <dgm:pt modelId="{F1E5A534-6899-4E90-9DA8-7074FA86DA8E}" type="sibTrans" cxnId="{EBC656D9-DF9B-4DC0-864A-3165F4E0F00A}">
      <dgm:prSet/>
      <dgm:spPr/>
      <dgm:t>
        <a:bodyPr/>
        <a:lstStyle/>
        <a:p>
          <a:endParaRPr lang="en-US"/>
        </a:p>
      </dgm:t>
    </dgm:pt>
    <dgm:pt modelId="{DC10CF04-3423-41D6-AEC1-25CF99DBD29E}">
      <dgm:prSet/>
      <dgm:spPr/>
      <dgm:t>
        <a:bodyPr/>
        <a:lstStyle/>
        <a:p>
          <a:r>
            <a:rPr lang="en-US" dirty="0"/>
            <a:t>Garbage collection is triggered</a:t>
          </a:r>
        </a:p>
      </dgm:t>
    </dgm:pt>
    <dgm:pt modelId="{07BF7585-0583-48FD-A4FE-E592E9D80E48}" type="parTrans" cxnId="{F7A7887E-C273-4F54-A280-85535C5D42A2}">
      <dgm:prSet/>
      <dgm:spPr/>
      <dgm:t>
        <a:bodyPr/>
        <a:lstStyle/>
        <a:p>
          <a:endParaRPr lang="en-US"/>
        </a:p>
      </dgm:t>
    </dgm:pt>
    <dgm:pt modelId="{0704797B-4D3E-4706-B995-313295D89C46}" type="sibTrans" cxnId="{F7A7887E-C273-4F54-A280-85535C5D42A2}">
      <dgm:prSet/>
      <dgm:spPr/>
      <dgm:t>
        <a:bodyPr/>
        <a:lstStyle/>
        <a:p>
          <a:endParaRPr lang="en-US"/>
        </a:p>
      </dgm:t>
    </dgm:pt>
    <dgm:pt modelId="{82CB9A74-E76A-46A3-AC9D-BE4666397EA0}">
      <dgm:prSet/>
      <dgm:spPr/>
      <dgm:t>
        <a:bodyPr/>
        <a:lstStyle/>
        <a:p>
          <a:r>
            <a:rPr lang="en-US" dirty="0"/>
            <a:t>If OOM, no inserts allowed but you may be able to DELETE to free up space</a:t>
          </a:r>
        </a:p>
      </dgm:t>
    </dgm:pt>
    <dgm:pt modelId="{96E2322A-7F52-44AC-B5DC-8DD10D1C8D89}" type="parTrans" cxnId="{A424918B-22B9-4280-A82A-D5F4EE133501}">
      <dgm:prSet/>
      <dgm:spPr/>
      <dgm:t>
        <a:bodyPr/>
        <a:lstStyle/>
        <a:p>
          <a:endParaRPr lang="en-US"/>
        </a:p>
      </dgm:t>
    </dgm:pt>
    <dgm:pt modelId="{F55DCA3F-3E87-4A9A-8717-28520923D90A}" type="sibTrans" cxnId="{A424918B-22B9-4280-A82A-D5F4EE133501}">
      <dgm:prSet/>
      <dgm:spPr/>
      <dgm:t>
        <a:bodyPr/>
        <a:lstStyle/>
        <a:p>
          <a:endParaRPr lang="en-US"/>
        </a:p>
      </dgm:t>
    </dgm:pt>
    <dgm:pt modelId="{C9F9C789-4986-4A31-8C7F-DCB686777CA6}">
      <dgm:prSet/>
      <dgm:spPr/>
      <dgm:t>
        <a:bodyPr/>
        <a:lstStyle/>
        <a:p>
          <a:r>
            <a:rPr lang="en-US" dirty="0"/>
            <a:t>“System” memory for database independent tasks</a:t>
          </a:r>
        </a:p>
      </dgm:t>
    </dgm:pt>
    <dgm:pt modelId="{605BADA6-6978-4E8B-B313-8E012A0D450D}" type="parTrans" cxnId="{979E78A0-86A7-4D32-8EA4-F0039131D92C}">
      <dgm:prSet/>
      <dgm:spPr/>
      <dgm:t>
        <a:bodyPr/>
        <a:lstStyle/>
        <a:p>
          <a:endParaRPr lang="en-US"/>
        </a:p>
      </dgm:t>
    </dgm:pt>
    <dgm:pt modelId="{FB94EBB8-AD8F-4745-BB24-1378E9CBBD59}" type="sibTrans" cxnId="{979E78A0-86A7-4D32-8EA4-F0039131D92C}">
      <dgm:prSet/>
      <dgm:spPr/>
      <dgm:t>
        <a:bodyPr/>
        <a:lstStyle/>
        <a:p>
          <a:endParaRPr lang="en-US"/>
        </a:p>
      </dgm:t>
    </dgm:pt>
    <dgm:pt modelId="{850438B7-AAD5-4D07-9211-926D3BE87BFA}">
      <dgm:prSet/>
      <dgm:spPr/>
      <dgm:t>
        <a:bodyPr/>
        <a:lstStyle/>
        <a:p>
          <a:r>
            <a:rPr lang="en-US" dirty="0"/>
            <a:t>Hash indexes using partitioned memory objects for buckets</a:t>
          </a:r>
        </a:p>
      </dgm:t>
    </dgm:pt>
    <dgm:pt modelId="{E01951FE-804A-459E-9D5E-4149ED8E62F9}" type="parTrans" cxnId="{47964688-B1D9-4A91-979E-378073109DD9}">
      <dgm:prSet/>
      <dgm:spPr/>
      <dgm:t>
        <a:bodyPr/>
        <a:lstStyle/>
        <a:p>
          <a:endParaRPr lang="en-US"/>
        </a:p>
      </dgm:t>
    </dgm:pt>
    <dgm:pt modelId="{8A0DD119-FE97-49EF-88A5-92BE6D9D2081}" type="sibTrans" cxnId="{47964688-B1D9-4A91-979E-378073109DD9}">
      <dgm:prSet/>
      <dgm:spPr/>
      <dgm:t>
        <a:bodyPr/>
        <a:lstStyle/>
        <a:p>
          <a:endParaRPr lang="en-US"/>
        </a:p>
      </dgm:t>
    </dgm:pt>
    <dgm:pt modelId="{819F3960-942D-4FAE-B240-B3C113476709}">
      <dgm:prSet/>
      <dgm:spPr/>
      <dgm:t>
        <a:bodyPr/>
        <a:lstStyle/>
        <a:p>
          <a:r>
            <a:rPr lang="en-US" dirty="0"/>
            <a:t>Memory only limited by the OS (</a:t>
          </a:r>
          <a:r>
            <a:rPr lang="en-US" b="1" dirty="0"/>
            <a:t>24TB in Windows Server 2016</a:t>
          </a:r>
          <a:r>
            <a:rPr lang="en-US" dirty="0"/>
            <a:t>)</a:t>
          </a:r>
        </a:p>
      </dgm:t>
    </dgm:pt>
    <dgm:pt modelId="{9EC56A18-87E5-4ED1-A48C-FB946947CAB8}" type="parTrans" cxnId="{09445DD5-3A98-4D9B-A1DC-D78E064B172D}">
      <dgm:prSet/>
      <dgm:spPr/>
      <dgm:t>
        <a:bodyPr/>
        <a:lstStyle/>
        <a:p>
          <a:endParaRPr lang="en-US"/>
        </a:p>
      </dgm:t>
    </dgm:pt>
    <dgm:pt modelId="{0D2CC05A-D953-4887-BEDA-DE52F61019ED}" type="sibTrans" cxnId="{09445DD5-3A98-4D9B-A1DC-D78E064B172D}">
      <dgm:prSet/>
      <dgm:spPr/>
      <dgm:t>
        <a:bodyPr/>
        <a:lstStyle/>
        <a:p>
          <a:endParaRPr lang="en-US"/>
        </a:p>
      </dgm:t>
    </dgm:pt>
    <dgm:pt modelId="{AC743DB4-639B-4A9A-92F8-4189845380BD}" type="pres">
      <dgm:prSet presAssocID="{EA637725-D715-4FE6-A444-F73F0A5FE698}" presName="linear" presStyleCnt="0">
        <dgm:presLayoutVars>
          <dgm:animLvl val="lvl"/>
          <dgm:resizeHandles val="exact"/>
        </dgm:presLayoutVars>
      </dgm:prSet>
      <dgm:spPr/>
    </dgm:pt>
    <dgm:pt modelId="{721DC565-4036-4277-AD66-2B58CB5B5BFA}" type="pres">
      <dgm:prSet presAssocID="{B76AD646-5267-4947-BAD4-5411446DBE8A}" presName="parentText" presStyleLbl="node1" presStyleIdx="0" presStyleCnt="2">
        <dgm:presLayoutVars>
          <dgm:chMax val="0"/>
          <dgm:bulletEnabled val="1"/>
        </dgm:presLayoutVars>
      </dgm:prSet>
      <dgm:spPr/>
    </dgm:pt>
    <dgm:pt modelId="{7FE7E213-19A2-4641-A541-4699F6EF4C37}" type="pres">
      <dgm:prSet presAssocID="{B76AD646-5267-4947-BAD4-5411446DBE8A}" presName="childText" presStyleLbl="revTx" presStyleIdx="0" presStyleCnt="2">
        <dgm:presLayoutVars>
          <dgm:bulletEnabled val="1"/>
        </dgm:presLayoutVars>
      </dgm:prSet>
      <dgm:spPr/>
    </dgm:pt>
    <dgm:pt modelId="{29476372-010F-4844-84F1-767B5B3B2B97}" type="pres">
      <dgm:prSet presAssocID="{2190D30C-2FE0-462A-8F0D-0A48C93180CE}" presName="parentText" presStyleLbl="node1" presStyleIdx="1" presStyleCnt="2">
        <dgm:presLayoutVars>
          <dgm:chMax val="0"/>
          <dgm:bulletEnabled val="1"/>
        </dgm:presLayoutVars>
      </dgm:prSet>
      <dgm:spPr/>
    </dgm:pt>
    <dgm:pt modelId="{F7B1847E-0E77-48AC-BA07-AEA34114D987}" type="pres">
      <dgm:prSet presAssocID="{2190D30C-2FE0-462A-8F0D-0A48C93180CE}" presName="childText" presStyleLbl="revTx" presStyleIdx="1" presStyleCnt="2">
        <dgm:presLayoutVars>
          <dgm:bulletEnabled val="1"/>
        </dgm:presLayoutVars>
      </dgm:prSet>
      <dgm:spPr/>
    </dgm:pt>
  </dgm:ptLst>
  <dgm:cxnLst>
    <dgm:cxn modelId="{79EBC854-556E-4F2A-BAD0-2F4ADC500822}" type="presOf" srcId="{C9F9C789-4986-4A31-8C7F-DCB686777CA6}" destId="{7FE7E213-19A2-4641-A541-4699F6EF4C37}" srcOrd="0" destOrd="3" presId="urn:microsoft.com/office/officeart/2005/8/layout/vList2"/>
    <dgm:cxn modelId="{F7A7887E-C273-4F54-A280-85535C5D42A2}" srcId="{2190D30C-2FE0-462A-8F0D-0A48C93180CE}" destId="{DC10CF04-3423-41D6-AEC1-25CF99DBD29E}" srcOrd="0" destOrd="0" parTransId="{07BF7585-0583-48FD-A4FE-E592E9D80E48}" sibTransId="{0704797B-4D3E-4706-B995-313295D89C46}"/>
    <dgm:cxn modelId="{FCE1EB5B-3E7D-471E-8C11-F5310CCFDBD1}" srcId="{B76AD646-5267-4947-BAD4-5411446DBE8A}" destId="{0109D264-269A-493C-A686-C9D0AB13B108}" srcOrd="5" destOrd="0" parTransId="{6004796E-3D54-49CF-8CBE-01217765C1AD}" sibTransId="{715DE200-83BC-4138-92F5-77F834C7D21C}"/>
    <dgm:cxn modelId="{09445DD5-3A98-4D9B-A1DC-D78E064B172D}" srcId="{B76AD646-5267-4947-BAD4-5411446DBE8A}" destId="{819F3960-942D-4FAE-B240-B3C113476709}" srcOrd="4" destOrd="0" parTransId="{9EC56A18-87E5-4ED1-A48C-FB946947CAB8}" sibTransId="{0D2CC05A-D953-4887-BEDA-DE52F61019ED}"/>
    <dgm:cxn modelId="{0723D5B7-9F60-49D8-881B-3532ADC4DBE1}" type="presOf" srcId="{1C408AEA-FDFF-4F52-A8C4-3EE690F065BE}" destId="{7FE7E213-19A2-4641-A541-4699F6EF4C37}" srcOrd="0" destOrd="0" presId="urn:microsoft.com/office/officeart/2005/8/layout/vList2"/>
    <dgm:cxn modelId="{A424918B-22B9-4280-A82A-D5F4EE133501}" srcId="{2190D30C-2FE0-462A-8F0D-0A48C93180CE}" destId="{82CB9A74-E76A-46A3-AC9D-BE4666397EA0}" srcOrd="1" destOrd="0" parTransId="{96E2322A-7F52-44AC-B5DC-8DD10D1C8D89}" sibTransId="{F55DCA3F-3E87-4A9A-8717-28520923D90A}"/>
    <dgm:cxn modelId="{453CB179-CC08-4A74-8275-91FDC2431CE2}" type="presOf" srcId="{0109D264-269A-493C-A686-C9D0AB13B108}" destId="{7FE7E213-19A2-4641-A541-4699F6EF4C37}" srcOrd="0" destOrd="5" presId="urn:microsoft.com/office/officeart/2005/8/layout/vList2"/>
    <dgm:cxn modelId="{86E88888-91C1-466D-BD25-445D7A81F422}" type="presOf" srcId="{82CB9A74-E76A-46A3-AC9D-BE4666397EA0}" destId="{F7B1847E-0E77-48AC-BA07-AEA34114D987}" srcOrd="0" destOrd="1" presId="urn:microsoft.com/office/officeart/2005/8/layout/vList2"/>
    <dgm:cxn modelId="{D6F0A16B-93E9-4776-81B4-C3AF0E43A757}" type="presOf" srcId="{850438B7-AAD5-4D07-9211-926D3BE87BFA}" destId="{7FE7E213-19A2-4641-A541-4699F6EF4C37}" srcOrd="0" destOrd="2" presId="urn:microsoft.com/office/officeart/2005/8/layout/vList2"/>
    <dgm:cxn modelId="{816A1CAB-8212-4AC8-B6EA-4F94934278BA}" type="presOf" srcId="{EA637725-D715-4FE6-A444-F73F0A5FE698}" destId="{AC743DB4-639B-4A9A-92F8-4189845380BD}" srcOrd="0" destOrd="0" presId="urn:microsoft.com/office/officeart/2005/8/layout/vList2"/>
    <dgm:cxn modelId="{94B1D59C-2E0A-4822-8D94-9134D4E165D5}" type="presOf" srcId="{3A45EFE2-2455-4503-81A9-43D73E9B35EB}" destId="{7FE7E213-19A2-4641-A541-4699F6EF4C37}" srcOrd="0" destOrd="1" presId="urn:microsoft.com/office/officeart/2005/8/layout/vList2"/>
    <dgm:cxn modelId="{47964688-B1D9-4A91-979E-378073109DD9}" srcId="{B76AD646-5267-4947-BAD4-5411446DBE8A}" destId="{850438B7-AAD5-4D07-9211-926D3BE87BFA}" srcOrd="2" destOrd="0" parTransId="{E01951FE-804A-459E-9D5E-4149ED8E62F9}" sibTransId="{8A0DD119-FE97-49EF-88A5-92BE6D9D2081}"/>
    <dgm:cxn modelId="{1D691E73-1D02-4E4B-BDC3-039EC2E1C033}" type="presOf" srcId="{2190D30C-2FE0-462A-8F0D-0A48C93180CE}" destId="{29476372-010F-4844-84F1-767B5B3B2B97}" srcOrd="0" destOrd="0" presId="urn:microsoft.com/office/officeart/2005/8/layout/vList2"/>
    <dgm:cxn modelId="{ABC41433-F7F9-49BF-93BB-10F573968620}" srcId="{EA637725-D715-4FE6-A444-F73F0A5FE698}" destId="{B76AD646-5267-4947-BAD4-5411446DBE8A}" srcOrd="0" destOrd="0" parTransId="{C1F99D55-1A34-4D50-A9B1-59CE3717B513}" sibTransId="{98926DBD-33BB-4A86-975D-CD43889F7CB6}"/>
    <dgm:cxn modelId="{EBC656D9-DF9B-4DC0-864A-3165F4E0F00A}" srcId="{EA637725-D715-4FE6-A444-F73F0A5FE698}" destId="{2190D30C-2FE0-462A-8F0D-0A48C93180CE}" srcOrd="1" destOrd="0" parTransId="{B583A450-D4D1-461C-B216-1B0DA8A64B04}" sibTransId="{F1E5A534-6899-4E90-9DA8-7074FA86DA8E}"/>
    <dgm:cxn modelId="{979E78A0-86A7-4D32-8EA4-F0039131D92C}" srcId="{B76AD646-5267-4947-BAD4-5411446DBE8A}" destId="{C9F9C789-4986-4A31-8C7F-DCB686777CA6}" srcOrd="3" destOrd="0" parTransId="{605BADA6-6978-4E8B-B313-8E012A0D450D}" sibTransId="{FB94EBB8-AD8F-4745-BB24-1378E9CBBD59}"/>
    <dgm:cxn modelId="{E61C8A10-4A06-40BF-9D55-4D90539297D5}" srcId="{B76AD646-5267-4947-BAD4-5411446DBE8A}" destId="{3A45EFE2-2455-4503-81A9-43D73E9B35EB}" srcOrd="1" destOrd="0" parTransId="{9C46D640-05A1-4AEB-8945-29A41F4C6772}" sibTransId="{ABFF7BE7-82D8-4BAF-B9BA-BF939A1A8AAD}"/>
    <dgm:cxn modelId="{D5762DC5-446C-486D-B867-D883083BFC83}" type="presOf" srcId="{B76AD646-5267-4947-BAD4-5411446DBE8A}" destId="{721DC565-4036-4277-AD66-2B58CB5B5BFA}" srcOrd="0" destOrd="0" presId="urn:microsoft.com/office/officeart/2005/8/layout/vList2"/>
    <dgm:cxn modelId="{E4781C14-C2AE-41C2-BAC2-4C51104678D8}" srcId="{B76AD646-5267-4947-BAD4-5411446DBE8A}" destId="{1C408AEA-FDFF-4F52-A8C4-3EE690F065BE}" srcOrd="0" destOrd="0" parTransId="{6AC17B7A-6CBE-4AD8-AE85-DBE68548BF91}" sibTransId="{570970F8-D359-4655-8377-2C7C0D291E58}"/>
    <dgm:cxn modelId="{0E56BEE6-8E9A-4DD6-BFF0-EADE16F85BFC}" type="presOf" srcId="{DC10CF04-3423-41D6-AEC1-25CF99DBD29E}" destId="{F7B1847E-0E77-48AC-BA07-AEA34114D987}" srcOrd="0" destOrd="0" presId="urn:microsoft.com/office/officeart/2005/8/layout/vList2"/>
    <dgm:cxn modelId="{D235E677-CD65-4D37-936F-F6E96DBA23C6}" type="presOf" srcId="{819F3960-942D-4FAE-B240-B3C113476709}" destId="{7FE7E213-19A2-4641-A541-4699F6EF4C37}" srcOrd="0" destOrd="4" presId="urn:microsoft.com/office/officeart/2005/8/layout/vList2"/>
    <dgm:cxn modelId="{184E0DA6-47BF-4255-BBE9-780255751C89}" type="presParOf" srcId="{AC743DB4-639B-4A9A-92F8-4189845380BD}" destId="{721DC565-4036-4277-AD66-2B58CB5B5BFA}" srcOrd="0" destOrd="0" presId="urn:microsoft.com/office/officeart/2005/8/layout/vList2"/>
    <dgm:cxn modelId="{BBCDFACE-551A-48E4-85BB-73DE7A2FE43E}" type="presParOf" srcId="{AC743DB4-639B-4A9A-92F8-4189845380BD}" destId="{7FE7E213-19A2-4641-A541-4699F6EF4C37}" srcOrd="1" destOrd="0" presId="urn:microsoft.com/office/officeart/2005/8/layout/vList2"/>
    <dgm:cxn modelId="{AB061506-3F5B-4A7A-8748-E9FB71EBF78B}" type="presParOf" srcId="{AC743DB4-639B-4A9A-92F8-4189845380BD}" destId="{29476372-010F-4844-84F1-767B5B3B2B97}" srcOrd="2" destOrd="0" presId="urn:microsoft.com/office/officeart/2005/8/layout/vList2"/>
    <dgm:cxn modelId="{19636B85-C326-4080-AC52-2A9114154FA0}" type="presParOf" srcId="{AC743DB4-639B-4A9A-92F8-4189845380BD}" destId="{F7B1847E-0E77-48AC-BA07-AEA34114D987}"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2E702D98-9D16-4B3F-8E91-21B9BCCF6E3F}" type="doc">
      <dgm:prSet loTypeId="urn:microsoft.com/office/officeart/2005/8/layout/vList2" loCatId="list" qsTypeId="urn:microsoft.com/office/officeart/2005/8/quickstyle/simple1" qsCatId="simple" csTypeId="urn:microsoft.com/office/officeart/2005/8/colors/colorful4" csCatId="colorful" phldr="1"/>
      <dgm:spPr/>
      <dgm:t>
        <a:bodyPr/>
        <a:lstStyle/>
        <a:p>
          <a:endParaRPr lang="en-US"/>
        </a:p>
      </dgm:t>
    </dgm:pt>
    <dgm:pt modelId="{40BDF2AF-9D48-4D3B-A0CA-2C507F2D3A76}">
      <dgm:prSet/>
      <dgm:spPr/>
      <dgm:t>
        <a:bodyPr/>
        <a:lstStyle/>
        <a:p>
          <a:r>
            <a:rPr lang="en-US" dirty="0"/>
            <a:t>SQLOS task and worker threads are the foundation</a:t>
          </a:r>
        </a:p>
      </dgm:t>
    </dgm:pt>
    <dgm:pt modelId="{B0C0351C-B391-4B31-8329-825049587D8A}" type="parTrans" cxnId="{00CF1846-7A53-4F5C-BBE7-742F8AC6F84A}">
      <dgm:prSet/>
      <dgm:spPr/>
      <dgm:t>
        <a:bodyPr/>
        <a:lstStyle/>
        <a:p>
          <a:endParaRPr lang="en-US"/>
        </a:p>
      </dgm:t>
    </dgm:pt>
    <dgm:pt modelId="{EAE2B24E-BA5B-4BE6-A00A-113C42D01356}" type="sibTrans" cxnId="{00CF1846-7A53-4F5C-BBE7-742F8AC6F84A}">
      <dgm:prSet/>
      <dgm:spPr/>
      <dgm:t>
        <a:bodyPr/>
        <a:lstStyle/>
        <a:p>
          <a:endParaRPr lang="en-US"/>
        </a:p>
      </dgm:t>
    </dgm:pt>
    <dgm:pt modelId="{D2B92252-0B6B-4738-832C-D6817F10D7A8}">
      <dgm:prSet/>
      <dgm:spPr/>
      <dgm:t>
        <a:bodyPr/>
        <a:lstStyle/>
        <a:p>
          <a:r>
            <a:rPr lang="en-US" dirty="0"/>
            <a:t>“User” tasks to run transactions</a:t>
          </a:r>
        </a:p>
      </dgm:t>
    </dgm:pt>
    <dgm:pt modelId="{DAF30675-3EF7-499E-BAAD-2B288B294EB2}" type="parTrans" cxnId="{9C1559B7-BBF4-49ED-A770-AAE20C55DE31}">
      <dgm:prSet/>
      <dgm:spPr/>
      <dgm:t>
        <a:bodyPr/>
        <a:lstStyle/>
        <a:p>
          <a:endParaRPr lang="en-US"/>
        </a:p>
      </dgm:t>
    </dgm:pt>
    <dgm:pt modelId="{84DC86C7-C342-4BB6-943D-1B31C8E206B6}" type="sibTrans" cxnId="{9C1559B7-BBF4-49ED-A770-AAE20C55DE31}">
      <dgm:prSet/>
      <dgm:spPr/>
      <dgm:t>
        <a:bodyPr/>
        <a:lstStyle/>
        <a:p>
          <a:endParaRPr lang="en-US"/>
        </a:p>
      </dgm:t>
    </dgm:pt>
    <dgm:pt modelId="{FF57A816-2EC6-4AD7-900B-EF56AED68097}">
      <dgm:prSet/>
      <dgm:spPr/>
      <dgm:t>
        <a:bodyPr/>
        <a:lstStyle/>
        <a:p>
          <a:r>
            <a:rPr lang="en-US" dirty="0"/>
            <a:t>Hidden schedulers used for critical background tasks</a:t>
          </a:r>
        </a:p>
      </dgm:t>
    </dgm:pt>
    <dgm:pt modelId="{9DCF0C5B-65DE-457B-B4AD-E4B9B6464901}" type="parTrans" cxnId="{5F4C9B54-A20D-49E9-AFA4-D526564E1639}">
      <dgm:prSet/>
      <dgm:spPr/>
      <dgm:t>
        <a:bodyPr/>
        <a:lstStyle/>
        <a:p>
          <a:endParaRPr lang="en-US"/>
        </a:p>
      </dgm:t>
    </dgm:pt>
    <dgm:pt modelId="{E09389AE-788A-4051-A82D-1162BD6543B8}" type="sibTrans" cxnId="{5F4C9B54-A20D-49E9-AFA4-D526564E1639}">
      <dgm:prSet/>
      <dgm:spPr/>
      <dgm:t>
        <a:bodyPr/>
        <a:lstStyle/>
        <a:p>
          <a:endParaRPr lang="en-US"/>
        </a:p>
      </dgm:t>
    </dgm:pt>
    <dgm:pt modelId="{C7A79250-D4D8-4C0A-ADD7-FBFC99F0DC7E}">
      <dgm:prSet/>
      <dgm:spPr/>
      <dgm:t>
        <a:bodyPr/>
        <a:lstStyle/>
        <a:p>
          <a:r>
            <a:rPr lang="en-US" dirty="0"/>
            <a:t>Some tasks dedicated while others use a “worker” pool</a:t>
          </a:r>
        </a:p>
      </dgm:t>
    </dgm:pt>
    <dgm:pt modelId="{10E8B48F-8346-4379-B918-AE95FF3F785E}" type="parTrans" cxnId="{6E1CF5C6-23B3-40BD-A0A8-0CF91D8270B9}">
      <dgm:prSet/>
      <dgm:spPr/>
      <dgm:t>
        <a:bodyPr/>
        <a:lstStyle/>
        <a:p>
          <a:endParaRPr lang="en-US"/>
        </a:p>
      </dgm:t>
    </dgm:pt>
    <dgm:pt modelId="{7939F5DE-DAFD-4AB6-93B1-E72122138FC8}" type="sibTrans" cxnId="{6E1CF5C6-23B3-40BD-A0A8-0CF91D8270B9}">
      <dgm:prSet/>
      <dgm:spPr/>
      <dgm:t>
        <a:bodyPr/>
        <a:lstStyle/>
        <a:p>
          <a:endParaRPr lang="en-US"/>
        </a:p>
      </dgm:t>
    </dgm:pt>
    <dgm:pt modelId="{70378DFB-0758-43B7-88A4-E36DD5258BFC}" type="pres">
      <dgm:prSet presAssocID="{2E702D98-9D16-4B3F-8E91-21B9BCCF6E3F}" presName="linear" presStyleCnt="0">
        <dgm:presLayoutVars>
          <dgm:animLvl val="lvl"/>
          <dgm:resizeHandles val="exact"/>
        </dgm:presLayoutVars>
      </dgm:prSet>
      <dgm:spPr/>
    </dgm:pt>
    <dgm:pt modelId="{15482A46-9809-4E25-BBBA-C860B5DCDF5F}" type="pres">
      <dgm:prSet presAssocID="{40BDF2AF-9D48-4D3B-A0CA-2C507F2D3A76}" presName="parentText" presStyleLbl="node1" presStyleIdx="0" presStyleCnt="4">
        <dgm:presLayoutVars>
          <dgm:chMax val="0"/>
          <dgm:bulletEnabled val="1"/>
        </dgm:presLayoutVars>
      </dgm:prSet>
      <dgm:spPr/>
    </dgm:pt>
    <dgm:pt modelId="{9483A767-32BB-4BF3-981E-ADDF69BE53BB}" type="pres">
      <dgm:prSet presAssocID="{EAE2B24E-BA5B-4BE6-A00A-113C42D01356}" presName="spacer" presStyleCnt="0"/>
      <dgm:spPr/>
    </dgm:pt>
    <dgm:pt modelId="{B75953DC-6D03-4CD2-B873-3566274359C4}" type="pres">
      <dgm:prSet presAssocID="{D2B92252-0B6B-4738-832C-D6817F10D7A8}" presName="parentText" presStyleLbl="node1" presStyleIdx="1" presStyleCnt="4">
        <dgm:presLayoutVars>
          <dgm:chMax val="0"/>
          <dgm:bulletEnabled val="1"/>
        </dgm:presLayoutVars>
      </dgm:prSet>
      <dgm:spPr/>
    </dgm:pt>
    <dgm:pt modelId="{D3543C0B-AA42-4B6D-95D8-6BE9C62AB221}" type="pres">
      <dgm:prSet presAssocID="{84DC86C7-C342-4BB6-943D-1B31C8E206B6}" presName="spacer" presStyleCnt="0"/>
      <dgm:spPr/>
    </dgm:pt>
    <dgm:pt modelId="{B654F251-4E01-4FB2-BA47-3974F9891E4F}" type="pres">
      <dgm:prSet presAssocID="{FF57A816-2EC6-4AD7-900B-EF56AED68097}" presName="parentText" presStyleLbl="node1" presStyleIdx="2" presStyleCnt="4">
        <dgm:presLayoutVars>
          <dgm:chMax val="0"/>
          <dgm:bulletEnabled val="1"/>
        </dgm:presLayoutVars>
      </dgm:prSet>
      <dgm:spPr/>
    </dgm:pt>
    <dgm:pt modelId="{7E4A691A-1985-4B3F-91F5-1686EDB03B14}" type="pres">
      <dgm:prSet presAssocID="{E09389AE-788A-4051-A82D-1162BD6543B8}" presName="spacer" presStyleCnt="0"/>
      <dgm:spPr/>
    </dgm:pt>
    <dgm:pt modelId="{59946449-8D83-4145-B2D9-56FAF334633A}" type="pres">
      <dgm:prSet presAssocID="{C7A79250-D4D8-4C0A-ADD7-FBFC99F0DC7E}" presName="parentText" presStyleLbl="node1" presStyleIdx="3" presStyleCnt="4">
        <dgm:presLayoutVars>
          <dgm:chMax val="0"/>
          <dgm:bulletEnabled val="1"/>
        </dgm:presLayoutVars>
      </dgm:prSet>
      <dgm:spPr/>
    </dgm:pt>
  </dgm:ptLst>
  <dgm:cxnLst>
    <dgm:cxn modelId="{9ED953F5-59D8-4884-8BD6-66FE9C544605}" type="presOf" srcId="{FF57A816-2EC6-4AD7-900B-EF56AED68097}" destId="{B654F251-4E01-4FB2-BA47-3974F9891E4F}" srcOrd="0" destOrd="0" presId="urn:microsoft.com/office/officeart/2005/8/layout/vList2"/>
    <dgm:cxn modelId="{5F4C9B54-A20D-49E9-AFA4-D526564E1639}" srcId="{2E702D98-9D16-4B3F-8E91-21B9BCCF6E3F}" destId="{FF57A816-2EC6-4AD7-900B-EF56AED68097}" srcOrd="2" destOrd="0" parTransId="{9DCF0C5B-65DE-457B-B4AD-E4B9B6464901}" sibTransId="{E09389AE-788A-4051-A82D-1162BD6543B8}"/>
    <dgm:cxn modelId="{75AE9E35-9E34-4537-9BA0-76BA58EDAB78}" type="presOf" srcId="{D2B92252-0B6B-4738-832C-D6817F10D7A8}" destId="{B75953DC-6D03-4CD2-B873-3566274359C4}" srcOrd="0" destOrd="0" presId="urn:microsoft.com/office/officeart/2005/8/layout/vList2"/>
    <dgm:cxn modelId="{6099A39C-2E4B-463A-A079-A337953336FE}" type="presOf" srcId="{C7A79250-D4D8-4C0A-ADD7-FBFC99F0DC7E}" destId="{59946449-8D83-4145-B2D9-56FAF334633A}" srcOrd="0" destOrd="0" presId="urn:microsoft.com/office/officeart/2005/8/layout/vList2"/>
    <dgm:cxn modelId="{6E1CF5C6-23B3-40BD-A0A8-0CF91D8270B9}" srcId="{2E702D98-9D16-4B3F-8E91-21B9BCCF6E3F}" destId="{C7A79250-D4D8-4C0A-ADD7-FBFC99F0DC7E}" srcOrd="3" destOrd="0" parTransId="{10E8B48F-8346-4379-B918-AE95FF3F785E}" sibTransId="{7939F5DE-DAFD-4AB6-93B1-E72122138FC8}"/>
    <dgm:cxn modelId="{D9BFFEB2-2E19-487F-A047-68684E4FA7AE}" type="presOf" srcId="{40BDF2AF-9D48-4D3B-A0CA-2C507F2D3A76}" destId="{15482A46-9809-4E25-BBBA-C860B5DCDF5F}" srcOrd="0" destOrd="0" presId="urn:microsoft.com/office/officeart/2005/8/layout/vList2"/>
    <dgm:cxn modelId="{9C1559B7-BBF4-49ED-A770-AAE20C55DE31}" srcId="{2E702D98-9D16-4B3F-8E91-21B9BCCF6E3F}" destId="{D2B92252-0B6B-4738-832C-D6817F10D7A8}" srcOrd="1" destOrd="0" parTransId="{DAF30675-3EF7-499E-BAAD-2B288B294EB2}" sibTransId="{84DC86C7-C342-4BB6-943D-1B31C8E206B6}"/>
    <dgm:cxn modelId="{00CF1846-7A53-4F5C-BBE7-742F8AC6F84A}" srcId="{2E702D98-9D16-4B3F-8E91-21B9BCCF6E3F}" destId="{40BDF2AF-9D48-4D3B-A0CA-2C507F2D3A76}" srcOrd="0" destOrd="0" parTransId="{B0C0351C-B391-4B31-8329-825049587D8A}" sibTransId="{EAE2B24E-BA5B-4BE6-A00A-113C42D01356}"/>
    <dgm:cxn modelId="{2E873D5E-921D-445E-B49A-3128D962C1C4}" type="presOf" srcId="{2E702D98-9D16-4B3F-8E91-21B9BCCF6E3F}" destId="{70378DFB-0758-43B7-88A4-E36DD5258BFC}" srcOrd="0" destOrd="0" presId="urn:microsoft.com/office/officeart/2005/8/layout/vList2"/>
    <dgm:cxn modelId="{7C454ED3-B204-482E-A23F-B38672C41B72}" type="presParOf" srcId="{70378DFB-0758-43B7-88A4-E36DD5258BFC}" destId="{15482A46-9809-4E25-BBBA-C860B5DCDF5F}" srcOrd="0" destOrd="0" presId="urn:microsoft.com/office/officeart/2005/8/layout/vList2"/>
    <dgm:cxn modelId="{F933BC4C-8888-43FA-9F56-9EA57BD76102}" type="presParOf" srcId="{70378DFB-0758-43B7-88A4-E36DD5258BFC}" destId="{9483A767-32BB-4BF3-981E-ADDF69BE53BB}" srcOrd="1" destOrd="0" presId="urn:microsoft.com/office/officeart/2005/8/layout/vList2"/>
    <dgm:cxn modelId="{C45F9EB5-91B4-4F56-A061-DE1C822C9AF6}" type="presParOf" srcId="{70378DFB-0758-43B7-88A4-E36DD5258BFC}" destId="{B75953DC-6D03-4CD2-B873-3566274359C4}" srcOrd="2" destOrd="0" presId="urn:microsoft.com/office/officeart/2005/8/layout/vList2"/>
    <dgm:cxn modelId="{6E83EB28-5ED3-4A7F-B66B-877C0A244E91}" type="presParOf" srcId="{70378DFB-0758-43B7-88A4-E36DD5258BFC}" destId="{D3543C0B-AA42-4B6D-95D8-6BE9C62AB221}" srcOrd="3" destOrd="0" presId="urn:microsoft.com/office/officeart/2005/8/layout/vList2"/>
    <dgm:cxn modelId="{8CE79D0A-A91A-47F1-8312-6B33F69BB51E}" type="presParOf" srcId="{70378DFB-0758-43B7-88A4-E36DD5258BFC}" destId="{B654F251-4E01-4FB2-BA47-3974F9891E4F}" srcOrd="4" destOrd="0" presId="urn:microsoft.com/office/officeart/2005/8/layout/vList2"/>
    <dgm:cxn modelId="{550DB0A3-9616-4FD3-A079-97065FDDAD88}" type="presParOf" srcId="{70378DFB-0758-43B7-88A4-E36DD5258BFC}" destId="{7E4A691A-1985-4B3F-91F5-1686EDB03B14}" srcOrd="5" destOrd="0" presId="urn:microsoft.com/office/officeart/2005/8/layout/vList2"/>
    <dgm:cxn modelId="{9F8254A7-B08D-4B45-AC86-D3989041F85B}" type="presParOf" srcId="{70378DFB-0758-43B7-88A4-E36DD5258BFC}" destId="{59946449-8D83-4145-B2D9-56FAF334633A}"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6D7303AA-BF07-433E-AE80-FC598BF39A69}" type="doc">
      <dgm:prSet loTypeId="urn:microsoft.com/office/officeart/2005/8/layout/hProcess7" loCatId="list" qsTypeId="urn:microsoft.com/office/officeart/2005/8/quickstyle/simple1" qsCatId="simple" csTypeId="urn:microsoft.com/office/officeart/2005/8/colors/colorful4" csCatId="colorful" phldr="1"/>
      <dgm:spPr/>
      <dgm:t>
        <a:bodyPr/>
        <a:lstStyle/>
        <a:p>
          <a:endParaRPr lang="en-US"/>
        </a:p>
      </dgm:t>
    </dgm:pt>
    <dgm:pt modelId="{8ABF70C6-C11A-443E-9E3C-E401BD509DEA}">
      <dgm:prSet/>
      <dgm:spPr/>
      <dgm:t>
        <a:bodyPr/>
        <a:lstStyle/>
        <a:p>
          <a:r>
            <a:rPr lang="en-US" dirty="0"/>
            <a:t>NON-PREEMPTIVE POOL</a:t>
          </a:r>
        </a:p>
      </dgm:t>
    </dgm:pt>
    <dgm:pt modelId="{D3A26857-B08E-4386-9307-8CD0C9EFC5F0}" type="parTrans" cxnId="{15053E85-0A45-40C4-8FAA-0DC2A0CD8497}">
      <dgm:prSet/>
      <dgm:spPr/>
      <dgm:t>
        <a:bodyPr/>
        <a:lstStyle/>
        <a:p>
          <a:endParaRPr lang="en-US"/>
        </a:p>
      </dgm:t>
    </dgm:pt>
    <dgm:pt modelId="{B89CEE8D-B45F-45DD-8B08-E0E8DD916FD6}" type="sibTrans" cxnId="{15053E85-0A45-40C4-8FAA-0DC2A0CD8497}">
      <dgm:prSet/>
      <dgm:spPr/>
      <dgm:t>
        <a:bodyPr/>
        <a:lstStyle/>
        <a:p>
          <a:endParaRPr lang="en-US"/>
        </a:p>
      </dgm:t>
    </dgm:pt>
    <dgm:pt modelId="{6EEB9C9B-5061-4BFB-A634-49FA5B282040}">
      <dgm:prSet/>
      <dgm:spPr/>
      <dgm:t>
        <a:bodyPr/>
        <a:lstStyle/>
        <a:p>
          <a:r>
            <a:rPr lang="en-US" dirty="0"/>
            <a:t>Background workers needed for on-demand</a:t>
          </a:r>
        </a:p>
      </dgm:t>
    </dgm:pt>
    <dgm:pt modelId="{6236A042-D843-4857-9034-DAAC3F393AB1}" type="parTrans" cxnId="{03622FA9-61F1-4D62-819E-EB9F407CB5AD}">
      <dgm:prSet/>
      <dgm:spPr/>
      <dgm:t>
        <a:bodyPr/>
        <a:lstStyle/>
        <a:p>
          <a:endParaRPr lang="en-US"/>
        </a:p>
      </dgm:t>
    </dgm:pt>
    <dgm:pt modelId="{98AD5683-40EF-4B33-B05E-5FEA86ACA3FD}" type="sibTrans" cxnId="{03622FA9-61F1-4D62-819E-EB9F407CB5AD}">
      <dgm:prSet/>
      <dgm:spPr/>
      <dgm:t>
        <a:bodyPr/>
        <a:lstStyle/>
        <a:p>
          <a:endParaRPr lang="en-US"/>
        </a:p>
      </dgm:t>
    </dgm:pt>
    <dgm:pt modelId="{98BB7DDE-CEC7-441B-8F50-32A74457CCAA}">
      <dgm:prSet/>
      <dgm:spPr/>
      <dgm:t>
        <a:bodyPr/>
        <a:lstStyle/>
        <a:p>
          <a:r>
            <a:rPr lang="en-US" dirty="0"/>
            <a:t>Parallel ALTER TABLE</a:t>
          </a:r>
        </a:p>
      </dgm:t>
    </dgm:pt>
    <dgm:pt modelId="{BB0912A6-9A15-4475-8F3B-6EFC8E94D21B}" type="parTrans" cxnId="{CD10787A-B953-4119-BEEA-620794A33C87}">
      <dgm:prSet/>
      <dgm:spPr/>
      <dgm:t>
        <a:bodyPr/>
        <a:lstStyle/>
        <a:p>
          <a:endParaRPr lang="en-US"/>
        </a:p>
      </dgm:t>
    </dgm:pt>
    <dgm:pt modelId="{B8E9F2BF-8CA0-453B-87F7-53B061DCED5D}" type="sibTrans" cxnId="{CD10787A-B953-4119-BEEA-620794A33C87}">
      <dgm:prSet/>
      <dgm:spPr/>
      <dgm:t>
        <a:bodyPr/>
        <a:lstStyle/>
        <a:p>
          <a:endParaRPr lang="en-US"/>
        </a:p>
      </dgm:t>
    </dgm:pt>
    <dgm:pt modelId="{8D5246D8-304B-485E-992C-3A372019CA65}">
      <dgm:prSet/>
      <dgm:spPr/>
      <dgm:t>
        <a:bodyPr/>
        <a:lstStyle/>
        <a:p>
          <a:r>
            <a:rPr lang="en-US" dirty="0"/>
            <a:t>WORKERS POOL </a:t>
          </a:r>
        </a:p>
      </dgm:t>
    </dgm:pt>
    <dgm:pt modelId="{637364A7-6A73-4B63-BCF6-363FA05A5470}" type="parTrans" cxnId="{5D2AA655-3640-48DE-B500-EB57A6B11337}">
      <dgm:prSet/>
      <dgm:spPr/>
      <dgm:t>
        <a:bodyPr/>
        <a:lstStyle/>
        <a:p>
          <a:endParaRPr lang="en-US"/>
        </a:p>
      </dgm:t>
    </dgm:pt>
    <dgm:pt modelId="{E51EA0BB-07D8-4C0A-B410-B6F332C8F200}" type="sibTrans" cxnId="{5D2AA655-3640-48DE-B500-EB57A6B11337}">
      <dgm:prSet/>
      <dgm:spPr/>
      <dgm:t>
        <a:bodyPr/>
        <a:lstStyle/>
        <a:p>
          <a:endParaRPr lang="en-US"/>
        </a:p>
      </dgm:t>
    </dgm:pt>
    <dgm:pt modelId="{3D127100-8FB1-4D0B-BDC9-5E96457F2BE0}">
      <dgm:prSet/>
      <dgm:spPr/>
      <dgm:t>
        <a:bodyPr/>
        <a:lstStyle/>
        <a:p>
          <a:r>
            <a:rPr lang="en-US" dirty="0"/>
            <a:t>Other workers needed for on-demand (non-preemptive)</a:t>
          </a:r>
        </a:p>
      </dgm:t>
    </dgm:pt>
    <dgm:pt modelId="{F664035D-FB20-42F0-B8E1-58F9567722D4}" type="parTrans" cxnId="{A8F7DF1D-2BC0-49A3-ADC4-427E6A1B2591}">
      <dgm:prSet/>
      <dgm:spPr/>
      <dgm:t>
        <a:bodyPr/>
        <a:lstStyle/>
        <a:p>
          <a:endParaRPr lang="en-US"/>
        </a:p>
      </dgm:t>
    </dgm:pt>
    <dgm:pt modelId="{5CDE7723-1496-4957-B0E4-CF2328C114E1}" type="sibTrans" cxnId="{A8F7DF1D-2BC0-49A3-ADC4-427E6A1B2591}">
      <dgm:prSet/>
      <dgm:spPr/>
      <dgm:t>
        <a:bodyPr/>
        <a:lstStyle/>
        <a:p>
          <a:endParaRPr lang="en-US"/>
        </a:p>
      </dgm:t>
    </dgm:pt>
    <dgm:pt modelId="{CD42A860-5F98-41B2-840E-C811BD4F8384}">
      <dgm:prSet/>
      <dgm:spPr/>
      <dgm:t>
        <a:bodyPr/>
        <a:lstStyle/>
        <a:p>
          <a:r>
            <a:rPr lang="en-US" dirty="0"/>
            <a:t>Parallel MERGE operation of checkpoint files</a:t>
          </a:r>
        </a:p>
      </dgm:t>
    </dgm:pt>
    <dgm:pt modelId="{2CC0AA88-9EA1-4AE0-97A2-137196D06DD8}" type="parTrans" cxnId="{00F71A52-5756-4B1B-AEA4-4EB5A447AE4D}">
      <dgm:prSet/>
      <dgm:spPr/>
      <dgm:t>
        <a:bodyPr/>
        <a:lstStyle/>
        <a:p>
          <a:endParaRPr lang="en-US"/>
        </a:p>
      </dgm:t>
    </dgm:pt>
    <dgm:pt modelId="{7270DD15-BCF7-4986-B5F0-77CBC0E4C9F6}" type="sibTrans" cxnId="{00F71A52-5756-4B1B-AEA4-4EB5A447AE4D}">
      <dgm:prSet/>
      <dgm:spPr/>
      <dgm:t>
        <a:bodyPr/>
        <a:lstStyle/>
        <a:p>
          <a:endParaRPr lang="en-US"/>
        </a:p>
      </dgm:t>
    </dgm:pt>
    <dgm:pt modelId="{BCB09431-7DDD-4497-BDB9-25BD50A43D95}">
      <dgm:prSet/>
      <dgm:spPr/>
      <dgm:t>
        <a:bodyPr/>
        <a:lstStyle/>
        <a:p>
          <a:r>
            <a:rPr lang="en-US" dirty="0"/>
            <a:t>PREEMPTIVE POOL</a:t>
          </a:r>
        </a:p>
      </dgm:t>
    </dgm:pt>
    <dgm:pt modelId="{FE35D7DE-2AB3-40A8-8BA8-185CEE15EABA}" type="parTrans" cxnId="{D5F143C1-E8EE-43D4-9377-F295DCD17BE9}">
      <dgm:prSet/>
      <dgm:spPr/>
      <dgm:t>
        <a:bodyPr/>
        <a:lstStyle/>
        <a:p>
          <a:endParaRPr lang="en-US"/>
        </a:p>
      </dgm:t>
    </dgm:pt>
    <dgm:pt modelId="{70DCCB58-EDB9-4F24-A216-7D5B2E987C74}" type="sibTrans" cxnId="{D5F143C1-E8EE-43D4-9377-F295DCD17BE9}">
      <dgm:prSet/>
      <dgm:spPr/>
      <dgm:t>
        <a:bodyPr/>
        <a:lstStyle/>
        <a:p>
          <a:endParaRPr lang="en-US"/>
        </a:p>
      </dgm:t>
    </dgm:pt>
    <dgm:pt modelId="{6B66ED23-B970-4F5F-8324-E76C988E2F82}">
      <dgm:prSet/>
      <dgm:spPr/>
      <dgm:t>
        <a:bodyPr/>
        <a:lstStyle/>
        <a:p>
          <a:r>
            <a:rPr lang="en-US" dirty="0"/>
            <a:t>Background workers needed on-demand -preemptive</a:t>
          </a:r>
        </a:p>
      </dgm:t>
    </dgm:pt>
    <dgm:pt modelId="{505B7BD4-D5B6-4F93-853E-6276E56CF89F}" type="parTrans" cxnId="{4A532091-A638-4B73-9FE2-6FD4A7C74143}">
      <dgm:prSet/>
      <dgm:spPr/>
      <dgm:t>
        <a:bodyPr/>
        <a:lstStyle/>
        <a:p>
          <a:endParaRPr lang="en-US"/>
        </a:p>
      </dgm:t>
    </dgm:pt>
    <dgm:pt modelId="{CC7221CC-5619-4D24-8FEF-725529897C05}" type="sibTrans" cxnId="{4A532091-A638-4B73-9FE2-6FD4A7C74143}">
      <dgm:prSet/>
      <dgm:spPr/>
      <dgm:t>
        <a:bodyPr/>
        <a:lstStyle/>
        <a:p>
          <a:endParaRPr lang="en-US"/>
        </a:p>
      </dgm:t>
    </dgm:pt>
    <dgm:pt modelId="{5E6F5354-F160-472C-8206-0028F83085C3}">
      <dgm:prSet/>
      <dgm:spPr/>
      <dgm:t>
        <a:bodyPr/>
        <a:lstStyle/>
        <a:p>
          <a:r>
            <a:rPr lang="en-US" dirty="0"/>
            <a:t>Serializers to write out checkpoint files</a:t>
          </a:r>
        </a:p>
      </dgm:t>
    </dgm:pt>
    <dgm:pt modelId="{49EC268F-7E86-4E32-924D-84FB4F4B9608}" type="parTrans" cxnId="{BD6CD0D2-DFB8-4B2A-BA0F-3E35E9AF25AE}">
      <dgm:prSet/>
      <dgm:spPr/>
      <dgm:t>
        <a:bodyPr/>
        <a:lstStyle/>
        <a:p>
          <a:endParaRPr lang="en-US"/>
        </a:p>
      </dgm:t>
    </dgm:pt>
    <dgm:pt modelId="{6AD0799F-D496-4D15-8A34-27AD943D2C66}" type="sibTrans" cxnId="{BD6CD0D2-DFB8-4B2A-BA0F-3E35E9AF25AE}">
      <dgm:prSet/>
      <dgm:spPr/>
      <dgm:t>
        <a:bodyPr/>
        <a:lstStyle/>
        <a:p>
          <a:endParaRPr lang="en-US"/>
        </a:p>
      </dgm:t>
    </dgm:pt>
    <dgm:pt modelId="{0FC847BF-41EF-409C-8EFE-C22AEB791633}" type="pres">
      <dgm:prSet presAssocID="{6D7303AA-BF07-433E-AE80-FC598BF39A69}" presName="Name0" presStyleCnt="0">
        <dgm:presLayoutVars>
          <dgm:dir/>
          <dgm:animLvl val="lvl"/>
          <dgm:resizeHandles val="exact"/>
        </dgm:presLayoutVars>
      </dgm:prSet>
      <dgm:spPr/>
    </dgm:pt>
    <dgm:pt modelId="{DABAFEB8-7E0D-402E-A9E5-AB33916C89A3}" type="pres">
      <dgm:prSet presAssocID="{8ABF70C6-C11A-443E-9E3C-E401BD509DEA}" presName="compositeNode" presStyleCnt="0">
        <dgm:presLayoutVars>
          <dgm:bulletEnabled val="1"/>
        </dgm:presLayoutVars>
      </dgm:prSet>
      <dgm:spPr/>
    </dgm:pt>
    <dgm:pt modelId="{382DAD4F-5607-491B-B30B-23242C590D9B}" type="pres">
      <dgm:prSet presAssocID="{8ABF70C6-C11A-443E-9E3C-E401BD509DEA}" presName="bgRect" presStyleLbl="node1" presStyleIdx="0" presStyleCnt="3"/>
      <dgm:spPr/>
    </dgm:pt>
    <dgm:pt modelId="{32464458-B688-49A8-B298-089019896357}" type="pres">
      <dgm:prSet presAssocID="{8ABF70C6-C11A-443E-9E3C-E401BD509DEA}" presName="parentNode" presStyleLbl="node1" presStyleIdx="0" presStyleCnt="3">
        <dgm:presLayoutVars>
          <dgm:chMax val="0"/>
          <dgm:bulletEnabled val="1"/>
        </dgm:presLayoutVars>
      </dgm:prSet>
      <dgm:spPr/>
    </dgm:pt>
    <dgm:pt modelId="{CB453730-69DD-4E2D-A5BB-66AA94B36A38}" type="pres">
      <dgm:prSet presAssocID="{8ABF70C6-C11A-443E-9E3C-E401BD509DEA}" presName="childNode" presStyleLbl="node1" presStyleIdx="0" presStyleCnt="3">
        <dgm:presLayoutVars>
          <dgm:bulletEnabled val="1"/>
        </dgm:presLayoutVars>
      </dgm:prSet>
      <dgm:spPr/>
    </dgm:pt>
    <dgm:pt modelId="{59C41A5B-3E01-482A-A7F2-1B7FB9C9A87E}" type="pres">
      <dgm:prSet presAssocID="{B89CEE8D-B45F-45DD-8B08-E0E8DD916FD6}" presName="hSp" presStyleCnt="0"/>
      <dgm:spPr/>
    </dgm:pt>
    <dgm:pt modelId="{EF7E8EF1-B43F-4256-A8A0-6DA03186AD38}" type="pres">
      <dgm:prSet presAssocID="{B89CEE8D-B45F-45DD-8B08-E0E8DD916FD6}" presName="vProcSp" presStyleCnt="0"/>
      <dgm:spPr/>
    </dgm:pt>
    <dgm:pt modelId="{6D8704B1-BF82-443F-9CE1-467B158290DE}" type="pres">
      <dgm:prSet presAssocID="{B89CEE8D-B45F-45DD-8B08-E0E8DD916FD6}" presName="vSp1" presStyleCnt="0"/>
      <dgm:spPr/>
    </dgm:pt>
    <dgm:pt modelId="{F9DE210E-F6D5-4056-9F71-BD7F83611499}" type="pres">
      <dgm:prSet presAssocID="{B89CEE8D-B45F-45DD-8B08-E0E8DD916FD6}" presName="simulatedConn" presStyleLbl="solidFgAcc1" presStyleIdx="0" presStyleCnt="2"/>
      <dgm:spPr/>
    </dgm:pt>
    <dgm:pt modelId="{42FA85AB-FA6A-41F6-BD2F-47509554DBD7}" type="pres">
      <dgm:prSet presAssocID="{B89CEE8D-B45F-45DD-8B08-E0E8DD916FD6}" presName="vSp2" presStyleCnt="0"/>
      <dgm:spPr/>
    </dgm:pt>
    <dgm:pt modelId="{A0DFACE1-E7B1-4145-9D0B-C6A58BEA6E88}" type="pres">
      <dgm:prSet presAssocID="{B89CEE8D-B45F-45DD-8B08-E0E8DD916FD6}" presName="sibTrans" presStyleCnt="0"/>
      <dgm:spPr/>
    </dgm:pt>
    <dgm:pt modelId="{E02E7FA1-AB3F-487A-BB94-BE29616B9D68}" type="pres">
      <dgm:prSet presAssocID="{8D5246D8-304B-485E-992C-3A372019CA65}" presName="compositeNode" presStyleCnt="0">
        <dgm:presLayoutVars>
          <dgm:bulletEnabled val="1"/>
        </dgm:presLayoutVars>
      </dgm:prSet>
      <dgm:spPr/>
    </dgm:pt>
    <dgm:pt modelId="{3B5C8EC7-F4D6-4EB5-AB00-690F0DDE64F0}" type="pres">
      <dgm:prSet presAssocID="{8D5246D8-304B-485E-992C-3A372019CA65}" presName="bgRect" presStyleLbl="node1" presStyleIdx="1" presStyleCnt="3"/>
      <dgm:spPr/>
    </dgm:pt>
    <dgm:pt modelId="{E72D93D2-0EAE-4BCB-B02D-BA579E25C7CD}" type="pres">
      <dgm:prSet presAssocID="{8D5246D8-304B-485E-992C-3A372019CA65}" presName="parentNode" presStyleLbl="node1" presStyleIdx="1" presStyleCnt="3">
        <dgm:presLayoutVars>
          <dgm:chMax val="0"/>
          <dgm:bulletEnabled val="1"/>
        </dgm:presLayoutVars>
      </dgm:prSet>
      <dgm:spPr/>
    </dgm:pt>
    <dgm:pt modelId="{9D387341-23DB-4339-B259-E7147BC45698}" type="pres">
      <dgm:prSet presAssocID="{8D5246D8-304B-485E-992C-3A372019CA65}" presName="childNode" presStyleLbl="node1" presStyleIdx="1" presStyleCnt="3">
        <dgm:presLayoutVars>
          <dgm:bulletEnabled val="1"/>
        </dgm:presLayoutVars>
      </dgm:prSet>
      <dgm:spPr/>
    </dgm:pt>
    <dgm:pt modelId="{D8FC706B-48E2-4938-9FFA-F405C7A66D6E}" type="pres">
      <dgm:prSet presAssocID="{E51EA0BB-07D8-4C0A-B410-B6F332C8F200}" presName="hSp" presStyleCnt="0"/>
      <dgm:spPr/>
    </dgm:pt>
    <dgm:pt modelId="{DD653D6A-D08D-4279-B542-11FB16A5687D}" type="pres">
      <dgm:prSet presAssocID="{E51EA0BB-07D8-4C0A-B410-B6F332C8F200}" presName="vProcSp" presStyleCnt="0"/>
      <dgm:spPr/>
    </dgm:pt>
    <dgm:pt modelId="{237C3E89-D157-4DCA-921B-3ADF4799E08D}" type="pres">
      <dgm:prSet presAssocID="{E51EA0BB-07D8-4C0A-B410-B6F332C8F200}" presName="vSp1" presStyleCnt="0"/>
      <dgm:spPr/>
    </dgm:pt>
    <dgm:pt modelId="{5D68D74E-D6F6-4223-BF98-9B623316AEA2}" type="pres">
      <dgm:prSet presAssocID="{E51EA0BB-07D8-4C0A-B410-B6F332C8F200}" presName="simulatedConn" presStyleLbl="solidFgAcc1" presStyleIdx="1" presStyleCnt="2"/>
      <dgm:spPr/>
    </dgm:pt>
    <dgm:pt modelId="{9456059E-DD8F-40ED-ACD7-C21E13E9F1D9}" type="pres">
      <dgm:prSet presAssocID="{E51EA0BB-07D8-4C0A-B410-B6F332C8F200}" presName="vSp2" presStyleCnt="0"/>
      <dgm:spPr/>
    </dgm:pt>
    <dgm:pt modelId="{43C3EBF8-8B91-4A48-B01E-DA2EA93FB8A0}" type="pres">
      <dgm:prSet presAssocID="{E51EA0BB-07D8-4C0A-B410-B6F332C8F200}" presName="sibTrans" presStyleCnt="0"/>
      <dgm:spPr/>
    </dgm:pt>
    <dgm:pt modelId="{A360AD4A-C2C6-437F-B9D1-D96623FFC3AE}" type="pres">
      <dgm:prSet presAssocID="{BCB09431-7DDD-4497-BDB9-25BD50A43D95}" presName="compositeNode" presStyleCnt="0">
        <dgm:presLayoutVars>
          <dgm:bulletEnabled val="1"/>
        </dgm:presLayoutVars>
      </dgm:prSet>
      <dgm:spPr/>
    </dgm:pt>
    <dgm:pt modelId="{917082CF-3333-430C-AB14-A22B13A4428B}" type="pres">
      <dgm:prSet presAssocID="{BCB09431-7DDD-4497-BDB9-25BD50A43D95}" presName="bgRect" presStyleLbl="node1" presStyleIdx="2" presStyleCnt="3"/>
      <dgm:spPr/>
    </dgm:pt>
    <dgm:pt modelId="{10FACB53-EF74-4309-B2AD-7B826EB67978}" type="pres">
      <dgm:prSet presAssocID="{BCB09431-7DDD-4497-BDB9-25BD50A43D95}" presName="parentNode" presStyleLbl="node1" presStyleIdx="2" presStyleCnt="3">
        <dgm:presLayoutVars>
          <dgm:chMax val="0"/>
          <dgm:bulletEnabled val="1"/>
        </dgm:presLayoutVars>
      </dgm:prSet>
      <dgm:spPr/>
    </dgm:pt>
    <dgm:pt modelId="{F42151D4-16DB-42DA-B682-AEE39B900881}" type="pres">
      <dgm:prSet presAssocID="{BCB09431-7DDD-4497-BDB9-25BD50A43D95}" presName="childNode" presStyleLbl="node1" presStyleIdx="2" presStyleCnt="3">
        <dgm:presLayoutVars>
          <dgm:bulletEnabled val="1"/>
        </dgm:presLayoutVars>
      </dgm:prSet>
      <dgm:spPr/>
    </dgm:pt>
  </dgm:ptLst>
  <dgm:cxnLst>
    <dgm:cxn modelId="{EABEC06D-F814-4FE1-9A42-31DB9B093A7E}" type="presOf" srcId="{CD42A860-5F98-41B2-840E-C811BD4F8384}" destId="{9D387341-23DB-4339-B259-E7147BC45698}" srcOrd="0" destOrd="1" presId="urn:microsoft.com/office/officeart/2005/8/layout/hProcess7"/>
    <dgm:cxn modelId="{B5C75D22-36DA-4B11-83EC-FC67919B7818}" type="presOf" srcId="{8D5246D8-304B-485E-992C-3A372019CA65}" destId="{E72D93D2-0EAE-4BCB-B02D-BA579E25C7CD}" srcOrd="1" destOrd="0" presId="urn:microsoft.com/office/officeart/2005/8/layout/hProcess7"/>
    <dgm:cxn modelId="{AF3464A8-1495-49C9-8EEE-03A95FD2E2C2}" type="presOf" srcId="{6EEB9C9B-5061-4BFB-A634-49FA5B282040}" destId="{CB453730-69DD-4E2D-A5BB-66AA94B36A38}" srcOrd="0" destOrd="0" presId="urn:microsoft.com/office/officeart/2005/8/layout/hProcess7"/>
    <dgm:cxn modelId="{A8F7DF1D-2BC0-49A3-ADC4-427E6A1B2591}" srcId="{8D5246D8-304B-485E-992C-3A372019CA65}" destId="{3D127100-8FB1-4D0B-BDC9-5E96457F2BE0}" srcOrd="0" destOrd="0" parTransId="{F664035D-FB20-42F0-B8E1-58F9567722D4}" sibTransId="{5CDE7723-1496-4957-B0E4-CF2328C114E1}"/>
    <dgm:cxn modelId="{9D14233F-A73F-42F2-AC20-C5951259F4AC}" type="presOf" srcId="{8ABF70C6-C11A-443E-9E3C-E401BD509DEA}" destId="{382DAD4F-5607-491B-B30B-23242C590D9B}" srcOrd="0" destOrd="0" presId="urn:microsoft.com/office/officeart/2005/8/layout/hProcess7"/>
    <dgm:cxn modelId="{F940C806-DF26-49CE-B892-03FE788A324A}" type="presOf" srcId="{6B66ED23-B970-4F5F-8324-E76C988E2F82}" destId="{F42151D4-16DB-42DA-B682-AEE39B900881}" srcOrd="0" destOrd="0" presId="urn:microsoft.com/office/officeart/2005/8/layout/hProcess7"/>
    <dgm:cxn modelId="{00F71A52-5756-4B1B-AEA4-4EB5A447AE4D}" srcId="{8D5246D8-304B-485E-992C-3A372019CA65}" destId="{CD42A860-5F98-41B2-840E-C811BD4F8384}" srcOrd="1" destOrd="0" parTransId="{2CC0AA88-9EA1-4AE0-97A2-137196D06DD8}" sibTransId="{7270DD15-BCF7-4986-B5F0-77CBC0E4C9F6}"/>
    <dgm:cxn modelId="{A14DA3CD-CB67-46A2-BA99-49AB1D1CC81A}" type="presOf" srcId="{3D127100-8FB1-4D0B-BDC9-5E96457F2BE0}" destId="{9D387341-23DB-4339-B259-E7147BC45698}" srcOrd="0" destOrd="0" presId="urn:microsoft.com/office/officeart/2005/8/layout/hProcess7"/>
    <dgm:cxn modelId="{4A532091-A638-4B73-9FE2-6FD4A7C74143}" srcId="{BCB09431-7DDD-4497-BDB9-25BD50A43D95}" destId="{6B66ED23-B970-4F5F-8324-E76C988E2F82}" srcOrd="0" destOrd="0" parTransId="{505B7BD4-D5B6-4F93-853E-6276E56CF89F}" sibTransId="{CC7221CC-5619-4D24-8FEF-725529897C05}"/>
    <dgm:cxn modelId="{03622FA9-61F1-4D62-819E-EB9F407CB5AD}" srcId="{8ABF70C6-C11A-443E-9E3C-E401BD509DEA}" destId="{6EEB9C9B-5061-4BFB-A634-49FA5B282040}" srcOrd="0" destOrd="0" parTransId="{6236A042-D843-4857-9034-DAAC3F393AB1}" sibTransId="{98AD5683-40EF-4B33-B05E-5FEA86ACA3FD}"/>
    <dgm:cxn modelId="{D5F143C1-E8EE-43D4-9377-F295DCD17BE9}" srcId="{6D7303AA-BF07-433E-AE80-FC598BF39A69}" destId="{BCB09431-7DDD-4497-BDB9-25BD50A43D95}" srcOrd="2" destOrd="0" parTransId="{FE35D7DE-2AB3-40A8-8BA8-185CEE15EABA}" sibTransId="{70DCCB58-EDB9-4F24-A216-7D5B2E987C74}"/>
    <dgm:cxn modelId="{5D2AA655-3640-48DE-B500-EB57A6B11337}" srcId="{6D7303AA-BF07-433E-AE80-FC598BF39A69}" destId="{8D5246D8-304B-485E-992C-3A372019CA65}" srcOrd="1" destOrd="0" parTransId="{637364A7-6A73-4B63-BCF6-363FA05A5470}" sibTransId="{E51EA0BB-07D8-4C0A-B410-B6F332C8F200}"/>
    <dgm:cxn modelId="{05E4EF4A-F117-46CE-802A-FD270DC8D9D5}" type="presOf" srcId="{BCB09431-7DDD-4497-BDB9-25BD50A43D95}" destId="{917082CF-3333-430C-AB14-A22B13A4428B}" srcOrd="0" destOrd="0" presId="urn:microsoft.com/office/officeart/2005/8/layout/hProcess7"/>
    <dgm:cxn modelId="{CD10787A-B953-4119-BEEA-620794A33C87}" srcId="{8ABF70C6-C11A-443E-9E3C-E401BD509DEA}" destId="{98BB7DDE-CEC7-441B-8F50-32A74457CCAA}" srcOrd="1" destOrd="0" parTransId="{BB0912A6-9A15-4475-8F3B-6EFC8E94D21B}" sibTransId="{B8E9F2BF-8CA0-453B-87F7-53B061DCED5D}"/>
    <dgm:cxn modelId="{EFE89298-9976-4897-A93F-01030E9186A1}" type="presOf" srcId="{8ABF70C6-C11A-443E-9E3C-E401BD509DEA}" destId="{32464458-B688-49A8-B298-089019896357}" srcOrd="1" destOrd="0" presId="urn:microsoft.com/office/officeart/2005/8/layout/hProcess7"/>
    <dgm:cxn modelId="{36464274-B621-44C9-8C06-D973524F4D0B}" type="presOf" srcId="{98BB7DDE-CEC7-441B-8F50-32A74457CCAA}" destId="{CB453730-69DD-4E2D-A5BB-66AA94B36A38}" srcOrd="0" destOrd="1" presId="urn:microsoft.com/office/officeart/2005/8/layout/hProcess7"/>
    <dgm:cxn modelId="{3481A4AC-56B8-4480-BEAA-82E097A117F3}" type="presOf" srcId="{8D5246D8-304B-485E-992C-3A372019CA65}" destId="{3B5C8EC7-F4D6-4EB5-AB00-690F0DDE64F0}" srcOrd="0" destOrd="0" presId="urn:microsoft.com/office/officeart/2005/8/layout/hProcess7"/>
    <dgm:cxn modelId="{62BF4FC5-266C-47A9-B60E-FB3BE1171725}" type="presOf" srcId="{5E6F5354-F160-472C-8206-0028F83085C3}" destId="{F42151D4-16DB-42DA-B682-AEE39B900881}" srcOrd="0" destOrd="1" presId="urn:microsoft.com/office/officeart/2005/8/layout/hProcess7"/>
    <dgm:cxn modelId="{15053E85-0A45-40C4-8FAA-0DC2A0CD8497}" srcId="{6D7303AA-BF07-433E-AE80-FC598BF39A69}" destId="{8ABF70C6-C11A-443E-9E3C-E401BD509DEA}" srcOrd="0" destOrd="0" parTransId="{D3A26857-B08E-4386-9307-8CD0C9EFC5F0}" sibTransId="{B89CEE8D-B45F-45DD-8B08-E0E8DD916FD6}"/>
    <dgm:cxn modelId="{3604C556-E82D-4B5B-97BD-270F91BDE6A5}" type="presOf" srcId="{BCB09431-7DDD-4497-BDB9-25BD50A43D95}" destId="{10FACB53-EF74-4309-B2AD-7B826EB67978}" srcOrd="1" destOrd="0" presId="urn:microsoft.com/office/officeart/2005/8/layout/hProcess7"/>
    <dgm:cxn modelId="{BD6CD0D2-DFB8-4B2A-BA0F-3E35E9AF25AE}" srcId="{BCB09431-7DDD-4497-BDB9-25BD50A43D95}" destId="{5E6F5354-F160-472C-8206-0028F83085C3}" srcOrd="1" destOrd="0" parTransId="{49EC268F-7E86-4E32-924D-84FB4F4B9608}" sibTransId="{6AD0799F-D496-4D15-8A34-27AD943D2C66}"/>
    <dgm:cxn modelId="{95196FD4-53DD-4F56-B8A5-09B8C1A99678}" type="presOf" srcId="{6D7303AA-BF07-433E-AE80-FC598BF39A69}" destId="{0FC847BF-41EF-409C-8EFE-C22AEB791633}" srcOrd="0" destOrd="0" presId="urn:microsoft.com/office/officeart/2005/8/layout/hProcess7"/>
    <dgm:cxn modelId="{03A0BA37-C579-4C91-BE4E-C95875DE4467}" type="presParOf" srcId="{0FC847BF-41EF-409C-8EFE-C22AEB791633}" destId="{DABAFEB8-7E0D-402E-A9E5-AB33916C89A3}" srcOrd="0" destOrd="0" presId="urn:microsoft.com/office/officeart/2005/8/layout/hProcess7"/>
    <dgm:cxn modelId="{F1591221-9CB2-44C9-B6FF-1F95BB3B7423}" type="presParOf" srcId="{DABAFEB8-7E0D-402E-A9E5-AB33916C89A3}" destId="{382DAD4F-5607-491B-B30B-23242C590D9B}" srcOrd="0" destOrd="0" presId="urn:microsoft.com/office/officeart/2005/8/layout/hProcess7"/>
    <dgm:cxn modelId="{C6F6A3D1-876E-4AB3-B97F-9672F44FB264}" type="presParOf" srcId="{DABAFEB8-7E0D-402E-A9E5-AB33916C89A3}" destId="{32464458-B688-49A8-B298-089019896357}" srcOrd="1" destOrd="0" presId="urn:microsoft.com/office/officeart/2005/8/layout/hProcess7"/>
    <dgm:cxn modelId="{EF113B4D-A107-447F-A455-A01827B64308}" type="presParOf" srcId="{DABAFEB8-7E0D-402E-A9E5-AB33916C89A3}" destId="{CB453730-69DD-4E2D-A5BB-66AA94B36A38}" srcOrd="2" destOrd="0" presId="urn:microsoft.com/office/officeart/2005/8/layout/hProcess7"/>
    <dgm:cxn modelId="{57AA0E53-BC01-4298-8784-FB4E548351E8}" type="presParOf" srcId="{0FC847BF-41EF-409C-8EFE-C22AEB791633}" destId="{59C41A5B-3E01-482A-A7F2-1B7FB9C9A87E}" srcOrd="1" destOrd="0" presId="urn:microsoft.com/office/officeart/2005/8/layout/hProcess7"/>
    <dgm:cxn modelId="{F1C68B17-CBA9-4E8D-8552-BE5A5A63DDBF}" type="presParOf" srcId="{0FC847BF-41EF-409C-8EFE-C22AEB791633}" destId="{EF7E8EF1-B43F-4256-A8A0-6DA03186AD38}" srcOrd="2" destOrd="0" presId="urn:microsoft.com/office/officeart/2005/8/layout/hProcess7"/>
    <dgm:cxn modelId="{130FAC98-A21C-420E-A188-2FFD3FD118E2}" type="presParOf" srcId="{EF7E8EF1-B43F-4256-A8A0-6DA03186AD38}" destId="{6D8704B1-BF82-443F-9CE1-467B158290DE}" srcOrd="0" destOrd="0" presId="urn:microsoft.com/office/officeart/2005/8/layout/hProcess7"/>
    <dgm:cxn modelId="{AB8AC8F1-9649-461F-972B-BC4E2019A3E0}" type="presParOf" srcId="{EF7E8EF1-B43F-4256-A8A0-6DA03186AD38}" destId="{F9DE210E-F6D5-4056-9F71-BD7F83611499}" srcOrd="1" destOrd="0" presId="urn:microsoft.com/office/officeart/2005/8/layout/hProcess7"/>
    <dgm:cxn modelId="{27FFA761-F2B9-4F64-9A09-C8E57B900ED5}" type="presParOf" srcId="{EF7E8EF1-B43F-4256-A8A0-6DA03186AD38}" destId="{42FA85AB-FA6A-41F6-BD2F-47509554DBD7}" srcOrd="2" destOrd="0" presId="urn:microsoft.com/office/officeart/2005/8/layout/hProcess7"/>
    <dgm:cxn modelId="{BDC971B9-2BF3-4E86-AC24-F64EA6202BE1}" type="presParOf" srcId="{0FC847BF-41EF-409C-8EFE-C22AEB791633}" destId="{A0DFACE1-E7B1-4145-9D0B-C6A58BEA6E88}" srcOrd="3" destOrd="0" presId="urn:microsoft.com/office/officeart/2005/8/layout/hProcess7"/>
    <dgm:cxn modelId="{65F3A861-538F-4FB7-B32F-1DA6D1CA8331}" type="presParOf" srcId="{0FC847BF-41EF-409C-8EFE-C22AEB791633}" destId="{E02E7FA1-AB3F-487A-BB94-BE29616B9D68}" srcOrd="4" destOrd="0" presId="urn:microsoft.com/office/officeart/2005/8/layout/hProcess7"/>
    <dgm:cxn modelId="{30979BA4-1C2A-4AB8-A58F-0E0241799DB6}" type="presParOf" srcId="{E02E7FA1-AB3F-487A-BB94-BE29616B9D68}" destId="{3B5C8EC7-F4D6-4EB5-AB00-690F0DDE64F0}" srcOrd="0" destOrd="0" presId="urn:microsoft.com/office/officeart/2005/8/layout/hProcess7"/>
    <dgm:cxn modelId="{BC51FB49-9F38-4385-B99F-03225AFB9EB2}" type="presParOf" srcId="{E02E7FA1-AB3F-487A-BB94-BE29616B9D68}" destId="{E72D93D2-0EAE-4BCB-B02D-BA579E25C7CD}" srcOrd="1" destOrd="0" presId="urn:microsoft.com/office/officeart/2005/8/layout/hProcess7"/>
    <dgm:cxn modelId="{AE36A795-D468-4BA3-B6CB-59D2497820C5}" type="presParOf" srcId="{E02E7FA1-AB3F-487A-BB94-BE29616B9D68}" destId="{9D387341-23DB-4339-B259-E7147BC45698}" srcOrd="2" destOrd="0" presId="urn:microsoft.com/office/officeart/2005/8/layout/hProcess7"/>
    <dgm:cxn modelId="{4271C119-21FB-4664-8801-2453C2D9B8E9}" type="presParOf" srcId="{0FC847BF-41EF-409C-8EFE-C22AEB791633}" destId="{D8FC706B-48E2-4938-9FFA-F405C7A66D6E}" srcOrd="5" destOrd="0" presId="urn:microsoft.com/office/officeart/2005/8/layout/hProcess7"/>
    <dgm:cxn modelId="{2E3740C5-7142-43AD-960F-DECEC9A38935}" type="presParOf" srcId="{0FC847BF-41EF-409C-8EFE-C22AEB791633}" destId="{DD653D6A-D08D-4279-B542-11FB16A5687D}" srcOrd="6" destOrd="0" presId="urn:microsoft.com/office/officeart/2005/8/layout/hProcess7"/>
    <dgm:cxn modelId="{68C95AFB-74C1-463A-BB77-AEA9C249A91A}" type="presParOf" srcId="{DD653D6A-D08D-4279-B542-11FB16A5687D}" destId="{237C3E89-D157-4DCA-921B-3ADF4799E08D}" srcOrd="0" destOrd="0" presId="urn:microsoft.com/office/officeart/2005/8/layout/hProcess7"/>
    <dgm:cxn modelId="{724C6B66-592E-460A-A61D-6C0116CE348D}" type="presParOf" srcId="{DD653D6A-D08D-4279-B542-11FB16A5687D}" destId="{5D68D74E-D6F6-4223-BF98-9B623316AEA2}" srcOrd="1" destOrd="0" presId="urn:microsoft.com/office/officeart/2005/8/layout/hProcess7"/>
    <dgm:cxn modelId="{368EF7E3-366A-46B6-855B-30567D16A867}" type="presParOf" srcId="{DD653D6A-D08D-4279-B542-11FB16A5687D}" destId="{9456059E-DD8F-40ED-ACD7-C21E13E9F1D9}" srcOrd="2" destOrd="0" presId="urn:microsoft.com/office/officeart/2005/8/layout/hProcess7"/>
    <dgm:cxn modelId="{C0EB6BEE-C394-4AEB-A92A-5D565B181673}" type="presParOf" srcId="{0FC847BF-41EF-409C-8EFE-C22AEB791633}" destId="{43C3EBF8-8B91-4A48-B01E-DA2EA93FB8A0}" srcOrd="7" destOrd="0" presId="urn:microsoft.com/office/officeart/2005/8/layout/hProcess7"/>
    <dgm:cxn modelId="{849D6ADF-C239-44CB-BDEC-ACAAF0053A4D}" type="presParOf" srcId="{0FC847BF-41EF-409C-8EFE-C22AEB791633}" destId="{A360AD4A-C2C6-437F-B9D1-D96623FFC3AE}" srcOrd="8" destOrd="0" presId="urn:microsoft.com/office/officeart/2005/8/layout/hProcess7"/>
    <dgm:cxn modelId="{0829260E-213A-4E77-AEF9-A749CAF46B1E}" type="presParOf" srcId="{A360AD4A-C2C6-437F-B9D1-D96623FFC3AE}" destId="{917082CF-3333-430C-AB14-A22B13A4428B}" srcOrd="0" destOrd="0" presId="urn:microsoft.com/office/officeart/2005/8/layout/hProcess7"/>
    <dgm:cxn modelId="{17A7B85A-BCF2-4E1F-8490-08478FCC5470}" type="presParOf" srcId="{A360AD4A-C2C6-437F-B9D1-D96623FFC3AE}" destId="{10FACB53-EF74-4309-B2AD-7B826EB67978}" srcOrd="1" destOrd="0" presId="urn:microsoft.com/office/officeart/2005/8/layout/hProcess7"/>
    <dgm:cxn modelId="{C27AE357-E270-43F7-A24F-B83FF9B113B9}" type="presParOf" srcId="{A360AD4A-C2C6-437F-B9D1-D96623FFC3AE}" destId="{F42151D4-16DB-42DA-B682-AEE39B900881}" srcOrd="2" destOrd="0" presId="urn:microsoft.com/office/officeart/2005/8/layout/hProcess7"/>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AC0F696-0FFD-4556-9310-739902F60F03}" type="doc">
      <dgm:prSet loTypeId="urn:microsoft.com/office/officeart/2005/8/layout/process4" loCatId="process" qsTypeId="urn:microsoft.com/office/officeart/2005/8/quickstyle/simple1" qsCatId="simple" csTypeId="urn:microsoft.com/office/officeart/2005/8/colors/accent0_3" csCatId="mainScheme" phldr="1"/>
      <dgm:spPr/>
      <dgm:t>
        <a:bodyPr/>
        <a:lstStyle/>
        <a:p>
          <a:endParaRPr lang="en-US"/>
        </a:p>
      </dgm:t>
    </dgm:pt>
    <dgm:pt modelId="{6C89BA30-4BB2-45FD-B800-84DC24584B2C}">
      <dgm:prSet phldrT="[Text]"/>
      <dgm:spPr/>
      <dgm:t>
        <a:bodyPr/>
        <a:lstStyle/>
        <a:p>
          <a:r>
            <a:rPr lang="en-US" dirty="0"/>
            <a:t>INSERT LOG record</a:t>
          </a:r>
        </a:p>
      </dgm:t>
    </dgm:pt>
    <dgm:pt modelId="{33E595D2-0BD9-4B38-ABCA-D3364EA1DC99}" type="parTrans" cxnId="{BF85DCAA-9905-4A0B-BD7B-0E23495DD151}">
      <dgm:prSet/>
      <dgm:spPr/>
      <dgm:t>
        <a:bodyPr/>
        <a:lstStyle/>
        <a:p>
          <a:endParaRPr lang="en-US"/>
        </a:p>
      </dgm:t>
    </dgm:pt>
    <dgm:pt modelId="{F5236E3A-7272-4614-9113-25A7B05569E0}" type="sibTrans" cxnId="{BF85DCAA-9905-4A0B-BD7B-0E23495DD151}">
      <dgm:prSet/>
      <dgm:spPr/>
      <dgm:t>
        <a:bodyPr/>
        <a:lstStyle/>
        <a:p>
          <a:endParaRPr lang="en-US"/>
        </a:p>
      </dgm:t>
    </dgm:pt>
    <dgm:pt modelId="{A6A4479E-5E7F-4E8F-862E-61B9C4ED4A46}">
      <dgm:prSet phldrT="[Text]"/>
      <dgm:spPr/>
      <dgm:t>
        <a:bodyPr/>
        <a:lstStyle/>
        <a:p>
          <a:r>
            <a:rPr lang="en-US" dirty="0"/>
            <a:t>Obtain locks</a:t>
          </a:r>
        </a:p>
      </dgm:t>
    </dgm:pt>
    <dgm:pt modelId="{A183517D-D0A9-4591-9FB8-AEF6228B6B8A}" type="parTrans" cxnId="{D98B383A-1A84-4CB6-9B35-37116AB8170D}">
      <dgm:prSet/>
      <dgm:spPr/>
      <dgm:t>
        <a:bodyPr/>
        <a:lstStyle/>
        <a:p>
          <a:endParaRPr lang="en-US"/>
        </a:p>
      </dgm:t>
    </dgm:pt>
    <dgm:pt modelId="{88840E3C-4C9E-4867-961D-1E1DC71C67DE}" type="sibTrans" cxnId="{D98B383A-1A84-4CB6-9B35-37116AB8170D}">
      <dgm:prSet/>
      <dgm:spPr/>
      <dgm:t>
        <a:bodyPr/>
        <a:lstStyle/>
        <a:p>
          <a:endParaRPr lang="en-US"/>
        </a:p>
      </dgm:t>
    </dgm:pt>
    <dgm:pt modelId="{8C5B5C06-4282-4569-A52B-1D94B2E3F089}">
      <dgm:prSet phldrT="[Text]"/>
      <dgm:spPr/>
      <dgm:t>
        <a:bodyPr/>
        <a:lstStyle/>
        <a:p>
          <a:r>
            <a:rPr lang="en-US" dirty="0"/>
            <a:t>Latch page</a:t>
          </a:r>
        </a:p>
      </dgm:t>
    </dgm:pt>
    <dgm:pt modelId="{8B860A3A-89A1-434B-BE0B-CFFB35FAF488}" type="parTrans" cxnId="{170E16EA-C9F6-4471-8205-AB47F096559D}">
      <dgm:prSet/>
      <dgm:spPr/>
      <dgm:t>
        <a:bodyPr/>
        <a:lstStyle/>
        <a:p>
          <a:endParaRPr lang="en-US"/>
        </a:p>
      </dgm:t>
    </dgm:pt>
    <dgm:pt modelId="{56364A29-B369-4134-B74F-67245A06AF38}" type="sibTrans" cxnId="{170E16EA-C9F6-4471-8205-AB47F096559D}">
      <dgm:prSet/>
      <dgm:spPr/>
      <dgm:t>
        <a:bodyPr/>
        <a:lstStyle/>
        <a:p>
          <a:endParaRPr lang="en-US"/>
        </a:p>
      </dgm:t>
    </dgm:pt>
    <dgm:pt modelId="{C6ADD7C5-BC75-481A-A349-1E1F0C24D018}">
      <dgm:prSet phldrT="[Text]"/>
      <dgm:spPr/>
      <dgm:t>
        <a:bodyPr/>
        <a:lstStyle/>
        <a:p>
          <a:r>
            <a:rPr lang="en-US" dirty="0"/>
            <a:t>Modify page</a:t>
          </a:r>
        </a:p>
      </dgm:t>
    </dgm:pt>
    <dgm:pt modelId="{C01AFD1A-394D-43E8-A25F-35AC130B8C42}" type="parTrans" cxnId="{F912C589-EE35-48AF-BF93-251998D218DE}">
      <dgm:prSet/>
      <dgm:spPr/>
      <dgm:t>
        <a:bodyPr/>
        <a:lstStyle/>
        <a:p>
          <a:endParaRPr lang="en-US"/>
        </a:p>
      </dgm:t>
    </dgm:pt>
    <dgm:pt modelId="{FD542028-53E2-4273-A570-A7A09CFAFD00}" type="sibTrans" cxnId="{F912C589-EE35-48AF-BF93-251998D218DE}">
      <dgm:prSet/>
      <dgm:spPr/>
      <dgm:t>
        <a:bodyPr/>
        <a:lstStyle/>
        <a:p>
          <a:endParaRPr lang="en-US"/>
        </a:p>
      </dgm:t>
    </dgm:pt>
    <dgm:pt modelId="{4CC1261E-8BAE-4D69-AE22-4B4D59733E1C}">
      <dgm:prSet phldrT="[Text]"/>
      <dgm:spPr/>
      <dgm:t>
        <a:bodyPr/>
        <a:lstStyle/>
        <a:p>
          <a:r>
            <a:rPr lang="en-US" dirty="0"/>
            <a:t>Update index pages ( more locks and latch )</a:t>
          </a:r>
        </a:p>
      </dgm:t>
    </dgm:pt>
    <dgm:pt modelId="{35CE843E-7092-425D-A7D2-4BA85EA1AED4}" type="parTrans" cxnId="{6EE08FB9-9F6C-4DFB-B6C5-543BF7373E38}">
      <dgm:prSet/>
      <dgm:spPr/>
      <dgm:t>
        <a:bodyPr/>
        <a:lstStyle/>
        <a:p>
          <a:endParaRPr lang="en-US"/>
        </a:p>
      </dgm:t>
    </dgm:pt>
    <dgm:pt modelId="{ADECE0F2-EE8F-41C2-9B44-EA88D93049BB}" type="sibTrans" cxnId="{6EE08FB9-9F6C-4DFB-B6C5-543BF7373E38}">
      <dgm:prSet/>
      <dgm:spPr/>
      <dgm:t>
        <a:bodyPr/>
        <a:lstStyle/>
        <a:p>
          <a:endParaRPr lang="en-US"/>
        </a:p>
      </dgm:t>
    </dgm:pt>
    <dgm:pt modelId="{BE9D87CA-1333-4847-8CDE-3A97CF089F20}">
      <dgm:prSet phldrT="[Text]"/>
      <dgm:spPr/>
      <dgm:t>
        <a:bodyPr/>
        <a:lstStyle/>
        <a:p>
          <a:r>
            <a:rPr lang="en-US" dirty="0"/>
            <a:t>Release latches and locks</a:t>
          </a:r>
        </a:p>
      </dgm:t>
    </dgm:pt>
    <dgm:pt modelId="{67F06F5A-F2EE-4542-B01D-6C37F19B4AD8}" type="parTrans" cxnId="{5A8E7933-AD3A-4F92-8673-0D63BF29A7CB}">
      <dgm:prSet/>
      <dgm:spPr/>
      <dgm:t>
        <a:bodyPr/>
        <a:lstStyle/>
        <a:p>
          <a:endParaRPr lang="en-US"/>
        </a:p>
      </dgm:t>
    </dgm:pt>
    <dgm:pt modelId="{079737C0-C970-40FC-839D-9D8EBDDDE996}" type="sibTrans" cxnId="{5A8E7933-AD3A-4F92-8673-0D63BF29A7CB}">
      <dgm:prSet/>
      <dgm:spPr/>
      <dgm:t>
        <a:bodyPr/>
        <a:lstStyle/>
        <a:p>
          <a:endParaRPr lang="en-US"/>
        </a:p>
      </dgm:t>
    </dgm:pt>
    <dgm:pt modelId="{17A8DB57-DE0A-4600-B535-E95AFA1CA4CF}" type="pres">
      <dgm:prSet presAssocID="{EAC0F696-0FFD-4556-9310-739902F60F03}" presName="Name0" presStyleCnt="0">
        <dgm:presLayoutVars>
          <dgm:dir/>
          <dgm:animLvl val="lvl"/>
          <dgm:resizeHandles val="exact"/>
        </dgm:presLayoutVars>
      </dgm:prSet>
      <dgm:spPr/>
    </dgm:pt>
    <dgm:pt modelId="{DCE86A7E-18EC-4159-852A-CD97D65DCFDD}" type="pres">
      <dgm:prSet presAssocID="{BE9D87CA-1333-4847-8CDE-3A97CF089F20}" presName="boxAndChildren" presStyleCnt="0"/>
      <dgm:spPr/>
    </dgm:pt>
    <dgm:pt modelId="{3089BFD3-478E-42CD-9CFD-1B578710F721}" type="pres">
      <dgm:prSet presAssocID="{BE9D87CA-1333-4847-8CDE-3A97CF089F20}" presName="parentTextBox" presStyleLbl="node1" presStyleIdx="0" presStyleCnt="6"/>
      <dgm:spPr/>
    </dgm:pt>
    <dgm:pt modelId="{4D6DD8A5-B2FC-4375-A9A3-B5277798A371}" type="pres">
      <dgm:prSet presAssocID="{ADECE0F2-EE8F-41C2-9B44-EA88D93049BB}" presName="sp" presStyleCnt="0"/>
      <dgm:spPr/>
    </dgm:pt>
    <dgm:pt modelId="{724466AB-9DEB-4D8A-AF15-29AF82A9AFC3}" type="pres">
      <dgm:prSet presAssocID="{4CC1261E-8BAE-4D69-AE22-4B4D59733E1C}" presName="arrowAndChildren" presStyleCnt="0"/>
      <dgm:spPr/>
    </dgm:pt>
    <dgm:pt modelId="{789DE667-5142-4E00-9F3D-780779AEE13B}" type="pres">
      <dgm:prSet presAssocID="{4CC1261E-8BAE-4D69-AE22-4B4D59733E1C}" presName="parentTextArrow" presStyleLbl="node1" presStyleIdx="1" presStyleCnt="6"/>
      <dgm:spPr/>
    </dgm:pt>
    <dgm:pt modelId="{48EDCE8A-E992-451F-AF81-F1D4BA323BA1}" type="pres">
      <dgm:prSet presAssocID="{FD542028-53E2-4273-A570-A7A09CFAFD00}" presName="sp" presStyleCnt="0"/>
      <dgm:spPr/>
    </dgm:pt>
    <dgm:pt modelId="{91563B75-607B-4E3E-9309-9932E9D1928D}" type="pres">
      <dgm:prSet presAssocID="{C6ADD7C5-BC75-481A-A349-1E1F0C24D018}" presName="arrowAndChildren" presStyleCnt="0"/>
      <dgm:spPr/>
    </dgm:pt>
    <dgm:pt modelId="{403560E0-9FBF-47F7-9AAF-51333047C3FC}" type="pres">
      <dgm:prSet presAssocID="{C6ADD7C5-BC75-481A-A349-1E1F0C24D018}" presName="parentTextArrow" presStyleLbl="node1" presStyleIdx="2" presStyleCnt="6"/>
      <dgm:spPr/>
    </dgm:pt>
    <dgm:pt modelId="{BC3DE8CF-464C-48A9-94EC-3CB1F631C733}" type="pres">
      <dgm:prSet presAssocID="{56364A29-B369-4134-B74F-67245A06AF38}" presName="sp" presStyleCnt="0"/>
      <dgm:spPr/>
    </dgm:pt>
    <dgm:pt modelId="{197E65B4-A8BD-4905-ACBD-78630A0F3ABD}" type="pres">
      <dgm:prSet presAssocID="{8C5B5C06-4282-4569-A52B-1D94B2E3F089}" presName="arrowAndChildren" presStyleCnt="0"/>
      <dgm:spPr/>
    </dgm:pt>
    <dgm:pt modelId="{B988745A-BAFD-4A2F-8823-AEC8265ABE11}" type="pres">
      <dgm:prSet presAssocID="{8C5B5C06-4282-4569-A52B-1D94B2E3F089}" presName="parentTextArrow" presStyleLbl="node1" presStyleIdx="3" presStyleCnt="6" custLinFactNeighborY="3544"/>
      <dgm:spPr/>
    </dgm:pt>
    <dgm:pt modelId="{ABE61BFF-1DAE-465D-A185-AB60F58DDC73}" type="pres">
      <dgm:prSet presAssocID="{88840E3C-4C9E-4867-961D-1E1DC71C67DE}" presName="sp" presStyleCnt="0"/>
      <dgm:spPr/>
    </dgm:pt>
    <dgm:pt modelId="{08659DDF-553C-4A99-810C-26056D92BB99}" type="pres">
      <dgm:prSet presAssocID="{A6A4479E-5E7F-4E8F-862E-61B9C4ED4A46}" presName="arrowAndChildren" presStyleCnt="0"/>
      <dgm:spPr/>
    </dgm:pt>
    <dgm:pt modelId="{51674BCE-0A1D-446F-B04C-2B67FC0E5833}" type="pres">
      <dgm:prSet presAssocID="{A6A4479E-5E7F-4E8F-862E-61B9C4ED4A46}" presName="parentTextArrow" presStyleLbl="node1" presStyleIdx="4" presStyleCnt="6"/>
      <dgm:spPr/>
    </dgm:pt>
    <dgm:pt modelId="{3980B137-DCF7-4BE7-92B2-88478F006336}" type="pres">
      <dgm:prSet presAssocID="{F5236E3A-7272-4614-9113-25A7B05569E0}" presName="sp" presStyleCnt="0"/>
      <dgm:spPr/>
    </dgm:pt>
    <dgm:pt modelId="{FA8B0FD2-2CCB-4FF7-A5D0-EDDD421DCF29}" type="pres">
      <dgm:prSet presAssocID="{6C89BA30-4BB2-45FD-B800-84DC24584B2C}" presName="arrowAndChildren" presStyleCnt="0"/>
      <dgm:spPr/>
    </dgm:pt>
    <dgm:pt modelId="{80DCE475-E8CD-40DD-924B-2FF4F1272A88}" type="pres">
      <dgm:prSet presAssocID="{6C89BA30-4BB2-45FD-B800-84DC24584B2C}" presName="parentTextArrow" presStyleLbl="node1" presStyleIdx="5" presStyleCnt="6" custLinFactNeighborY="-4717"/>
      <dgm:spPr/>
    </dgm:pt>
  </dgm:ptLst>
  <dgm:cxnLst>
    <dgm:cxn modelId="{5A8E7933-AD3A-4F92-8673-0D63BF29A7CB}" srcId="{EAC0F696-0FFD-4556-9310-739902F60F03}" destId="{BE9D87CA-1333-4847-8CDE-3A97CF089F20}" srcOrd="5" destOrd="0" parTransId="{67F06F5A-F2EE-4542-B01D-6C37F19B4AD8}" sibTransId="{079737C0-C970-40FC-839D-9D8EBDDDE996}"/>
    <dgm:cxn modelId="{6EE08FB9-9F6C-4DFB-B6C5-543BF7373E38}" srcId="{EAC0F696-0FFD-4556-9310-739902F60F03}" destId="{4CC1261E-8BAE-4D69-AE22-4B4D59733E1C}" srcOrd="4" destOrd="0" parTransId="{35CE843E-7092-425D-A7D2-4BA85EA1AED4}" sibTransId="{ADECE0F2-EE8F-41C2-9B44-EA88D93049BB}"/>
    <dgm:cxn modelId="{BF9FF638-FF8C-4341-8D62-E5936FF3AD03}" type="presOf" srcId="{8C5B5C06-4282-4569-A52B-1D94B2E3F089}" destId="{B988745A-BAFD-4A2F-8823-AEC8265ABE11}" srcOrd="0" destOrd="0" presId="urn:microsoft.com/office/officeart/2005/8/layout/process4"/>
    <dgm:cxn modelId="{F2167168-EB48-4F30-B54F-808AD9AFED18}" type="presOf" srcId="{A6A4479E-5E7F-4E8F-862E-61B9C4ED4A46}" destId="{51674BCE-0A1D-446F-B04C-2B67FC0E5833}" srcOrd="0" destOrd="0" presId="urn:microsoft.com/office/officeart/2005/8/layout/process4"/>
    <dgm:cxn modelId="{50018AC1-834A-4C52-AE59-43EDF8CEB9B6}" type="presOf" srcId="{EAC0F696-0FFD-4556-9310-739902F60F03}" destId="{17A8DB57-DE0A-4600-B535-E95AFA1CA4CF}" srcOrd="0" destOrd="0" presId="urn:microsoft.com/office/officeart/2005/8/layout/process4"/>
    <dgm:cxn modelId="{D98B383A-1A84-4CB6-9B35-37116AB8170D}" srcId="{EAC0F696-0FFD-4556-9310-739902F60F03}" destId="{A6A4479E-5E7F-4E8F-862E-61B9C4ED4A46}" srcOrd="1" destOrd="0" parTransId="{A183517D-D0A9-4591-9FB8-AEF6228B6B8A}" sibTransId="{88840E3C-4C9E-4867-961D-1E1DC71C67DE}"/>
    <dgm:cxn modelId="{F912C589-EE35-48AF-BF93-251998D218DE}" srcId="{EAC0F696-0FFD-4556-9310-739902F60F03}" destId="{C6ADD7C5-BC75-481A-A349-1E1F0C24D018}" srcOrd="3" destOrd="0" parTransId="{C01AFD1A-394D-43E8-A25F-35AC130B8C42}" sibTransId="{FD542028-53E2-4273-A570-A7A09CFAFD00}"/>
    <dgm:cxn modelId="{170E16EA-C9F6-4471-8205-AB47F096559D}" srcId="{EAC0F696-0FFD-4556-9310-739902F60F03}" destId="{8C5B5C06-4282-4569-A52B-1D94B2E3F089}" srcOrd="2" destOrd="0" parTransId="{8B860A3A-89A1-434B-BE0B-CFFB35FAF488}" sibTransId="{56364A29-B369-4134-B74F-67245A06AF38}"/>
    <dgm:cxn modelId="{C5FAEF83-26D0-4AC3-9D5F-08C60D83C351}" type="presOf" srcId="{BE9D87CA-1333-4847-8CDE-3A97CF089F20}" destId="{3089BFD3-478E-42CD-9CFD-1B578710F721}" srcOrd="0" destOrd="0" presId="urn:microsoft.com/office/officeart/2005/8/layout/process4"/>
    <dgm:cxn modelId="{BF85DCAA-9905-4A0B-BD7B-0E23495DD151}" srcId="{EAC0F696-0FFD-4556-9310-739902F60F03}" destId="{6C89BA30-4BB2-45FD-B800-84DC24584B2C}" srcOrd="0" destOrd="0" parTransId="{33E595D2-0BD9-4B38-ABCA-D3364EA1DC99}" sibTransId="{F5236E3A-7272-4614-9113-25A7B05569E0}"/>
    <dgm:cxn modelId="{C775E714-EBE3-45B9-9B58-19CD256B6952}" type="presOf" srcId="{4CC1261E-8BAE-4D69-AE22-4B4D59733E1C}" destId="{789DE667-5142-4E00-9F3D-780779AEE13B}" srcOrd="0" destOrd="0" presId="urn:microsoft.com/office/officeart/2005/8/layout/process4"/>
    <dgm:cxn modelId="{6B890660-53CE-4AE9-99E6-5C17300BA59E}" type="presOf" srcId="{6C89BA30-4BB2-45FD-B800-84DC24584B2C}" destId="{80DCE475-E8CD-40DD-924B-2FF4F1272A88}" srcOrd="0" destOrd="0" presId="urn:microsoft.com/office/officeart/2005/8/layout/process4"/>
    <dgm:cxn modelId="{DB0D32A1-AA5A-4E46-9F0E-87FFEE44AF5D}" type="presOf" srcId="{C6ADD7C5-BC75-481A-A349-1E1F0C24D018}" destId="{403560E0-9FBF-47F7-9AAF-51333047C3FC}" srcOrd="0" destOrd="0" presId="urn:microsoft.com/office/officeart/2005/8/layout/process4"/>
    <dgm:cxn modelId="{1B656E2D-2D1D-486C-9CF5-874D8756FDB7}" type="presParOf" srcId="{17A8DB57-DE0A-4600-B535-E95AFA1CA4CF}" destId="{DCE86A7E-18EC-4159-852A-CD97D65DCFDD}" srcOrd="0" destOrd="0" presId="urn:microsoft.com/office/officeart/2005/8/layout/process4"/>
    <dgm:cxn modelId="{02A59E67-532D-4E68-BDDD-98C106D66369}" type="presParOf" srcId="{DCE86A7E-18EC-4159-852A-CD97D65DCFDD}" destId="{3089BFD3-478E-42CD-9CFD-1B578710F721}" srcOrd="0" destOrd="0" presId="urn:microsoft.com/office/officeart/2005/8/layout/process4"/>
    <dgm:cxn modelId="{88D511C5-B8B6-45D4-A392-720817D24BF8}" type="presParOf" srcId="{17A8DB57-DE0A-4600-B535-E95AFA1CA4CF}" destId="{4D6DD8A5-B2FC-4375-A9A3-B5277798A371}" srcOrd="1" destOrd="0" presId="urn:microsoft.com/office/officeart/2005/8/layout/process4"/>
    <dgm:cxn modelId="{03A4D942-1B37-4997-AD72-8E8987E85D51}" type="presParOf" srcId="{17A8DB57-DE0A-4600-B535-E95AFA1CA4CF}" destId="{724466AB-9DEB-4D8A-AF15-29AF82A9AFC3}" srcOrd="2" destOrd="0" presId="urn:microsoft.com/office/officeart/2005/8/layout/process4"/>
    <dgm:cxn modelId="{8575739D-23E6-4D51-BF2E-9D0B3A06BCED}" type="presParOf" srcId="{724466AB-9DEB-4D8A-AF15-29AF82A9AFC3}" destId="{789DE667-5142-4E00-9F3D-780779AEE13B}" srcOrd="0" destOrd="0" presId="urn:microsoft.com/office/officeart/2005/8/layout/process4"/>
    <dgm:cxn modelId="{F2D8FD52-9315-4CF7-B538-948562FAD0BA}" type="presParOf" srcId="{17A8DB57-DE0A-4600-B535-E95AFA1CA4CF}" destId="{48EDCE8A-E992-451F-AF81-F1D4BA323BA1}" srcOrd="3" destOrd="0" presId="urn:microsoft.com/office/officeart/2005/8/layout/process4"/>
    <dgm:cxn modelId="{A505F37F-1258-4B0B-A0AD-A5A4852789CE}" type="presParOf" srcId="{17A8DB57-DE0A-4600-B535-E95AFA1CA4CF}" destId="{91563B75-607B-4E3E-9309-9932E9D1928D}" srcOrd="4" destOrd="0" presId="urn:microsoft.com/office/officeart/2005/8/layout/process4"/>
    <dgm:cxn modelId="{2683DAB4-2BB6-4A5C-A41D-234D0D1A0AC6}" type="presParOf" srcId="{91563B75-607B-4E3E-9309-9932E9D1928D}" destId="{403560E0-9FBF-47F7-9AAF-51333047C3FC}" srcOrd="0" destOrd="0" presId="urn:microsoft.com/office/officeart/2005/8/layout/process4"/>
    <dgm:cxn modelId="{EA8CA5E7-8957-451D-AD85-083C33B14EE2}" type="presParOf" srcId="{17A8DB57-DE0A-4600-B535-E95AFA1CA4CF}" destId="{BC3DE8CF-464C-48A9-94EC-3CB1F631C733}" srcOrd="5" destOrd="0" presId="urn:microsoft.com/office/officeart/2005/8/layout/process4"/>
    <dgm:cxn modelId="{7C8FE368-D055-4F0F-92C2-4B7378045AD4}" type="presParOf" srcId="{17A8DB57-DE0A-4600-B535-E95AFA1CA4CF}" destId="{197E65B4-A8BD-4905-ACBD-78630A0F3ABD}" srcOrd="6" destOrd="0" presId="urn:microsoft.com/office/officeart/2005/8/layout/process4"/>
    <dgm:cxn modelId="{2EB917C1-26A1-4A16-BB6E-BE79D91106B1}" type="presParOf" srcId="{197E65B4-A8BD-4905-ACBD-78630A0F3ABD}" destId="{B988745A-BAFD-4A2F-8823-AEC8265ABE11}" srcOrd="0" destOrd="0" presId="urn:microsoft.com/office/officeart/2005/8/layout/process4"/>
    <dgm:cxn modelId="{9EE53C7A-B24E-448E-B5DF-58AAD111FA95}" type="presParOf" srcId="{17A8DB57-DE0A-4600-B535-E95AFA1CA4CF}" destId="{ABE61BFF-1DAE-465D-A185-AB60F58DDC73}" srcOrd="7" destOrd="0" presId="urn:microsoft.com/office/officeart/2005/8/layout/process4"/>
    <dgm:cxn modelId="{DE478D72-1423-4662-AF5C-9BC64B09ADF3}" type="presParOf" srcId="{17A8DB57-DE0A-4600-B535-E95AFA1CA4CF}" destId="{08659DDF-553C-4A99-810C-26056D92BB99}" srcOrd="8" destOrd="0" presId="urn:microsoft.com/office/officeart/2005/8/layout/process4"/>
    <dgm:cxn modelId="{9456D3D9-010E-41F0-8B58-743959966E66}" type="presParOf" srcId="{08659DDF-553C-4A99-810C-26056D92BB99}" destId="{51674BCE-0A1D-446F-B04C-2B67FC0E5833}" srcOrd="0" destOrd="0" presId="urn:microsoft.com/office/officeart/2005/8/layout/process4"/>
    <dgm:cxn modelId="{05A74A48-96E3-4C5F-B6CA-42DE0CB2D28F}" type="presParOf" srcId="{17A8DB57-DE0A-4600-B535-E95AFA1CA4CF}" destId="{3980B137-DCF7-4BE7-92B2-88478F006336}" srcOrd="9" destOrd="0" presId="urn:microsoft.com/office/officeart/2005/8/layout/process4"/>
    <dgm:cxn modelId="{436B9AF9-B186-41B3-8132-73CA989EA7F4}" type="presParOf" srcId="{17A8DB57-DE0A-4600-B535-E95AFA1CA4CF}" destId="{FA8B0FD2-2CCB-4FF7-A5D0-EDDD421DCF29}" srcOrd="10" destOrd="0" presId="urn:microsoft.com/office/officeart/2005/8/layout/process4"/>
    <dgm:cxn modelId="{668EA60C-A435-4D47-8C2D-045D56FEEA3E}" type="presParOf" srcId="{FA8B0FD2-2CCB-4FF7-A5D0-EDDD421DCF29}" destId="{80DCE475-E8CD-40DD-924B-2FF4F1272A88}"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EDC63D00-AAE3-42E6-8219-27BA385A6926}" type="doc">
      <dgm:prSet loTypeId="urn:microsoft.com/office/officeart/2005/8/layout/default" loCatId="list" qsTypeId="urn:microsoft.com/office/officeart/2005/8/quickstyle/simple1" qsCatId="simple" csTypeId="urn:microsoft.com/office/officeart/2005/8/colors/accent2_2" csCatId="accent2" phldr="1"/>
      <dgm:spPr/>
      <dgm:t>
        <a:bodyPr/>
        <a:lstStyle/>
        <a:p>
          <a:endParaRPr lang="en-US"/>
        </a:p>
      </dgm:t>
    </dgm:pt>
    <dgm:pt modelId="{C229A705-27E1-4EDF-9424-655898CF5FEC}">
      <dgm:prSet phldrT="[Text]"/>
      <dgm:spPr/>
      <dgm:t>
        <a:bodyPr/>
        <a:lstStyle/>
        <a:p>
          <a:r>
            <a:rPr lang="en-US" dirty="0"/>
            <a:t>BULK INSERT for in-mem executes and logged just like INSERT</a:t>
          </a:r>
        </a:p>
      </dgm:t>
    </dgm:pt>
    <dgm:pt modelId="{04C9B089-5EAC-46A2-9F55-F9D22CD3B241}" type="parTrans" cxnId="{8E8DB3CC-9D8A-44C9-9280-3EF3F4C668D6}">
      <dgm:prSet/>
      <dgm:spPr/>
      <dgm:t>
        <a:bodyPr/>
        <a:lstStyle/>
        <a:p>
          <a:endParaRPr lang="en-US"/>
        </a:p>
      </dgm:t>
    </dgm:pt>
    <dgm:pt modelId="{96170B53-1749-4220-BA74-4042E5EC891E}" type="sibTrans" cxnId="{8E8DB3CC-9D8A-44C9-9280-3EF3F4C668D6}">
      <dgm:prSet/>
      <dgm:spPr/>
      <dgm:t>
        <a:bodyPr/>
        <a:lstStyle/>
        <a:p>
          <a:endParaRPr lang="en-US"/>
        </a:p>
      </dgm:t>
    </dgm:pt>
    <dgm:pt modelId="{536F85C2-30EE-40DA-9F5D-1E4F81A88F0B}">
      <dgm:prSet phldrT="[Text]"/>
      <dgm:spPr/>
      <dgm:t>
        <a:bodyPr/>
        <a:lstStyle/>
        <a:p>
          <a:r>
            <a:rPr lang="en-US" dirty="0"/>
            <a:t>Minimally logged BULK INSERT took 271 log records @ 27Kb</a:t>
          </a:r>
        </a:p>
      </dgm:t>
    </dgm:pt>
    <dgm:pt modelId="{53F8095C-A609-4C8F-8A39-A99F394C2D11}" type="parTrans" cxnId="{C2AE4943-C62A-44E9-A4C6-AEA0CAF782CC}">
      <dgm:prSet/>
      <dgm:spPr/>
      <dgm:t>
        <a:bodyPr/>
        <a:lstStyle/>
        <a:p>
          <a:endParaRPr lang="en-US"/>
        </a:p>
      </dgm:t>
    </dgm:pt>
    <dgm:pt modelId="{4FFE5C18-72BB-4A96-BA1C-E31C5BD119F1}" type="sibTrans" cxnId="{C2AE4943-C62A-44E9-A4C6-AEA0CAF782CC}">
      <dgm:prSet/>
      <dgm:spPr/>
      <dgm:t>
        <a:bodyPr/>
        <a:lstStyle/>
        <a:p>
          <a:endParaRPr lang="en-US"/>
        </a:p>
      </dgm:t>
    </dgm:pt>
    <dgm:pt modelId="{EFEB1F1C-B704-42EF-9FF2-19110653FF30}" type="pres">
      <dgm:prSet presAssocID="{EDC63D00-AAE3-42E6-8219-27BA385A6926}" presName="diagram" presStyleCnt="0">
        <dgm:presLayoutVars>
          <dgm:dir/>
          <dgm:resizeHandles val="exact"/>
        </dgm:presLayoutVars>
      </dgm:prSet>
      <dgm:spPr/>
    </dgm:pt>
    <dgm:pt modelId="{B5590AFA-5F75-4567-9305-B963C50EA357}" type="pres">
      <dgm:prSet presAssocID="{C229A705-27E1-4EDF-9424-655898CF5FEC}" presName="node" presStyleLbl="node1" presStyleIdx="0" presStyleCnt="2">
        <dgm:presLayoutVars>
          <dgm:bulletEnabled val="1"/>
        </dgm:presLayoutVars>
      </dgm:prSet>
      <dgm:spPr/>
    </dgm:pt>
    <dgm:pt modelId="{5C49E3C6-B5FC-4A5D-8CA9-450580C436B3}" type="pres">
      <dgm:prSet presAssocID="{96170B53-1749-4220-BA74-4042E5EC891E}" presName="sibTrans" presStyleCnt="0"/>
      <dgm:spPr/>
    </dgm:pt>
    <dgm:pt modelId="{86B2A5EF-2E0B-42C5-A918-FDE9A0162FFD}" type="pres">
      <dgm:prSet presAssocID="{536F85C2-30EE-40DA-9F5D-1E4F81A88F0B}" presName="node" presStyleLbl="node1" presStyleIdx="1" presStyleCnt="2">
        <dgm:presLayoutVars>
          <dgm:bulletEnabled val="1"/>
        </dgm:presLayoutVars>
      </dgm:prSet>
      <dgm:spPr/>
    </dgm:pt>
  </dgm:ptLst>
  <dgm:cxnLst>
    <dgm:cxn modelId="{8E8DB3CC-9D8A-44C9-9280-3EF3F4C668D6}" srcId="{EDC63D00-AAE3-42E6-8219-27BA385A6926}" destId="{C229A705-27E1-4EDF-9424-655898CF5FEC}" srcOrd="0" destOrd="0" parTransId="{04C9B089-5EAC-46A2-9F55-F9D22CD3B241}" sibTransId="{96170B53-1749-4220-BA74-4042E5EC891E}"/>
    <dgm:cxn modelId="{1D9F08CE-F005-42C5-8479-0BD05C7101BC}" type="presOf" srcId="{EDC63D00-AAE3-42E6-8219-27BA385A6926}" destId="{EFEB1F1C-B704-42EF-9FF2-19110653FF30}" srcOrd="0" destOrd="0" presId="urn:microsoft.com/office/officeart/2005/8/layout/default"/>
    <dgm:cxn modelId="{5758F944-FC8A-4AA5-AFB4-244BEB32F07E}" type="presOf" srcId="{C229A705-27E1-4EDF-9424-655898CF5FEC}" destId="{B5590AFA-5F75-4567-9305-B963C50EA357}" srcOrd="0" destOrd="0" presId="urn:microsoft.com/office/officeart/2005/8/layout/default"/>
    <dgm:cxn modelId="{C2AE4943-C62A-44E9-A4C6-AEA0CAF782CC}" srcId="{EDC63D00-AAE3-42E6-8219-27BA385A6926}" destId="{536F85C2-30EE-40DA-9F5D-1E4F81A88F0B}" srcOrd="1" destOrd="0" parTransId="{53F8095C-A609-4C8F-8A39-A99F394C2D11}" sibTransId="{4FFE5C18-72BB-4A96-BA1C-E31C5BD119F1}"/>
    <dgm:cxn modelId="{6F50649A-4C27-4F05-A6A7-D9A9B617E661}" type="presOf" srcId="{536F85C2-30EE-40DA-9F5D-1E4F81A88F0B}" destId="{86B2A5EF-2E0B-42C5-A918-FDE9A0162FFD}" srcOrd="0" destOrd="0" presId="urn:microsoft.com/office/officeart/2005/8/layout/default"/>
    <dgm:cxn modelId="{AA3A7972-C470-496D-B146-8264ADA136A9}" type="presParOf" srcId="{EFEB1F1C-B704-42EF-9FF2-19110653FF30}" destId="{B5590AFA-5F75-4567-9305-B963C50EA357}" srcOrd="0" destOrd="0" presId="urn:microsoft.com/office/officeart/2005/8/layout/default"/>
    <dgm:cxn modelId="{149B6232-C64C-4A22-849E-7D0A1CC4F979}" type="presParOf" srcId="{EFEB1F1C-B704-42EF-9FF2-19110653FF30}" destId="{5C49E3C6-B5FC-4A5D-8CA9-450580C436B3}" srcOrd="1" destOrd="0" presId="urn:microsoft.com/office/officeart/2005/8/layout/default"/>
    <dgm:cxn modelId="{9A2AD3F6-F244-448A-BBAB-0B9206D95882}" type="presParOf" srcId="{EFEB1F1C-B704-42EF-9FF2-19110653FF30}" destId="{86B2A5EF-2E0B-42C5-A918-FDE9A0162FFD}" srcOrd="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AC0F696-0FFD-4556-9310-739902F60F03}" type="doc">
      <dgm:prSet loTypeId="urn:microsoft.com/office/officeart/2005/8/layout/process4" loCatId="process" qsTypeId="urn:microsoft.com/office/officeart/2005/8/quickstyle/simple2" qsCatId="simple" csTypeId="urn:microsoft.com/office/officeart/2005/8/colors/accent1_2" csCatId="accent1" phldr="1"/>
      <dgm:spPr/>
      <dgm:t>
        <a:bodyPr/>
        <a:lstStyle/>
        <a:p>
          <a:endParaRPr lang="en-US"/>
        </a:p>
      </dgm:t>
    </dgm:pt>
    <dgm:pt modelId="{6C89BA30-4BB2-45FD-B800-84DC24584B2C}">
      <dgm:prSet phldrT="[Text]"/>
      <dgm:spPr/>
      <dgm:t>
        <a:bodyPr/>
        <a:lstStyle/>
        <a:p>
          <a:r>
            <a:rPr lang="en-US" dirty="0"/>
            <a:t>Insert ROW into memory</a:t>
          </a:r>
        </a:p>
      </dgm:t>
    </dgm:pt>
    <dgm:pt modelId="{33E595D2-0BD9-4B38-ABCA-D3364EA1DC99}" type="parTrans" cxnId="{BF85DCAA-9905-4A0B-BD7B-0E23495DD151}">
      <dgm:prSet/>
      <dgm:spPr/>
      <dgm:t>
        <a:bodyPr/>
        <a:lstStyle/>
        <a:p>
          <a:endParaRPr lang="en-US"/>
        </a:p>
      </dgm:t>
    </dgm:pt>
    <dgm:pt modelId="{F5236E3A-7272-4614-9113-25A7B05569E0}" type="sibTrans" cxnId="{BF85DCAA-9905-4A0B-BD7B-0E23495DD151}">
      <dgm:prSet/>
      <dgm:spPr/>
      <dgm:t>
        <a:bodyPr/>
        <a:lstStyle/>
        <a:p>
          <a:endParaRPr lang="en-US"/>
        </a:p>
      </dgm:t>
    </dgm:pt>
    <dgm:pt modelId="{2EEFB9FE-CC41-4425-9C49-1E41AC61EDA7}">
      <dgm:prSet phldrT="[Text]"/>
      <dgm:spPr/>
      <dgm:t>
        <a:bodyPr/>
        <a:lstStyle/>
        <a:p>
          <a:r>
            <a:rPr lang="en-US" dirty="0"/>
            <a:t>Maintain index in memory</a:t>
          </a:r>
        </a:p>
      </dgm:t>
    </dgm:pt>
    <dgm:pt modelId="{3E072BE3-B542-4445-A560-4F52FE571C80}" type="parTrans" cxnId="{C5AFC669-1FB5-49E5-9E9E-77A291CAF3B4}">
      <dgm:prSet/>
      <dgm:spPr/>
      <dgm:t>
        <a:bodyPr/>
        <a:lstStyle/>
        <a:p>
          <a:endParaRPr lang="en-US"/>
        </a:p>
      </dgm:t>
    </dgm:pt>
    <dgm:pt modelId="{2357EE21-4E66-48CF-96C9-5ACF72CBA09F}" type="sibTrans" cxnId="{C5AFC669-1FB5-49E5-9E9E-77A291CAF3B4}">
      <dgm:prSet/>
      <dgm:spPr/>
      <dgm:t>
        <a:bodyPr/>
        <a:lstStyle/>
        <a:p>
          <a:endParaRPr lang="en-US"/>
        </a:p>
      </dgm:t>
    </dgm:pt>
    <dgm:pt modelId="{17A8DB57-DE0A-4600-B535-E95AFA1CA4CF}" type="pres">
      <dgm:prSet presAssocID="{EAC0F696-0FFD-4556-9310-739902F60F03}" presName="Name0" presStyleCnt="0">
        <dgm:presLayoutVars>
          <dgm:dir/>
          <dgm:animLvl val="lvl"/>
          <dgm:resizeHandles val="exact"/>
        </dgm:presLayoutVars>
      </dgm:prSet>
      <dgm:spPr/>
    </dgm:pt>
    <dgm:pt modelId="{2D30186F-4A9F-42FC-A273-3ADF1EA2132A}" type="pres">
      <dgm:prSet presAssocID="{2EEFB9FE-CC41-4425-9C49-1E41AC61EDA7}" presName="boxAndChildren" presStyleCnt="0"/>
      <dgm:spPr/>
    </dgm:pt>
    <dgm:pt modelId="{9DCFCA97-4178-4B1B-86CE-CB4991199B9B}" type="pres">
      <dgm:prSet presAssocID="{2EEFB9FE-CC41-4425-9C49-1E41AC61EDA7}" presName="parentTextBox" presStyleLbl="node1" presStyleIdx="0" presStyleCnt="2"/>
      <dgm:spPr/>
    </dgm:pt>
    <dgm:pt modelId="{024D50A9-5D76-461F-A7CB-BAD6646F5D09}" type="pres">
      <dgm:prSet presAssocID="{F5236E3A-7272-4614-9113-25A7B05569E0}" presName="sp" presStyleCnt="0"/>
      <dgm:spPr/>
    </dgm:pt>
    <dgm:pt modelId="{1D497242-2F4E-4D73-B6D8-79F0ED465DB2}" type="pres">
      <dgm:prSet presAssocID="{6C89BA30-4BB2-45FD-B800-84DC24584B2C}" presName="arrowAndChildren" presStyleCnt="0"/>
      <dgm:spPr/>
    </dgm:pt>
    <dgm:pt modelId="{530B5A9C-58D3-44B9-B29E-8929BF5AC863}" type="pres">
      <dgm:prSet presAssocID="{6C89BA30-4BB2-45FD-B800-84DC24584B2C}" presName="parentTextArrow" presStyleLbl="node1" presStyleIdx="1" presStyleCnt="2"/>
      <dgm:spPr/>
    </dgm:pt>
  </dgm:ptLst>
  <dgm:cxnLst>
    <dgm:cxn modelId="{50018AC1-834A-4C52-AE59-43EDF8CEB9B6}" type="presOf" srcId="{EAC0F696-0FFD-4556-9310-739902F60F03}" destId="{17A8DB57-DE0A-4600-B535-E95AFA1CA4CF}" srcOrd="0" destOrd="0" presId="urn:microsoft.com/office/officeart/2005/8/layout/process4"/>
    <dgm:cxn modelId="{C5AFC669-1FB5-49E5-9E9E-77A291CAF3B4}" srcId="{EAC0F696-0FFD-4556-9310-739902F60F03}" destId="{2EEFB9FE-CC41-4425-9C49-1E41AC61EDA7}" srcOrd="1" destOrd="0" parTransId="{3E072BE3-B542-4445-A560-4F52FE571C80}" sibTransId="{2357EE21-4E66-48CF-96C9-5ACF72CBA09F}"/>
    <dgm:cxn modelId="{BF85DCAA-9905-4A0B-BD7B-0E23495DD151}" srcId="{EAC0F696-0FFD-4556-9310-739902F60F03}" destId="{6C89BA30-4BB2-45FD-B800-84DC24584B2C}" srcOrd="0" destOrd="0" parTransId="{33E595D2-0BD9-4B38-ABCA-D3364EA1DC99}" sibTransId="{F5236E3A-7272-4614-9113-25A7B05569E0}"/>
    <dgm:cxn modelId="{2B7BFDAC-ABFD-4823-B7E1-51C2A6E7A184}" type="presOf" srcId="{6C89BA30-4BB2-45FD-B800-84DC24584B2C}" destId="{530B5A9C-58D3-44B9-B29E-8929BF5AC863}" srcOrd="0" destOrd="0" presId="urn:microsoft.com/office/officeart/2005/8/layout/process4"/>
    <dgm:cxn modelId="{F11D8325-33C6-4275-9BCD-AFCD05D50635}" type="presOf" srcId="{2EEFB9FE-CC41-4425-9C49-1E41AC61EDA7}" destId="{9DCFCA97-4178-4B1B-86CE-CB4991199B9B}" srcOrd="0" destOrd="0" presId="urn:microsoft.com/office/officeart/2005/8/layout/process4"/>
    <dgm:cxn modelId="{DA389C95-5EFB-4931-8764-C64443A3CCB1}" type="presParOf" srcId="{17A8DB57-DE0A-4600-B535-E95AFA1CA4CF}" destId="{2D30186F-4A9F-42FC-A273-3ADF1EA2132A}" srcOrd="0" destOrd="0" presId="urn:microsoft.com/office/officeart/2005/8/layout/process4"/>
    <dgm:cxn modelId="{F6DF3AF8-7031-458A-819D-8B52079EA71F}" type="presParOf" srcId="{2D30186F-4A9F-42FC-A273-3ADF1EA2132A}" destId="{9DCFCA97-4178-4B1B-86CE-CB4991199B9B}" srcOrd="0" destOrd="0" presId="urn:microsoft.com/office/officeart/2005/8/layout/process4"/>
    <dgm:cxn modelId="{AF61472C-C50A-4F90-9D5A-7D9CE04EDB23}" type="presParOf" srcId="{17A8DB57-DE0A-4600-B535-E95AFA1CA4CF}" destId="{024D50A9-5D76-461F-A7CB-BAD6646F5D09}" srcOrd="1" destOrd="0" presId="urn:microsoft.com/office/officeart/2005/8/layout/process4"/>
    <dgm:cxn modelId="{9BCFBAE9-4F0C-488A-8AAF-BAD929740DB8}" type="presParOf" srcId="{17A8DB57-DE0A-4600-B535-E95AFA1CA4CF}" destId="{1D497242-2F4E-4D73-B6D8-79F0ED465DB2}" srcOrd="2" destOrd="0" presId="urn:microsoft.com/office/officeart/2005/8/layout/process4"/>
    <dgm:cxn modelId="{90B6E1ED-14C6-4C5B-BD54-ED844C36CAF6}" type="presParOf" srcId="{1D497242-2F4E-4D73-B6D8-79F0ED465DB2}" destId="{530B5A9C-58D3-44B9-B29E-8929BF5AC863}" srcOrd="0" destOrd="0" presId="urn:microsoft.com/office/officeart/2005/8/layout/process4"/>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83E47CB-61DF-490F-866C-201D7F6AFC2A}" type="doc">
      <dgm:prSet loTypeId="urn:microsoft.com/office/officeart/2005/8/layout/default" loCatId="list" qsTypeId="urn:microsoft.com/office/officeart/2005/8/quickstyle/simple1" qsCatId="simple" csTypeId="urn:microsoft.com/office/officeart/2005/8/colors/accent0_3" csCatId="mainScheme" phldr="1"/>
      <dgm:spPr/>
      <dgm:t>
        <a:bodyPr/>
        <a:lstStyle/>
        <a:p>
          <a:endParaRPr lang="en-US"/>
        </a:p>
      </dgm:t>
    </dgm:pt>
    <dgm:pt modelId="{288F5284-1703-41ED-83C6-3FEB1F4D7888}">
      <dgm:prSet phldrT="[Text]"/>
      <dgm:spPr/>
      <dgm:t>
        <a:bodyPr/>
        <a:lstStyle/>
        <a:p>
          <a:r>
            <a:rPr lang="en-US" dirty="0"/>
            <a:t>Page Split</a:t>
          </a:r>
        </a:p>
      </dgm:t>
    </dgm:pt>
    <dgm:pt modelId="{87AA6655-E4A5-49C7-BD47-61B376E3C7F5}" type="parTrans" cxnId="{922E49DF-995F-476C-B908-1C221E5FE8E5}">
      <dgm:prSet/>
      <dgm:spPr/>
      <dgm:t>
        <a:bodyPr/>
        <a:lstStyle/>
        <a:p>
          <a:endParaRPr lang="en-US"/>
        </a:p>
      </dgm:t>
    </dgm:pt>
    <dgm:pt modelId="{38F2B5FA-084D-4C82-99D1-CEFB8BD4335D}" type="sibTrans" cxnId="{922E49DF-995F-476C-B908-1C221E5FE8E5}">
      <dgm:prSet/>
      <dgm:spPr/>
      <dgm:t>
        <a:bodyPr/>
        <a:lstStyle/>
        <a:p>
          <a:endParaRPr lang="en-US"/>
        </a:p>
      </dgm:t>
    </dgm:pt>
    <dgm:pt modelId="{C4923F60-238A-497F-9437-A9598C745E8B}">
      <dgm:prSet phldrT="[Text]"/>
      <dgm:spPr/>
      <dgm:t>
        <a:bodyPr/>
        <a:lstStyle/>
        <a:p>
          <a:r>
            <a:rPr lang="en-US" dirty="0"/>
            <a:t>Spinlocks</a:t>
          </a:r>
        </a:p>
      </dgm:t>
    </dgm:pt>
    <dgm:pt modelId="{73AD4B14-674B-4BE7-AEF1-77C5FB622847}" type="parTrans" cxnId="{F3F1D1AA-C2ED-4810-963A-1C3D3FBE022E}">
      <dgm:prSet/>
      <dgm:spPr/>
      <dgm:t>
        <a:bodyPr/>
        <a:lstStyle/>
        <a:p>
          <a:endParaRPr lang="en-US"/>
        </a:p>
      </dgm:t>
    </dgm:pt>
    <dgm:pt modelId="{97F88C25-0A91-41B8-B26C-B5F928F61C97}" type="sibTrans" cxnId="{F3F1D1AA-C2ED-4810-963A-1C3D3FBE022E}">
      <dgm:prSet/>
      <dgm:spPr/>
      <dgm:t>
        <a:bodyPr/>
        <a:lstStyle/>
        <a:p>
          <a:endParaRPr lang="en-US"/>
        </a:p>
      </dgm:t>
    </dgm:pt>
    <dgm:pt modelId="{789C2E5D-0366-49F4-9B97-A03C210D9A8C}">
      <dgm:prSet phldrT="[Text]"/>
      <dgm:spPr/>
      <dgm:t>
        <a:bodyPr/>
        <a:lstStyle/>
        <a:p>
          <a:r>
            <a:rPr lang="en-US" dirty="0"/>
            <a:t>Sys Tran = Log Flush</a:t>
          </a:r>
        </a:p>
      </dgm:t>
    </dgm:pt>
    <dgm:pt modelId="{B724460B-E4D2-4104-AC8F-223197A3E386}" type="parTrans" cxnId="{4EED358E-A6AB-421D-8F14-DE4F6761B6E0}">
      <dgm:prSet/>
      <dgm:spPr/>
      <dgm:t>
        <a:bodyPr/>
        <a:lstStyle/>
        <a:p>
          <a:endParaRPr lang="en-US"/>
        </a:p>
      </dgm:t>
    </dgm:pt>
    <dgm:pt modelId="{8C527F58-F2DE-4B69-B1F9-0227CE22CAE8}" type="sibTrans" cxnId="{4EED358E-A6AB-421D-8F14-DE4F6761B6E0}">
      <dgm:prSet/>
      <dgm:spPr/>
      <dgm:t>
        <a:bodyPr/>
        <a:lstStyle/>
        <a:p>
          <a:endParaRPr lang="en-US"/>
        </a:p>
      </dgm:t>
    </dgm:pt>
    <dgm:pt modelId="{0C7A07EB-A6A5-45ED-9173-CA7D061C00D7}" type="pres">
      <dgm:prSet presAssocID="{183E47CB-61DF-490F-866C-201D7F6AFC2A}" presName="diagram" presStyleCnt="0">
        <dgm:presLayoutVars>
          <dgm:dir/>
          <dgm:resizeHandles val="exact"/>
        </dgm:presLayoutVars>
      </dgm:prSet>
      <dgm:spPr/>
    </dgm:pt>
    <dgm:pt modelId="{C8211F0D-0165-4D45-9A3E-21B9BA6AA894}" type="pres">
      <dgm:prSet presAssocID="{288F5284-1703-41ED-83C6-3FEB1F4D7888}" presName="node" presStyleLbl="node1" presStyleIdx="0" presStyleCnt="3">
        <dgm:presLayoutVars>
          <dgm:bulletEnabled val="1"/>
        </dgm:presLayoutVars>
      </dgm:prSet>
      <dgm:spPr/>
    </dgm:pt>
    <dgm:pt modelId="{C62DDF4F-800A-4C5E-9BA9-9167F9345002}" type="pres">
      <dgm:prSet presAssocID="{38F2B5FA-084D-4C82-99D1-CEFB8BD4335D}" presName="sibTrans" presStyleCnt="0"/>
      <dgm:spPr/>
    </dgm:pt>
    <dgm:pt modelId="{E739BB2D-D561-47D6-B4AD-19E9DEEC45AE}" type="pres">
      <dgm:prSet presAssocID="{789C2E5D-0366-49F4-9B97-A03C210D9A8C}" presName="node" presStyleLbl="node1" presStyleIdx="1" presStyleCnt="3">
        <dgm:presLayoutVars>
          <dgm:bulletEnabled val="1"/>
        </dgm:presLayoutVars>
      </dgm:prSet>
      <dgm:spPr/>
    </dgm:pt>
    <dgm:pt modelId="{2FD1F572-FE43-4718-8BDA-2D181ADEEAD7}" type="pres">
      <dgm:prSet presAssocID="{8C527F58-F2DE-4B69-B1F9-0227CE22CAE8}" presName="sibTrans" presStyleCnt="0"/>
      <dgm:spPr/>
    </dgm:pt>
    <dgm:pt modelId="{3D0D0A01-A0DF-44DA-8328-22E0A4CC75BF}" type="pres">
      <dgm:prSet presAssocID="{C4923F60-238A-497F-9437-A9598C745E8B}" presName="node" presStyleLbl="node1" presStyleIdx="2" presStyleCnt="3">
        <dgm:presLayoutVars>
          <dgm:bulletEnabled val="1"/>
        </dgm:presLayoutVars>
      </dgm:prSet>
      <dgm:spPr/>
    </dgm:pt>
  </dgm:ptLst>
  <dgm:cxnLst>
    <dgm:cxn modelId="{DFCDECFA-D3AC-4495-AA3D-82E605E881D4}" type="presOf" srcId="{C4923F60-238A-497F-9437-A9598C745E8B}" destId="{3D0D0A01-A0DF-44DA-8328-22E0A4CC75BF}" srcOrd="0" destOrd="0" presId="urn:microsoft.com/office/officeart/2005/8/layout/default"/>
    <dgm:cxn modelId="{BEE0961E-D224-4AA9-846F-274069BD8D86}" type="presOf" srcId="{288F5284-1703-41ED-83C6-3FEB1F4D7888}" destId="{C8211F0D-0165-4D45-9A3E-21B9BA6AA894}" srcOrd="0" destOrd="0" presId="urn:microsoft.com/office/officeart/2005/8/layout/default"/>
    <dgm:cxn modelId="{F3F1D1AA-C2ED-4810-963A-1C3D3FBE022E}" srcId="{183E47CB-61DF-490F-866C-201D7F6AFC2A}" destId="{C4923F60-238A-497F-9437-A9598C745E8B}" srcOrd="2" destOrd="0" parTransId="{73AD4B14-674B-4BE7-AEF1-77C5FB622847}" sibTransId="{97F88C25-0A91-41B8-B26C-B5F928F61C97}"/>
    <dgm:cxn modelId="{CF38E887-104F-4732-810A-466CBDB9E2E0}" type="presOf" srcId="{789C2E5D-0366-49F4-9B97-A03C210D9A8C}" destId="{E739BB2D-D561-47D6-B4AD-19E9DEEC45AE}" srcOrd="0" destOrd="0" presId="urn:microsoft.com/office/officeart/2005/8/layout/default"/>
    <dgm:cxn modelId="{4EED358E-A6AB-421D-8F14-DE4F6761B6E0}" srcId="{183E47CB-61DF-490F-866C-201D7F6AFC2A}" destId="{789C2E5D-0366-49F4-9B97-A03C210D9A8C}" srcOrd="1" destOrd="0" parTransId="{B724460B-E4D2-4104-AC8F-223197A3E386}" sibTransId="{8C527F58-F2DE-4B69-B1F9-0227CE22CAE8}"/>
    <dgm:cxn modelId="{922E49DF-995F-476C-B908-1C221E5FE8E5}" srcId="{183E47CB-61DF-490F-866C-201D7F6AFC2A}" destId="{288F5284-1703-41ED-83C6-3FEB1F4D7888}" srcOrd="0" destOrd="0" parTransId="{87AA6655-E4A5-49C7-BD47-61B376E3C7F5}" sibTransId="{38F2B5FA-084D-4C82-99D1-CEFB8BD4335D}"/>
    <dgm:cxn modelId="{46737C55-2866-4D18-92CE-E9D687DF092D}" type="presOf" srcId="{183E47CB-61DF-490F-866C-201D7F6AFC2A}" destId="{0C7A07EB-A6A5-45ED-9173-CA7D061C00D7}" srcOrd="0" destOrd="0" presId="urn:microsoft.com/office/officeart/2005/8/layout/default"/>
    <dgm:cxn modelId="{1C6FA6FD-5A11-4418-8E8B-ED50974837F4}" type="presParOf" srcId="{0C7A07EB-A6A5-45ED-9173-CA7D061C00D7}" destId="{C8211F0D-0165-4D45-9A3E-21B9BA6AA894}" srcOrd="0" destOrd="0" presId="urn:microsoft.com/office/officeart/2005/8/layout/default"/>
    <dgm:cxn modelId="{0C8FEC4F-24B6-4F52-B508-C02101C53A25}" type="presParOf" srcId="{0C7A07EB-A6A5-45ED-9173-CA7D061C00D7}" destId="{C62DDF4F-800A-4C5E-9BA9-9167F9345002}" srcOrd="1" destOrd="0" presId="urn:microsoft.com/office/officeart/2005/8/layout/default"/>
    <dgm:cxn modelId="{45047266-6CDE-4CD7-B37C-FD4E886FADE5}" type="presParOf" srcId="{0C7A07EB-A6A5-45ED-9173-CA7D061C00D7}" destId="{E739BB2D-D561-47D6-B4AD-19E9DEEC45AE}" srcOrd="2" destOrd="0" presId="urn:microsoft.com/office/officeart/2005/8/layout/default"/>
    <dgm:cxn modelId="{19E7F1F0-DECE-4F50-89B9-4F55B9CB1D57}" type="presParOf" srcId="{0C7A07EB-A6A5-45ED-9173-CA7D061C00D7}" destId="{2FD1F572-FE43-4718-8BDA-2D181ADEEAD7}" srcOrd="3" destOrd="0" presId="urn:microsoft.com/office/officeart/2005/8/layout/default"/>
    <dgm:cxn modelId="{81335B8B-179B-4ADB-A0FB-C261CF215299}" type="presParOf" srcId="{0C7A07EB-A6A5-45ED-9173-CA7D061C00D7}" destId="{3D0D0A01-A0DF-44DA-8328-22E0A4CC75BF}" srcOrd="4" destOrd="0" presId="urn:microsoft.com/office/officeart/2005/8/layout/default"/>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72CB502-7A25-4458-85A9-C3B284425B24}" type="doc">
      <dgm:prSet loTypeId="urn:microsoft.com/office/officeart/2005/8/layout/lProcess2" loCatId="list" qsTypeId="urn:microsoft.com/office/officeart/2005/8/quickstyle/simple1" qsCatId="simple" csTypeId="urn:microsoft.com/office/officeart/2005/8/colors/accent2_2" csCatId="accent2" phldr="1"/>
      <dgm:spPr/>
      <dgm:t>
        <a:bodyPr/>
        <a:lstStyle/>
        <a:p>
          <a:endParaRPr lang="en-US"/>
        </a:p>
      </dgm:t>
    </dgm:pt>
    <dgm:pt modelId="{99C8F100-056D-43F4-9F21-48E46B74FE47}">
      <dgm:prSet/>
      <dgm:spPr/>
      <dgm:t>
        <a:bodyPr/>
        <a:lstStyle/>
        <a:p>
          <a:r>
            <a:rPr lang="en-US" dirty="0"/>
            <a:t>The Engine</a:t>
          </a:r>
        </a:p>
      </dgm:t>
    </dgm:pt>
    <dgm:pt modelId="{562E48CB-6EEA-4E60-9D2E-0260C6B0A93B}" type="parTrans" cxnId="{E3D397E1-9B28-46D3-A6E5-81D78B969511}">
      <dgm:prSet/>
      <dgm:spPr/>
      <dgm:t>
        <a:bodyPr/>
        <a:lstStyle/>
        <a:p>
          <a:endParaRPr lang="en-US"/>
        </a:p>
      </dgm:t>
    </dgm:pt>
    <dgm:pt modelId="{2437F4E3-6312-4610-B799-471C9E38B7E9}" type="sibTrans" cxnId="{E3D397E1-9B28-46D3-A6E5-81D78B969511}">
      <dgm:prSet/>
      <dgm:spPr/>
      <dgm:t>
        <a:bodyPr/>
        <a:lstStyle/>
        <a:p>
          <a:endParaRPr lang="en-US"/>
        </a:p>
      </dgm:t>
    </dgm:pt>
    <dgm:pt modelId="{98730574-C16E-4DC6-8E21-B628777DA372}">
      <dgm:prSet/>
      <dgm:spPr/>
      <dgm:t>
        <a:bodyPr/>
        <a:lstStyle/>
        <a:p>
          <a:r>
            <a:rPr lang="en-US" dirty="0"/>
            <a:t>SQL Engine</a:t>
          </a:r>
        </a:p>
      </dgm:t>
    </dgm:pt>
    <dgm:pt modelId="{8763AE4E-49C2-46B0-A36E-6E6343EC0726}" type="parTrans" cxnId="{4EDE9325-80E1-40DE-8210-BDA7ACF57601}">
      <dgm:prSet/>
      <dgm:spPr/>
      <dgm:t>
        <a:bodyPr/>
        <a:lstStyle/>
        <a:p>
          <a:endParaRPr lang="en-US"/>
        </a:p>
      </dgm:t>
    </dgm:pt>
    <dgm:pt modelId="{523C0F85-A6A4-46FA-9532-69832A0F9B66}" type="sibTrans" cxnId="{4EDE9325-80E1-40DE-8210-BDA7ACF57601}">
      <dgm:prSet/>
      <dgm:spPr/>
      <dgm:t>
        <a:bodyPr/>
        <a:lstStyle/>
        <a:p>
          <a:endParaRPr lang="en-US"/>
        </a:p>
      </dgm:t>
    </dgm:pt>
    <dgm:pt modelId="{9FA2DECB-F2DD-4617-BA11-31D42F7273EF}">
      <dgm:prSet/>
      <dgm:spPr/>
      <dgm:t>
        <a:bodyPr/>
        <a:lstStyle/>
        <a:p>
          <a:r>
            <a:rPr lang="en-US" dirty="0"/>
            <a:t>Allocate Memory</a:t>
          </a:r>
        </a:p>
      </dgm:t>
    </dgm:pt>
    <dgm:pt modelId="{AF074474-E137-401B-A0B7-6FA5A314F1CF}" type="parTrans" cxnId="{1E64558D-ABE7-4C2C-BD94-1F4343FA111C}">
      <dgm:prSet/>
      <dgm:spPr/>
      <dgm:t>
        <a:bodyPr/>
        <a:lstStyle/>
        <a:p>
          <a:endParaRPr lang="en-US"/>
        </a:p>
      </dgm:t>
    </dgm:pt>
    <dgm:pt modelId="{9F1BAD79-BFF8-47AB-84B4-BF599D9DCACB}" type="sibTrans" cxnId="{1E64558D-ABE7-4C2C-BD94-1F4343FA111C}">
      <dgm:prSet/>
      <dgm:spPr/>
      <dgm:t>
        <a:bodyPr/>
        <a:lstStyle/>
        <a:p>
          <a:endParaRPr lang="en-US"/>
        </a:p>
      </dgm:t>
    </dgm:pt>
    <dgm:pt modelId="{E779569D-D545-470C-9059-18879430E2B6}">
      <dgm:prSet/>
      <dgm:spPr/>
      <dgm:t>
        <a:bodyPr/>
        <a:lstStyle/>
        <a:p>
          <a:r>
            <a:rPr lang="en-US" dirty="0"/>
            <a:t>Checkpoint</a:t>
          </a:r>
        </a:p>
      </dgm:t>
    </dgm:pt>
    <dgm:pt modelId="{5FB44F5B-2D6C-4D9B-8878-B0D973AF5024}" type="parTrans" cxnId="{3F78B758-BD18-4F28-9761-5175EBDB231D}">
      <dgm:prSet/>
      <dgm:spPr/>
      <dgm:t>
        <a:bodyPr/>
        <a:lstStyle/>
        <a:p>
          <a:endParaRPr lang="en-US"/>
        </a:p>
      </dgm:t>
    </dgm:pt>
    <dgm:pt modelId="{04600AD5-F441-49E8-941D-A31CA29A674C}" type="sibTrans" cxnId="{3F78B758-BD18-4F28-9761-5175EBDB231D}">
      <dgm:prSet/>
      <dgm:spPr/>
      <dgm:t>
        <a:bodyPr/>
        <a:lstStyle/>
        <a:p>
          <a:endParaRPr lang="en-US"/>
        </a:p>
      </dgm:t>
    </dgm:pt>
    <dgm:pt modelId="{91F6663C-A9BE-4DF1-BCE7-AD10E58BD18D}">
      <dgm:prSet/>
      <dgm:spPr/>
      <dgm:t>
        <a:bodyPr/>
        <a:lstStyle/>
        <a:p>
          <a:r>
            <a:rPr lang="en-US" dirty="0"/>
            <a:t>Transaction Logging</a:t>
          </a:r>
        </a:p>
      </dgm:t>
    </dgm:pt>
    <dgm:pt modelId="{83BB8118-2AE4-46EF-8331-6085634B9CB3}" type="parTrans" cxnId="{F579DB6E-4774-448E-BAEE-EA093212838E}">
      <dgm:prSet/>
      <dgm:spPr/>
      <dgm:t>
        <a:bodyPr/>
        <a:lstStyle/>
        <a:p>
          <a:endParaRPr lang="en-US"/>
        </a:p>
      </dgm:t>
    </dgm:pt>
    <dgm:pt modelId="{3F185D0C-1164-47C3-9C7C-18EDA18E4ED8}" type="sibTrans" cxnId="{F579DB6E-4774-448E-BAEE-EA093212838E}">
      <dgm:prSet/>
      <dgm:spPr/>
      <dgm:t>
        <a:bodyPr/>
        <a:lstStyle/>
        <a:p>
          <a:endParaRPr lang="en-US"/>
        </a:p>
      </dgm:t>
    </dgm:pt>
    <dgm:pt modelId="{70693CAE-9F1D-4939-AC92-66D7E23BFEB6}">
      <dgm:prSet/>
      <dgm:spPr/>
      <dgm:t>
        <a:bodyPr/>
        <a:lstStyle/>
        <a:p>
          <a:r>
            <a:rPr lang="en-US" dirty="0"/>
            <a:t>Runtime</a:t>
          </a:r>
        </a:p>
      </dgm:t>
    </dgm:pt>
    <dgm:pt modelId="{1EA74407-1597-4C42-B95F-31030EC2670A}" type="parTrans" cxnId="{0DE8B91A-25FF-4EA3-AD9B-7CD8D693B917}">
      <dgm:prSet/>
      <dgm:spPr/>
      <dgm:t>
        <a:bodyPr/>
        <a:lstStyle/>
        <a:p>
          <a:endParaRPr lang="en-US"/>
        </a:p>
      </dgm:t>
    </dgm:pt>
    <dgm:pt modelId="{474A9826-D0AB-49A2-9DAC-2C4B8BCEFAF1}" type="sibTrans" cxnId="{0DE8B91A-25FF-4EA3-AD9B-7CD8D693B917}">
      <dgm:prSet/>
      <dgm:spPr/>
      <dgm:t>
        <a:bodyPr/>
        <a:lstStyle/>
        <a:p>
          <a:endParaRPr lang="en-US"/>
        </a:p>
      </dgm:t>
    </dgm:pt>
    <dgm:pt modelId="{E1BF9115-CD48-44F4-8BE3-E41EC131E8D4}">
      <dgm:prSet/>
      <dgm:spPr/>
      <dgm:t>
        <a:bodyPr/>
        <a:lstStyle/>
        <a:p>
          <a:r>
            <a:rPr lang="en-US" dirty="0"/>
            <a:t>Call Native Procs</a:t>
          </a:r>
        </a:p>
      </dgm:t>
    </dgm:pt>
    <dgm:pt modelId="{B007901F-571C-46C9-B597-BDD41543A42C}" type="parTrans" cxnId="{F7969905-91F3-4624-90BE-21E8D8A019E6}">
      <dgm:prSet/>
      <dgm:spPr/>
      <dgm:t>
        <a:bodyPr/>
        <a:lstStyle/>
        <a:p>
          <a:endParaRPr lang="en-US"/>
        </a:p>
      </dgm:t>
    </dgm:pt>
    <dgm:pt modelId="{AC8A82B4-C467-4A12-AE0C-5C7EF7272438}" type="sibTrans" cxnId="{F7969905-91F3-4624-90BE-21E8D8A019E6}">
      <dgm:prSet/>
      <dgm:spPr/>
      <dgm:t>
        <a:bodyPr/>
        <a:lstStyle/>
        <a:p>
          <a:endParaRPr lang="en-US"/>
        </a:p>
      </dgm:t>
    </dgm:pt>
    <dgm:pt modelId="{F55757E2-0BBF-4418-951C-D4732EBD2C9C}">
      <dgm:prSet/>
      <dgm:spPr/>
      <dgm:t>
        <a:bodyPr/>
        <a:lstStyle/>
        <a:p>
          <a:r>
            <a:rPr lang="en-US" dirty="0"/>
            <a:t>System Tables</a:t>
          </a:r>
        </a:p>
      </dgm:t>
    </dgm:pt>
    <dgm:pt modelId="{C2C1EF3F-2D08-4C3C-9FBF-B2F7CBF9338A}" type="parTrans" cxnId="{750DA761-D7BC-465A-AEBF-438248926243}">
      <dgm:prSet/>
      <dgm:spPr/>
      <dgm:t>
        <a:bodyPr/>
        <a:lstStyle/>
        <a:p>
          <a:endParaRPr lang="en-US"/>
        </a:p>
      </dgm:t>
    </dgm:pt>
    <dgm:pt modelId="{B10F3E8B-A9ED-42BD-AF4B-35F7B8995986}" type="sibTrans" cxnId="{750DA761-D7BC-465A-AEBF-438248926243}">
      <dgm:prSet/>
      <dgm:spPr/>
      <dgm:t>
        <a:bodyPr/>
        <a:lstStyle/>
        <a:p>
          <a:endParaRPr lang="en-US"/>
        </a:p>
      </dgm:t>
    </dgm:pt>
    <dgm:pt modelId="{90814042-8C9F-4B4D-B60E-09B4003B0D65}">
      <dgm:prSet/>
      <dgm:spPr/>
      <dgm:t>
        <a:bodyPr/>
        <a:lstStyle/>
        <a:p>
          <a:r>
            <a:rPr lang="en-US" dirty="0"/>
            <a:t>Query Interop</a:t>
          </a:r>
        </a:p>
      </dgm:t>
    </dgm:pt>
    <dgm:pt modelId="{F617CB6F-32AF-4627-8AE8-3B8AF7ECFC80}" type="parTrans" cxnId="{073C94C7-7DFB-44C1-8864-8615051B00CF}">
      <dgm:prSet/>
      <dgm:spPr/>
      <dgm:t>
        <a:bodyPr/>
        <a:lstStyle/>
        <a:p>
          <a:endParaRPr lang="en-US"/>
        </a:p>
      </dgm:t>
    </dgm:pt>
    <dgm:pt modelId="{436E1EE4-5F47-4DAF-98F7-912B8A61C7B7}" type="sibTrans" cxnId="{073C94C7-7DFB-44C1-8864-8615051B00CF}">
      <dgm:prSet/>
      <dgm:spPr/>
      <dgm:t>
        <a:bodyPr/>
        <a:lstStyle/>
        <a:p>
          <a:endParaRPr lang="en-US"/>
        </a:p>
      </dgm:t>
    </dgm:pt>
    <dgm:pt modelId="{7CDF1824-F2D5-43AA-AF42-366882E1C4AA}">
      <dgm:prSet/>
      <dgm:spPr/>
      <dgm:t>
        <a:bodyPr/>
        <a:lstStyle/>
        <a:p>
          <a:r>
            <a:rPr lang="en-US" dirty="0"/>
            <a:t>Compile</a:t>
          </a:r>
        </a:p>
      </dgm:t>
    </dgm:pt>
    <dgm:pt modelId="{ACA91ECE-BC34-49A0-838A-4388593CBE07}" type="parTrans" cxnId="{636D6531-01EC-4559-A845-EB58B3A4C77A}">
      <dgm:prSet/>
      <dgm:spPr/>
      <dgm:t>
        <a:bodyPr/>
        <a:lstStyle/>
        <a:p>
          <a:endParaRPr lang="en-US"/>
        </a:p>
      </dgm:t>
    </dgm:pt>
    <dgm:pt modelId="{1089A5B2-CB83-454A-B0CA-8CC2E3D647AC}" type="sibTrans" cxnId="{636D6531-01EC-4559-A845-EB58B3A4C77A}">
      <dgm:prSet/>
      <dgm:spPr/>
      <dgm:t>
        <a:bodyPr/>
        <a:lstStyle/>
        <a:p>
          <a:endParaRPr lang="en-US"/>
        </a:p>
      </dgm:t>
    </dgm:pt>
    <dgm:pt modelId="{44FD76B0-A898-4CC2-9F34-5197AD01B63B}">
      <dgm:prSet/>
      <dgm:spPr/>
      <dgm:t>
        <a:bodyPr/>
        <a:lstStyle/>
        <a:p>
          <a:r>
            <a:rPr lang="en-US" dirty="0"/>
            <a:t>Build Schema DLL</a:t>
          </a:r>
        </a:p>
      </dgm:t>
    </dgm:pt>
    <dgm:pt modelId="{208662C0-9523-415F-8AA2-C41BF90474C6}" type="parTrans" cxnId="{46DDFCDB-21A1-4314-AB13-284E9BB7CF17}">
      <dgm:prSet/>
      <dgm:spPr/>
      <dgm:t>
        <a:bodyPr/>
        <a:lstStyle/>
        <a:p>
          <a:endParaRPr lang="en-US"/>
        </a:p>
      </dgm:t>
    </dgm:pt>
    <dgm:pt modelId="{3B7D64F7-8E4E-4602-BD3E-59373B3322DC}" type="sibTrans" cxnId="{46DDFCDB-21A1-4314-AB13-284E9BB7CF17}">
      <dgm:prSet/>
      <dgm:spPr/>
      <dgm:t>
        <a:bodyPr/>
        <a:lstStyle/>
        <a:p>
          <a:endParaRPr lang="en-US"/>
        </a:p>
      </dgm:t>
    </dgm:pt>
    <dgm:pt modelId="{1096911B-1F97-42C3-B4BE-A0B9D229EF8A}">
      <dgm:prSet/>
      <dgm:spPr/>
      <dgm:t>
        <a:bodyPr/>
        <a:lstStyle/>
        <a:p>
          <a:r>
            <a:rPr lang="en-US" dirty="0"/>
            <a:t>Build Native Proc DLL</a:t>
          </a:r>
        </a:p>
      </dgm:t>
    </dgm:pt>
    <dgm:pt modelId="{4CE97F69-7B6D-4A05-A286-2669FF14C784}" type="parTrans" cxnId="{D19AA93E-540D-4678-B1A9-12A88BFB57CB}">
      <dgm:prSet/>
      <dgm:spPr/>
      <dgm:t>
        <a:bodyPr/>
        <a:lstStyle/>
        <a:p>
          <a:endParaRPr lang="en-US"/>
        </a:p>
      </dgm:t>
    </dgm:pt>
    <dgm:pt modelId="{6886ABF6-F373-4E44-AA63-F9BDFAD8D979}" type="sibTrans" cxnId="{D19AA93E-540D-4678-B1A9-12A88BFB57CB}">
      <dgm:prSet/>
      <dgm:spPr/>
      <dgm:t>
        <a:bodyPr/>
        <a:lstStyle/>
        <a:p>
          <a:endParaRPr lang="en-US"/>
        </a:p>
      </dgm:t>
    </dgm:pt>
    <dgm:pt modelId="{5DB818A9-CFF2-4053-99C8-879EDE85F614}">
      <dgm:prSet/>
      <dgm:spPr/>
      <dgm:t>
        <a:bodyPr/>
        <a:lstStyle/>
        <a:p>
          <a:r>
            <a:rPr lang="en-US" dirty="0"/>
            <a:t>Log Manager</a:t>
          </a:r>
        </a:p>
      </dgm:t>
    </dgm:pt>
    <dgm:pt modelId="{6E5CC03E-60A2-4A76-99C9-BB5034F9042D}" type="parTrans" cxnId="{78B7B77B-8450-493A-91EC-47A1E8FAC1DA}">
      <dgm:prSet/>
      <dgm:spPr/>
      <dgm:t>
        <a:bodyPr/>
        <a:lstStyle/>
        <a:p>
          <a:endParaRPr lang="en-US"/>
        </a:p>
      </dgm:t>
    </dgm:pt>
    <dgm:pt modelId="{5086E7BF-BB99-47E7-97DB-7265939BDB08}" type="sibTrans" cxnId="{78B7B77B-8450-493A-91EC-47A1E8FAC1DA}">
      <dgm:prSet/>
      <dgm:spPr/>
      <dgm:t>
        <a:bodyPr/>
        <a:lstStyle/>
        <a:p>
          <a:endParaRPr lang="en-US"/>
        </a:p>
      </dgm:t>
    </dgm:pt>
    <dgm:pt modelId="{77149116-F2FE-4B64-ABBB-920003287E01}">
      <dgm:prSet/>
      <dgm:spPr/>
      <dgm:t>
        <a:bodyPr/>
        <a:lstStyle/>
        <a:p>
          <a:r>
            <a:rPr lang="en-US" dirty="0"/>
            <a:t>Query Interop</a:t>
          </a:r>
        </a:p>
      </dgm:t>
    </dgm:pt>
    <dgm:pt modelId="{2F42819B-2AF2-4793-81BC-CDB93CFC0801}" type="parTrans" cxnId="{F93EEFFD-DF5F-4BF5-A14D-1E9F09571203}">
      <dgm:prSet/>
      <dgm:spPr/>
      <dgm:t>
        <a:bodyPr/>
        <a:lstStyle/>
        <a:p>
          <a:endParaRPr lang="en-US"/>
        </a:p>
      </dgm:t>
    </dgm:pt>
    <dgm:pt modelId="{3399ADCB-D053-4B8F-BEA3-15D090CB85ED}" type="sibTrans" cxnId="{F93EEFFD-DF5F-4BF5-A14D-1E9F09571203}">
      <dgm:prSet/>
      <dgm:spPr/>
      <dgm:t>
        <a:bodyPr/>
        <a:lstStyle/>
        <a:p>
          <a:endParaRPr lang="en-US"/>
        </a:p>
      </dgm:t>
    </dgm:pt>
    <dgm:pt modelId="{F3AA7018-598E-4700-8736-18B7DC0F4E0B}">
      <dgm:prSet/>
      <dgm:spPr/>
      <dgm:t>
        <a:bodyPr/>
        <a:lstStyle/>
        <a:p>
          <a:r>
            <a:rPr lang="en-US" dirty="0"/>
            <a:t>HADR</a:t>
          </a:r>
        </a:p>
      </dgm:t>
    </dgm:pt>
    <dgm:pt modelId="{D0864C0A-B882-4368-93F8-F311F11725B5}" type="parTrans" cxnId="{CC022ACE-6B16-4118-82C4-B1E2DC0776AE}">
      <dgm:prSet/>
      <dgm:spPr/>
      <dgm:t>
        <a:bodyPr/>
        <a:lstStyle/>
        <a:p>
          <a:endParaRPr lang="en-US"/>
        </a:p>
      </dgm:t>
    </dgm:pt>
    <dgm:pt modelId="{197E666D-1C2A-417D-B50A-C5710AD9EE6E}" type="sibTrans" cxnId="{CC022ACE-6B16-4118-82C4-B1E2DC0776AE}">
      <dgm:prSet/>
      <dgm:spPr/>
      <dgm:t>
        <a:bodyPr/>
        <a:lstStyle/>
        <a:p>
          <a:endParaRPr lang="en-US"/>
        </a:p>
      </dgm:t>
    </dgm:pt>
    <dgm:pt modelId="{0328CCF4-A8D0-45C6-99E4-59AB4D384554}">
      <dgm:prSet/>
      <dgm:spPr/>
      <dgm:t>
        <a:bodyPr/>
        <a:lstStyle/>
        <a:p>
          <a:r>
            <a:rPr lang="en-US" dirty="0"/>
            <a:t>SQL System Tables</a:t>
          </a:r>
        </a:p>
      </dgm:t>
    </dgm:pt>
    <dgm:pt modelId="{4539F955-121D-4512-86E9-B508E0402CAB}" type="parTrans" cxnId="{6C3A1B51-7873-4355-B81B-11A3FF1DEB6D}">
      <dgm:prSet/>
      <dgm:spPr/>
      <dgm:t>
        <a:bodyPr/>
        <a:lstStyle/>
        <a:p>
          <a:endParaRPr lang="en-US"/>
        </a:p>
      </dgm:t>
    </dgm:pt>
    <dgm:pt modelId="{E656F544-2AEE-4962-9DD4-3BA3BE7C929C}" type="sibTrans" cxnId="{6C3A1B51-7873-4355-B81B-11A3FF1DEB6D}">
      <dgm:prSet/>
      <dgm:spPr/>
      <dgm:t>
        <a:bodyPr/>
        <a:lstStyle/>
        <a:p>
          <a:endParaRPr lang="en-US"/>
        </a:p>
      </dgm:t>
    </dgm:pt>
    <dgm:pt modelId="{E8A4FA2D-45D8-47E4-A723-D58A94415ADA}">
      <dgm:prSet/>
      <dgm:spPr/>
      <dgm:t>
        <a:bodyPr/>
        <a:lstStyle/>
        <a:p>
          <a:r>
            <a:rPr lang="en-US" dirty="0"/>
            <a:t>Creating and executing procs</a:t>
          </a:r>
        </a:p>
      </dgm:t>
    </dgm:pt>
    <dgm:pt modelId="{66D13236-4568-46B3-A2DD-FF5A9FCD998E}" type="parTrans" cxnId="{F1E1B766-0A9A-4DB1-A6C1-ABACEF2F7B2B}">
      <dgm:prSet/>
      <dgm:spPr/>
      <dgm:t>
        <a:bodyPr/>
        <a:lstStyle/>
        <a:p>
          <a:endParaRPr lang="en-US"/>
        </a:p>
      </dgm:t>
    </dgm:pt>
    <dgm:pt modelId="{0FDDF81D-2E4D-4B52-95D0-249ED6703001}" type="sibTrans" cxnId="{F1E1B766-0A9A-4DB1-A6C1-ABACEF2F7B2B}">
      <dgm:prSet/>
      <dgm:spPr/>
      <dgm:t>
        <a:bodyPr/>
        <a:lstStyle/>
        <a:p>
          <a:endParaRPr lang="en-US"/>
        </a:p>
      </dgm:t>
    </dgm:pt>
    <dgm:pt modelId="{4E244406-CC2D-4CED-82D1-7C901F56922F}" type="pres">
      <dgm:prSet presAssocID="{D72CB502-7A25-4458-85A9-C3B284425B24}" presName="theList" presStyleCnt="0">
        <dgm:presLayoutVars>
          <dgm:dir/>
          <dgm:animLvl val="lvl"/>
          <dgm:resizeHandles val="exact"/>
        </dgm:presLayoutVars>
      </dgm:prSet>
      <dgm:spPr/>
    </dgm:pt>
    <dgm:pt modelId="{04C641F4-65D9-4616-8B9F-1A8CCA36BE5A}" type="pres">
      <dgm:prSet presAssocID="{70693CAE-9F1D-4939-AC92-66D7E23BFEB6}" presName="compNode" presStyleCnt="0"/>
      <dgm:spPr/>
    </dgm:pt>
    <dgm:pt modelId="{3F1076CD-8447-4812-9ECA-05F86A0F46D6}" type="pres">
      <dgm:prSet presAssocID="{70693CAE-9F1D-4939-AC92-66D7E23BFEB6}" presName="aNode" presStyleLbl="bgShp" presStyleIdx="0" presStyleCnt="4"/>
      <dgm:spPr/>
    </dgm:pt>
    <dgm:pt modelId="{0946247B-B77B-4C23-B4BF-CCC17E4F5550}" type="pres">
      <dgm:prSet presAssocID="{70693CAE-9F1D-4939-AC92-66D7E23BFEB6}" presName="textNode" presStyleLbl="bgShp" presStyleIdx="0" presStyleCnt="4"/>
      <dgm:spPr/>
    </dgm:pt>
    <dgm:pt modelId="{80E22570-8081-49B2-B6E0-7570E6D5DD5B}" type="pres">
      <dgm:prSet presAssocID="{70693CAE-9F1D-4939-AC92-66D7E23BFEB6}" presName="compChildNode" presStyleCnt="0"/>
      <dgm:spPr/>
    </dgm:pt>
    <dgm:pt modelId="{DBE32B3F-F157-4755-933D-95C1BFF18F5A}" type="pres">
      <dgm:prSet presAssocID="{70693CAE-9F1D-4939-AC92-66D7E23BFEB6}" presName="theInnerList" presStyleCnt="0"/>
      <dgm:spPr/>
    </dgm:pt>
    <dgm:pt modelId="{F6EFDF6D-2C69-4166-8ACB-2EA45D7CB933}" type="pres">
      <dgm:prSet presAssocID="{E1BF9115-CD48-44F4-8BE3-E41EC131E8D4}" presName="childNode" presStyleLbl="node1" presStyleIdx="0" presStyleCnt="13">
        <dgm:presLayoutVars>
          <dgm:bulletEnabled val="1"/>
        </dgm:presLayoutVars>
      </dgm:prSet>
      <dgm:spPr/>
    </dgm:pt>
    <dgm:pt modelId="{30CC1740-88DA-4C6A-8712-E827B3A43690}" type="pres">
      <dgm:prSet presAssocID="{E1BF9115-CD48-44F4-8BE3-E41EC131E8D4}" presName="aSpace2" presStyleCnt="0"/>
      <dgm:spPr/>
    </dgm:pt>
    <dgm:pt modelId="{E21FCECA-0175-41B9-80A6-3CE8CE4224E9}" type="pres">
      <dgm:prSet presAssocID="{77149116-F2FE-4B64-ABBB-920003287E01}" presName="childNode" presStyleLbl="node1" presStyleIdx="1" presStyleCnt="13">
        <dgm:presLayoutVars>
          <dgm:bulletEnabled val="1"/>
        </dgm:presLayoutVars>
      </dgm:prSet>
      <dgm:spPr/>
    </dgm:pt>
    <dgm:pt modelId="{1AE61435-07D0-456C-AE06-4B0EC363243D}" type="pres">
      <dgm:prSet presAssocID="{70693CAE-9F1D-4939-AC92-66D7E23BFEB6}" presName="aSpace" presStyleCnt="0"/>
      <dgm:spPr/>
    </dgm:pt>
    <dgm:pt modelId="{B55772F4-A199-4A23-BEF5-F3592A1C19D5}" type="pres">
      <dgm:prSet presAssocID="{7CDF1824-F2D5-43AA-AF42-366882E1C4AA}" presName="compNode" presStyleCnt="0"/>
      <dgm:spPr/>
    </dgm:pt>
    <dgm:pt modelId="{C9D5B8E1-ACCF-4910-8239-22CF399D4855}" type="pres">
      <dgm:prSet presAssocID="{7CDF1824-F2D5-43AA-AF42-366882E1C4AA}" presName="aNode" presStyleLbl="bgShp" presStyleIdx="1" presStyleCnt="4"/>
      <dgm:spPr/>
    </dgm:pt>
    <dgm:pt modelId="{1738092E-86CB-4E0E-B8FE-32A2868DB0A8}" type="pres">
      <dgm:prSet presAssocID="{7CDF1824-F2D5-43AA-AF42-366882E1C4AA}" presName="textNode" presStyleLbl="bgShp" presStyleIdx="1" presStyleCnt="4"/>
      <dgm:spPr/>
    </dgm:pt>
    <dgm:pt modelId="{B2708C0C-8E20-4BC0-86D8-9E02FDC618A4}" type="pres">
      <dgm:prSet presAssocID="{7CDF1824-F2D5-43AA-AF42-366882E1C4AA}" presName="compChildNode" presStyleCnt="0"/>
      <dgm:spPr/>
    </dgm:pt>
    <dgm:pt modelId="{50258BE0-E54E-4C83-9F70-90C834641A99}" type="pres">
      <dgm:prSet presAssocID="{7CDF1824-F2D5-43AA-AF42-366882E1C4AA}" presName="theInnerList" presStyleCnt="0"/>
      <dgm:spPr/>
    </dgm:pt>
    <dgm:pt modelId="{886338E7-288A-47E0-AC2E-6F269BBB4F5D}" type="pres">
      <dgm:prSet presAssocID="{44FD76B0-A898-4CC2-9F34-5197AD01B63B}" presName="childNode" presStyleLbl="node1" presStyleIdx="2" presStyleCnt="13">
        <dgm:presLayoutVars>
          <dgm:bulletEnabled val="1"/>
        </dgm:presLayoutVars>
      </dgm:prSet>
      <dgm:spPr/>
    </dgm:pt>
    <dgm:pt modelId="{14946F2D-4C52-4C44-A960-4FED212A2A46}" type="pres">
      <dgm:prSet presAssocID="{44FD76B0-A898-4CC2-9F34-5197AD01B63B}" presName="aSpace2" presStyleCnt="0"/>
      <dgm:spPr/>
    </dgm:pt>
    <dgm:pt modelId="{B960722B-1B49-46A4-B771-CA2EB37C84D8}" type="pres">
      <dgm:prSet presAssocID="{1096911B-1F97-42C3-B4BE-A0B9D229EF8A}" presName="childNode" presStyleLbl="node1" presStyleIdx="3" presStyleCnt="13">
        <dgm:presLayoutVars>
          <dgm:bulletEnabled val="1"/>
        </dgm:presLayoutVars>
      </dgm:prSet>
      <dgm:spPr/>
    </dgm:pt>
    <dgm:pt modelId="{9CD72DFA-7687-4714-BB59-77A4E34051F4}" type="pres">
      <dgm:prSet presAssocID="{7CDF1824-F2D5-43AA-AF42-366882E1C4AA}" presName="aSpace" presStyleCnt="0"/>
      <dgm:spPr/>
    </dgm:pt>
    <dgm:pt modelId="{0D86EF90-2E79-4535-9FFC-2896CD890B33}" type="pres">
      <dgm:prSet presAssocID="{99C8F100-056D-43F4-9F21-48E46B74FE47}" presName="compNode" presStyleCnt="0"/>
      <dgm:spPr/>
    </dgm:pt>
    <dgm:pt modelId="{FE24EF4C-D742-4621-9101-7408ED76C8EC}" type="pres">
      <dgm:prSet presAssocID="{99C8F100-056D-43F4-9F21-48E46B74FE47}" presName="aNode" presStyleLbl="bgShp" presStyleIdx="2" presStyleCnt="4"/>
      <dgm:spPr/>
    </dgm:pt>
    <dgm:pt modelId="{6F93224A-4D2F-4373-849D-95F39257B64E}" type="pres">
      <dgm:prSet presAssocID="{99C8F100-056D-43F4-9F21-48E46B74FE47}" presName="textNode" presStyleLbl="bgShp" presStyleIdx="2" presStyleCnt="4"/>
      <dgm:spPr/>
    </dgm:pt>
    <dgm:pt modelId="{42C6362D-0254-4E80-8738-B5A53ADA0467}" type="pres">
      <dgm:prSet presAssocID="{99C8F100-056D-43F4-9F21-48E46B74FE47}" presName="compChildNode" presStyleCnt="0"/>
      <dgm:spPr/>
    </dgm:pt>
    <dgm:pt modelId="{0C076251-F261-473E-9683-6E640C9820FE}" type="pres">
      <dgm:prSet presAssocID="{99C8F100-056D-43F4-9F21-48E46B74FE47}" presName="theInnerList" presStyleCnt="0"/>
      <dgm:spPr/>
    </dgm:pt>
    <dgm:pt modelId="{F8B40BDF-A804-4940-AC73-05348DE4B463}" type="pres">
      <dgm:prSet presAssocID="{9FA2DECB-F2DD-4617-BA11-31D42F7273EF}" presName="childNode" presStyleLbl="node1" presStyleIdx="4" presStyleCnt="13">
        <dgm:presLayoutVars>
          <dgm:bulletEnabled val="1"/>
        </dgm:presLayoutVars>
      </dgm:prSet>
      <dgm:spPr/>
    </dgm:pt>
    <dgm:pt modelId="{E9356465-4FC4-43B0-8F3C-15DE77649329}" type="pres">
      <dgm:prSet presAssocID="{9FA2DECB-F2DD-4617-BA11-31D42F7273EF}" presName="aSpace2" presStyleCnt="0"/>
      <dgm:spPr/>
    </dgm:pt>
    <dgm:pt modelId="{6C53C834-6A1C-4398-B554-F85E07F65BE8}" type="pres">
      <dgm:prSet presAssocID="{E779569D-D545-470C-9059-18879430E2B6}" presName="childNode" presStyleLbl="node1" presStyleIdx="5" presStyleCnt="13">
        <dgm:presLayoutVars>
          <dgm:bulletEnabled val="1"/>
        </dgm:presLayoutVars>
      </dgm:prSet>
      <dgm:spPr/>
    </dgm:pt>
    <dgm:pt modelId="{CD3B24E7-CA67-4134-8FB4-61D9FAD75AEE}" type="pres">
      <dgm:prSet presAssocID="{E779569D-D545-470C-9059-18879430E2B6}" presName="aSpace2" presStyleCnt="0"/>
      <dgm:spPr/>
    </dgm:pt>
    <dgm:pt modelId="{1F890E9D-09BD-471E-929D-81F4D7298199}" type="pres">
      <dgm:prSet presAssocID="{91F6663C-A9BE-4DF1-BCE7-AD10E58BD18D}" presName="childNode" presStyleLbl="node1" presStyleIdx="6" presStyleCnt="13">
        <dgm:presLayoutVars>
          <dgm:bulletEnabled val="1"/>
        </dgm:presLayoutVars>
      </dgm:prSet>
      <dgm:spPr/>
    </dgm:pt>
    <dgm:pt modelId="{3BE013AB-BB8C-4438-BBEB-5FBE35C1CD04}" type="pres">
      <dgm:prSet presAssocID="{91F6663C-A9BE-4DF1-BCE7-AD10E58BD18D}" presName="aSpace2" presStyleCnt="0"/>
      <dgm:spPr/>
    </dgm:pt>
    <dgm:pt modelId="{2F7C650A-A8B0-42BE-B59D-F85A6C376EC8}" type="pres">
      <dgm:prSet presAssocID="{F55757E2-0BBF-4418-951C-D4732EBD2C9C}" presName="childNode" presStyleLbl="node1" presStyleIdx="7" presStyleCnt="13">
        <dgm:presLayoutVars>
          <dgm:bulletEnabled val="1"/>
        </dgm:presLayoutVars>
      </dgm:prSet>
      <dgm:spPr/>
    </dgm:pt>
    <dgm:pt modelId="{4E52CA13-4D54-43A2-B2D5-21B12C00F0A3}" type="pres">
      <dgm:prSet presAssocID="{99C8F100-056D-43F4-9F21-48E46B74FE47}" presName="aSpace" presStyleCnt="0"/>
      <dgm:spPr/>
    </dgm:pt>
    <dgm:pt modelId="{2D284EAB-AE63-467F-A83B-2FF18BB7ACE7}" type="pres">
      <dgm:prSet presAssocID="{98730574-C16E-4DC6-8E21-B628777DA372}" presName="compNode" presStyleCnt="0"/>
      <dgm:spPr/>
    </dgm:pt>
    <dgm:pt modelId="{E4CB6AC6-0C89-48D2-828A-98F2B6BBC71A}" type="pres">
      <dgm:prSet presAssocID="{98730574-C16E-4DC6-8E21-B628777DA372}" presName="aNode" presStyleLbl="bgShp" presStyleIdx="3" presStyleCnt="4" custLinFactNeighborX="-221" custLinFactNeighborY="388"/>
      <dgm:spPr/>
    </dgm:pt>
    <dgm:pt modelId="{2A7993FB-B5E9-4743-99A9-358DBFE697AD}" type="pres">
      <dgm:prSet presAssocID="{98730574-C16E-4DC6-8E21-B628777DA372}" presName="textNode" presStyleLbl="bgShp" presStyleIdx="3" presStyleCnt="4"/>
      <dgm:spPr/>
    </dgm:pt>
    <dgm:pt modelId="{68817CD5-0D42-4442-BE7E-239EAF91FE60}" type="pres">
      <dgm:prSet presAssocID="{98730574-C16E-4DC6-8E21-B628777DA372}" presName="compChildNode" presStyleCnt="0"/>
      <dgm:spPr/>
    </dgm:pt>
    <dgm:pt modelId="{CA6E5F8D-B73F-46B1-8FBD-A30B601EB4AF}" type="pres">
      <dgm:prSet presAssocID="{98730574-C16E-4DC6-8E21-B628777DA372}" presName="theInnerList" presStyleCnt="0"/>
      <dgm:spPr/>
    </dgm:pt>
    <dgm:pt modelId="{E5D0293B-1BB6-4896-A3BC-C4104E689194}" type="pres">
      <dgm:prSet presAssocID="{E8A4FA2D-45D8-47E4-A723-D58A94415ADA}" presName="childNode" presStyleLbl="node1" presStyleIdx="8" presStyleCnt="13">
        <dgm:presLayoutVars>
          <dgm:bulletEnabled val="1"/>
        </dgm:presLayoutVars>
      </dgm:prSet>
      <dgm:spPr/>
    </dgm:pt>
    <dgm:pt modelId="{5D8311D8-D7A3-4E54-ACC6-448EC3B00B48}" type="pres">
      <dgm:prSet presAssocID="{E8A4FA2D-45D8-47E4-A723-D58A94415ADA}" presName="aSpace2" presStyleCnt="0"/>
      <dgm:spPr/>
    </dgm:pt>
    <dgm:pt modelId="{48E48FF3-0745-4EEB-B535-B4CD56D89F48}" type="pres">
      <dgm:prSet presAssocID="{90814042-8C9F-4B4D-B60E-09B4003B0D65}" presName="childNode" presStyleLbl="node1" presStyleIdx="9" presStyleCnt="13" custLinFactNeighborX="-221" custLinFactNeighborY="-3306">
        <dgm:presLayoutVars>
          <dgm:bulletEnabled val="1"/>
        </dgm:presLayoutVars>
      </dgm:prSet>
      <dgm:spPr/>
    </dgm:pt>
    <dgm:pt modelId="{1E994B96-C9B1-44AD-824E-818B961DA841}" type="pres">
      <dgm:prSet presAssocID="{90814042-8C9F-4B4D-B60E-09B4003B0D65}" presName="aSpace2" presStyleCnt="0"/>
      <dgm:spPr/>
    </dgm:pt>
    <dgm:pt modelId="{89300EEA-BE80-48B3-8094-9AAD9722EFF4}" type="pres">
      <dgm:prSet presAssocID="{0328CCF4-A8D0-45C6-99E4-59AB4D384554}" presName="childNode" presStyleLbl="node1" presStyleIdx="10" presStyleCnt="13">
        <dgm:presLayoutVars>
          <dgm:bulletEnabled val="1"/>
        </dgm:presLayoutVars>
      </dgm:prSet>
      <dgm:spPr/>
    </dgm:pt>
    <dgm:pt modelId="{13C83BC7-5173-4268-BEEA-288C8B81437D}" type="pres">
      <dgm:prSet presAssocID="{0328CCF4-A8D0-45C6-99E4-59AB4D384554}" presName="aSpace2" presStyleCnt="0"/>
      <dgm:spPr/>
    </dgm:pt>
    <dgm:pt modelId="{5E76974D-E17A-4E99-BAD9-E6CDD876DE38}" type="pres">
      <dgm:prSet presAssocID="{5DB818A9-CFF2-4053-99C8-879EDE85F614}" presName="childNode" presStyleLbl="node1" presStyleIdx="11" presStyleCnt="13">
        <dgm:presLayoutVars>
          <dgm:bulletEnabled val="1"/>
        </dgm:presLayoutVars>
      </dgm:prSet>
      <dgm:spPr/>
    </dgm:pt>
    <dgm:pt modelId="{08AD1B76-F0CB-46CB-BB46-AE6174C15028}" type="pres">
      <dgm:prSet presAssocID="{5DB818A9-CFF2-4053-99C8-879EDE85F614}" presName="aSpace2" presStyleCnt="0"/>
      <dgm:spPr/>
    </dgm:pt>
    <dgm:pt modelId="{C9641500-15E3-4210-BBD4-5A298B2988D4}" type="pres">
      <dgm:prSet presAssocID="{F3AA7018-598E-4700-8736-18B7DC0F4E0B}" presName="childNode" presStyleLbl="node1" presStyleIdx="12" presStyleCnt="13">
        <dgm:presLayoutVars>
          <dgm:bulletEnabled val="1"/>
        </dgm:presLayoutVars>
      </dgm:prSet>
      <dgm:spPr/>
    </dgm:pt>
  </dgm:ptLst>
  <dgm:cxnLst>
    <dgm:cxn modelId="{4EDE9325-80E1-40DE-8210-BDA7ACF57601}" srcId="{D72CB502-7A25-4458-85A9-C3B284425B24}" destId="{98730574-C16E-4DC6-8E21-B628777DA372}" srcOrd="3" destOrd="0" parTransId="{8763AE4E-49C2-46B0-A36E-6E6343EC0726}" sibTransId="{523C0F85-A6A4-46FA-9532-69832A0F9B66}"/>
    <dgm:cxn modelId="{F8796471-F63F-4379-9AE6-C8A60F172C72}" type="presOf" srcId="{44FD76B0-A898-4CC2-9F34-5197AD01B63B}" destId="{886338E7-288A-47E0-AC2E-6F269BBB4F5D}" srcOrd="0" destOrd="0" presId="urn:microsoft.com/office/officeart/2005/8/layout/lProcess2"/>
    <dgm:cxn modelId="{46DDFCDB-21A1-4314-AB13-284E9BB7CF17}" srcId="{7CDF1824-F2D5-43AA-AF42-366882E1C4AA}" destId="{44FD76B0-A898-4CC2-9F34-5197AD01B63B}" srcOrd="0" destOrd="0" parTransId="{208662C0-9523-415F-8AA2-C41BF90474C6}" sibTransId="{3B7D64F7-8E4E-4602-BD3E-59373B3322DC}"/>
    <dgm:cxn modelId="{42B064EF-75A1-477E-AA28-F67F9D6BBF90}" type="presOf" srcId="{7CDF1824-F2D5-43AA-AF42-366882E1C4AA}" destId="{C9D5B8E1-ACCF-4910-8239-22CF399D4855}" srcOrd="0" destOrd="0" presId="urn:microsoft.com/office/officeart/2005/8/layout/lProcess2"/>
    <dgm:cxn modelId="{F1E1B766-0A9A-4DB1-A6C1-ABACEF2F7B2B}" srcId="{98730574-C16E-4DC6-8E21-B628777DA372}" destId="{E8A4FA2D-45D8-47E4-A723-D58A94415ADA}" srcOrd="0" destOrd="0" parTransId="{66D13236-4568-46B3-A2DD-FF5A9FCD998E}" sibTransId="{0FDDF81D-2E4D-4B52-95D0-249ED6703001}"/>
    <dgm:cxn modelId="{78B7B77B-8450-493A-91EC-47A1E8FAC1DA}" srcId="{98730574-C16E-4DC6-8E21-B628777DA372}" destId="{5DB818A9-CFF2-4053-99C8-879EDE85F614}" srcOrd="3" destOrd="0" parTransId="{6E5CC03E-60A2-4A76-99C9-BB5034F9042D}" sibTransId="{5086E7BF-BB99-47E7-97DB-7265939BDB08}"/>
    <dgm:cxn modelId="{E3D397E1-9B28-46D3-A6E5-81D78B969511}" srcId="{D72CB502-7A25-4458-85A9-C3B284425B24}" destId="{99C8F100-056D-43F4-9F21-48E46B74FE47}" srcOrd="2" destOrd="0" parTransId="{562E48CB-6EEA-4E60-9D2E-0260C6B0A93B}" sibTransId="{2437F4E3-6312-4610-B799-471C9E38B7E9}"/>
    <dgm:cxn modelId="{CC022ACE-6B16-4118-82C4-B1E2DC0776AE}" srcId="{98730574-C16E-4DC6-8E21-B628777DA372}" destId="{F3AA7018-598E-4700-8736-18B7DC0F4E0B}" srcOrd="4" destOrd="0" parTransId="{D0864C0A-B882-4368-93F8-F311F11725B5}" sibTransId="{197E666D-1C2A-417D-B50A-C5710AD9EE6E}"/>
    <dgm:cxn modelId="{7D3DE58F-93CF-4FC5-9115-5C4E5D9174D4}" type="presOf" srcId="{99C8F100-056D-43F4-9F21-48E46B74FE47}" destId="{6F93224A-4D2F-4373-849D-95F39257B64E}" srcOrd="1" destOrd="0" presId="urn:microsoft.com/office/officeart/2005/8/layout/lProcess2"/>
    <dgm:cxn modelId="{D7528A61-8FA8-42CB-96BB-1326BEBEC370}" type="presOf" srcId="{1096911B-1F97-42C3-B4BE-A0B9D229EF8A}" destId="{B960722B-1B49-46A4-B771-CA2EB37C84D8}" srcOrd="0" destOrd="0" presId="urn:microsoft.com/office/officeart/2005/8/layout/lProcess2"/>
    <dgm:cxn modelId="{A84958F1-F3CA-4712-8C68-99AF3A53783E}" type="presOf" srcId="{90814042-8C9F-4B4D-B60E-09B4003B0D65}" destId="{48E48FF3-0745-4EEB-B535-B4CD56D89F48}" srcOrd="0" destOrd="0" presId="urn:microsoft.com/office/officeart/2005/8/layout/lProcess2"/>
    <dgm:cxn modelId="{F8AE4C6B-1607-4F40-8C37-7C4B35C2592B}" type="presOf" srcId="{98730574-C16E-4DC6-8E21-B628777DA372}" destId="{E4CB6AC6-0C89-48D2-828A-98F2B6BBC71A}" srcOrd="0" destOrd="0" presId="urn:microsoft.com/office/officeart/2005/8/layout/lProcess2"/>
    <dgm:cxn modelId="{29A2F543-A76D-4786-B8EE-69DD6F6AB723}" type="presOf" srcId="{7CDF1824-F2D5-43AA-AF42-366882E1C4AA}" destId="{1738092E-86CB-4E0E-B8FE-32A2868DB0A8}" srcOrd="1" destOrd="0" presId="urn:microsoft.com/office/officeart/2005/8/layout/lProcess2"/>
    <dgm:cxn modelId="{670137DC-1A56-4AAD-ABB0-A3E78E36E933}" type="presOf" srcId="{E779569D-D545-470C-9059-18879430E2B6}" destId="{6C53C834-6A1C-4398-B554-F85E07F65BE8}" srcOrd="0" destOrd="0" presId="urn:microsoft.com/office/officeart/2005/8/layout/lProcess2"/>
    <dgm:cxn modelId="{93ED8C63-62B4-4099-B7D8-A069BDB01DFD}" type="presOf" srcId="{9FA2DECB-F2DD-4617-BA11-31D42F7273EF}" destId="{F8B40BDF-A804-4940-AC73-05348DE4B463}" srcOrd="0" destOrd="0" presId="urn:microsoft.com/office/officeart/2005/8/layout/lProcess2"/>
    <dgm:cxn modelId="{9A6C13F2-F520-435B-9F80-599E79DDB31C}" type="presOf" srcId="{98730574-C16E-4DC6-8E21-B628777DA372}" destId="{2A7993FB-B5E9-4743-99A9-358DBFE697AD}" srcOrd="1" destOrd="0" presId="urn:microsoft.com/office/officeart/2005/8/layout/lProcess2"/>
    <dgm:cxn modelId="{F579DB6E-4774-448E-BAEE-EA093212838E}" srcId="{99C8F100-056D-43F4-9F21-48E46B74FE47}" destId="{91F6663C-A9BE-4DF1-BCE7-AD10E58BD18D}" srcOrd="2" destOrd="0" parTransId="{83BB8118-2AE4-46EF-8331-6085634B9CB3}" sibTransId="{3F185D0C-1164-47C3-9C7C-18EDA18E4ED8}"/>
    <dgm:cxn modelId="{F7969905-91F3-4624-90BE-21E8D8A019E6}" srcId="{70693CAE-9F1D-4939-AC92-66D7E23BFEB6}" destId="{E1BF9115-CD48-44F4-8BE3-E41EC131E8D4}" srcOrd="0" destOrd="0" parTransId="{B007901F-571C-46C9-B597-BDD41543A42C}" sibTransId="{AC8A82B4-C467-4A12-AE0C-5C7EF7272438}"/>
    <dgm:cxn modelId="{1E64558D-ABE7-4C2C-BD94-1F4343FA111C}" srcId="{99C8F100-056D-43F4-9F21-48E46B74FE47}" destId="{9FA2DECB-F2DD-4617-BA11-31D42F7273EF}" srcOrd="0" destOrd="0" parTransId="{AF074474-E137-401B-A0B7-6FA5A314F1CF}" sibTransId="{9F1BAD79-BFF8-47AB-84B4-BF599D9DCACB}"/>
    <dgm:cxn modelId="{7691FB76-0B04-46A6-9A0B-5FA3A9D47D34}" type="presOf" srcId="{5DB818A9-CFF2-4053-99C8-879EDE85F614}" destId="{5E76974D-E17A-4E99-BAD9-E6CDD876DE38}" srcOrd="0" destOrd="0" presId="urn:microsoft.com/office/officeart/2005/8/layout/lProcess2"/>
    <dgm:cxn modelId="{0BEEB4C0-06AB-4D8F-BC9B-57E502EB1FCC}" type="presOf" srcId="{91F6663C-A9BE-4DF1-BCE7-AD10E58BD18D}" destId="{1F890E9D-09BD-471E-929D-81F4D7298199}" srcOrd="0" destOrd="0" presId="urn:microsoft.com/office/officeart/2005/8/layout/lProcess2"/>
    <dgm:cxn modelId="{BEA85CBC-DA25-4E55-BF96-B787B0424243}" type="presOf" srcId="{E8A4FA2D-45D8-47E4-A723-D58A94415ADA}" destId="{E5D0293B-1BB6-4896-A3BC-C4104E689194}" srcOrd="0" destOrd="0" presId="urn:microsoft.com/office/officeart/2005/8/layout/lProcess2"/>
    <dgm:cxn modelId="{043D7101-C844-4A75-B5A0-B3238D430FD4}" type="presOf" srcId="{E1BF9115-CD48-44F4-8BE3-E41EC131E8D4}" destId="{F6EFDF6D-2C69-4166-8ACB-2EA45D7CB933}" srcOrd="0" destOrd="0" presId="urn:microsoft.com/office/officeart/2005/8/layout/lProcess2"/>
    <dgm:cxn modelId="{E77F266F-9E37-453C-933A-56ED590F85ED}" type="presOf" srcId="{F55757E2-0BBF-4418-951C-D4732EBD2C9C}" destId="{2F7C650A-A8B0-42BE-B59D-F85A6C376EC8}" srcOrd="0" destOrd="0" presId="urn:microsoft.com/office/officeart/2005/8/layout/lProcess2"/>
    <dgm:cxn modelId="{F93EEFFD-DF5F-4BF5-A14D-1E9F09571203}" srcId="{70693CAE-9F1D-4939-AC92-66D7E23BFEB6}" destId="{77149116-F2FE-4B64-ABBB-920003287E01}" srcOrd="1" destOrd="0" parTransId="{2F42819B-2AF2-4793-81BC-CDB93CFC0801}" sibTransId="{3399ADCB-D053-4B8F-BEA3-15D090CB85ED}"/>
    <dgm:cxn modelId="{D19AA93E-540D-4678-B1A9-12A88BFB57CB}" srcId="{7CDF1824-F2D5-43AA-AF42-366882E1C4AA}" destId="{1096911B-1F97-42C3-B4BE-A0B9D229EF8A}" srcOrd="1" destOrd="0" parTransId="{4CE97F69-7B6D-4A05-A286-2669FF14C784}" sibTransId="{6886ABF6-F373-4E44-AA63-F9BDFAD8D979}"/>
    <dgm:cxn modelId="{694D96F6-B30E-44E1-8C1B-DDBC8CC3D867}" type="presOf" srcId="{99C8F100-056D-43F4-9F21-48E46B74FE47}" destId="{FE24EF4C-D742-4621-9101-7408ED76C8EC}" srcOrd="0" destOrd="0" presId="urn:microsoft.com/office/officeart/2005/8/layout/lProcess2"/>
    <dgm:cxn modelId="{636D6531-01EC-4559-A845-EB58B3A4C77A}" srcId="{D72CB502-7A25-4458-85A9-C3B284425B24}" destId="{7CDF1824-F2D5-43AA-AF42-366882E1C4AA}" srcOrd="1" destOrd="0" parTransId="{ACA91ECE-BC34-49A0-838A-4388593CBE07}" sibTransId="{1089A5B2-CB83-454A-B0CA-8CC2E3D647AC}"/>
    <dgm:cxn modelId="{67097866-686F-4FCC-929B-DA656D1875E9}" type="presOf" srcId="{77149116-F2FE-4B64-ABBB-920003287E01}" destId="{E21FCECA-0175-41B9-80A6-3CE8CE4224E9}" srcOrd="0" destOrd="0" presId="urn:microsoft.com/office/officeart/2005/8/layout/lProcess2"/>
    <dgm:cxn modelId="{B16D9D9A-BC4B-4A8D-B8F7-2F200380897E}" type="presOf" srcId="{D72CB502-7A25-4458-85A9-C3B284425B24}" destId="{4E244406-CC2D-4CED-82D1-7C901F56922F}" srcOrd="0" destOrd="0" presId="urn:microsoft.com/office/officeart/2005/8/layout/lProcess2"/>
    <dgm:cxn modelId="{EE3ECA3D-363E-4B0A-848C-3FC5FE92F600}" type="presOf" srcId="{70693CAE-9F1D-4939-AC92-66D7E23BFEB6}" destId="{0946247B-B77B-4C23-B4BF-CCC17E4F5550}" srcOrd="1" destOrd="0" presId="urn:microsoft.com/office/officeart/2005/8/layout/lProcess2"/>
    <dgm:cxn modelId="{81337BBC-16F6-4237-87A6-08A082FB2EB6}" type="presOf" srcId="{0328CCF4-A8D0-45C6-99E4-59AB4D384554}" destId="{89300EEA-BE80-48B3-8094-9AAD9722EFF4}" srcOrd="0" destOrd="0" presId="urn:microsoft.com/office/officeart/2005/8/layout/lProcess2"/>
    <dgm:cxn modelId="{3F78B758-BD18-4F28-9761-5175EBDB231D}" srcId="{99C8F100-056D-43F4-9F21-48E46B74FE47}" destId="{E779569D-D545-470C-9059-18879430E2B6}" srcOrd="1" destOrd="0" parTransId="{5FB44F5B-2D6C-4D9B-8878-B0D973AF5024}" sibTransId="{04600AD5-F441-49E8-941D-A31CA29A674C}"/>
    <dgm:cxn modelId="{750DA761-D7BC-465A-AEBF-438248926243}" srcId="{99C8F100-056D-43F4-9F21-48E46B74FE47}" destId="{F55757E2-0BBF-4418-951C-D4732EBD2C9C}" srcOrd="3" destOrd="0" parTransId="{C2C1EF3F-2D08-4C3C-9FBF-B2F7CBF9338A}" sibTransId="{B10F3E8B-A9ED-42BD-AF4B-35F7B8995986}"/>
    <dgm:cxn modelId="{AEE2FD82-5D54-47C7-8F39-9D72131D473E}" type="presOf" srcId="{70693CAE-9F1D-4939-AC92-66D7E23BFEB6}" destId="{3F1076CD-8447-4812-9ECA-05F86A0F46D6}" srcOrd="0" destOrd="0" presId="urn:microsoft.com/office/officeart/2005/8/layout/lProcess2"/>
    <dgm:cxn modelId="{6C3A1B51-7873-4355-B81B-11A3FF1DEB6D}" srcId="{98730574-C16E-4DC6-8E21-B628777DA372}" destId="{0328CCF4-A8D0-45C6-99E4-59AB4D384554}" srcOrd="2" destOrd="0" parTransId="{4539F955-121D-4512-86E9-B508E0402CAB}" sibTransId="{E656F544-2AEE-4962-9DD4-3BA3BE7C929C}"/>
    <dgm:cxn modelId="{0DE8B91A-25FF-4EA3-AD9B-7CD8D693B917}" srcId="{D72CB502-7A25-4458-85A9-C3B284425B24}" destId="{70693CAE-9F1D-4939-AC92-66D7E23BFEB6}" srcOrd="0" destOrd="0" parTransId="{1EA74407-1597-4C42-B95F-31030EC2670A}" sibTransId="{474A9826-D0AB-49A2-9DAC-2C4B8BCEFAF1}"/>
    <dgm:cxn modelId="{0C04D88B-14D7-45C4-AAB6-7560357E4253}" type="presOf" srcId="{F3AA7018-598E-4700-8736-18B7DC0F4E0B}" destId="{C9641500-15E3-4210-BBD4-5A298B2988D4}" srcOrd="0" destOrd="0" presId="urn:microsoft.com/office/officeart/2005/8/layout/lProcess2"/>
    <dgm:cxn modelId="{073C94C7-7DFB-44C1-8864-8615051B00CF}" srcId="{98730574-C16E-4DC6-8E21-B628777DA372}" destId="{90814042-8C9F-4B4D-B60E-09B4003B0D65}" srcOrd="1" destOrd="0" parTransId="{F617CB6F-32AF-4627-8AE8-3B8AF7ECFC80}" sibTransId="{436E1EE4-5F47-4DAF-98F7-912B8A61C7B7}"/>
    <dgm:cxn modelId="{31974FBD-A4E7-4542-B0FB-7CF4CE7F41F1}" type="presParOf" srcId="{4E244406-CC2D-4CED-82D1-7C901F56922F}" destId="{04C641F4-65D9-4616-8B9F-1A8CCA36BE5A}" srcOrd="0" destOrd="0" presId="urn:microsoft.com/office/officeart/2005/8/layout/lProcess2"/>
    <dgm:cxn modelId="{580BFD5B-6FFC-47FB-8350-3CDE12965F56}" type="presParOf" srcId="{04C641F4-65D9-4616-8B9F-1A8CCA36BE5A}" destId="{3F1076CD-8447-4812-9ECA-05F86A0F46D6}" srcOrd="0" destOrd="0" presId="urn:microsoft.com/office/officeart/2005/8/layout/lProcess2"/>
    <dgm:cxn modelId="{3B3483FA-8AE0-43ED-9E33-B4DA37D42388}" type="presParOf" srcId="{04C641F4-65D9-4616-8B9F-1A8CCA36BE5A}" destId="{0946247B-B77B-4C23-B4BF-CCC17E4F5550}" srcOrd="1" destOrd="0" presId="urn:microsoft.com/office/officeart/2005/8/layout/lProcess2"/>
    <dgm:cxn modelId="{633827A7-6B95-457F-92E7-01C1CE647513}" type="presParOf" srcId="{04C641F4-65D9-4616-8B9F-1A8CCA36BE5A}" destId="{80E22570-8081-49B2-B6E0-7570E6D5DD5B}" srcOrd="2" destOrd="0" presId="urn:microsoft.com/office/officeart/2005/8/layout/lProcess2"/>
    <dgm:cxn modelId="{C5A370B3-48D4-4516-9563-FA26664109B2}" type="presParOf" srcId="{80E22570-8081-49B2-B6E0-7570E6D5DD5B}" destId="{DBE32B3F-F157-4755-933D-95C1BFF18F5A}" srcOrd="0" destOrd="0" presId="urn:microsoft.com/office/officeart/2005/8/layout/lProcess2"/>
    <dgm:cxn modelId="{2A854A8E-A2FE-4885-9262-205DDD10A458}" type="presParOf" srcId="{DBE32B3F-F157-4755-933D-95C1BFF18F5A}" destId="{F6EFDF6D-2C69-4166-8ACB-2EA45D7CB933}" srcOrd="0" destOrd="0" presId="urn:microsoft.com/office/officeart/2005/8/layout/lProcess2"/>
    <dgm:cxn modelId="{2525CF28-B335-448D-95BA-96250BDDA527}" type="presParOf" srcId="{DBE32B3F-F157-4755-933D-95C1BFF18F5A}" destId="{30CC1740-88DA-4C6A-8712-E827B3A43690}" srcOrd="1" destOrd="0" presId="urn:microsoft.com/office/officeart/2005/8/layout/lProcess2"/>
    <dgm:cxn modelId="{590175D0-EAC4-43BB-AF8B-31952F49E860}" type="presParOf" srcId="{DBE32B3F-F157-4755-933D-95C1BFF18F5A}" destId="{E21FCECA-0175-41B9-80A6-3CE8CE4224E9}" srcOrd="2" destOrd="0" presId="urn:microsoft.com/office/officeart/2005/8/layout/lProcess2"/>
    <dgm:cxn modelId="{3DF78E5B-B386-4859-A039-A6816806D1E4}" type="presParOf" srcId="{4E244406-CC2D-4CED-82D1-7C901F56922F}" destId="{1AE61435-07D0-456C-AE06-4B0EC363243D}" srcOrd="1" destOrd="0" presId="urn:microsoft.com/office/officeart/2005/8/layout/lProcess2"/>
    <dgm:cxn modelId="{A2579729-3D00-4211-8D43-DE4D7B665790}" type="presParOf" srcId="{4E244406-CC2D-4CED-82D1-7C901F56922F}" destId="{B55772F4-A199-4A23-BEF5-F3592A1C19D5}" srcOrd="2" destOrd="0" presId="urn:microsoft.com/office/officeart/2005/8/layout/lProcess2"/>
    <dgm:cxn modelId="{87CBD824-7234-418B-A677-83621A80FC98}" type="presParOf" srcId="{B55772F4-A199-4A23-BEF5-F3592A1C19D5}" destId="{C9D5B8E1-ACCF-4910-8239-22CF399D4855}" srcOrd="0" destOrd="0" presId="urn:microsoft.com/office/officeart/2005/8/layout/lProcess2"/>
    <dgm:cxn modelId="{F4954EB7-3EF8-4E67-928D-320719B813BC}" type="presParOf" srcId="{B55772F4-A199-4A23-BEF5-F3592A1C19D5}" destId="{1738092E-86CB-4E0E-B8FE-32A2868DB0A8}" srcOrd="1" destOrd="0" presId="urn:microsoft.com/office/officeart/2005/8/layout/lProcess2"/>
    <dgm:cxn modelId="{BF2D28BA-8023-456E-A1AC-6A245C778A40}" type="presParOf" srcId="{B55772F4-A199-4A23-BEF5-F3592A1C19D5}" destId="{B2708C0C-8E20-4BC0-86D8-9E02FDC618A4}" srcOrd="2" destOrd="0" presId="urn:microsoft.com/office/officeart/2005/8/layout/lProcess2"/>
    <dgm:cxn modelId="{BFE12413-82EB-46A1-9805-52E3DBB0B08C}" type="presParOf" srcId="{B2708C0C-8E20-4BC0-86D8-9E02FDC618A4}" destId="{50258BE0-E54E-4C83-9F70-90C834641A99}" srcOrd="0" destOrd="0" presId="urn:microsoft.com/office/officeart/2005/8/layout/lProcess2"/>
    <dgm:cxn modelId="{77A1E3BE-0CBC-46A9-9D7C-553D133B4A2E}" type="presParOf" srcId="{50258BE0-E54E-4C83-9F70-90C834641A99}" destId="{886338E7-288A-47E0-AC2E-6F269BBB4F5D}" srcOrd="0" destOrd="0" presId="urn:microsoft.com/office/officeart/2005/8/layout/lProcess2"/>
    <dgm:cxn modelId="{88F969DC-06A1-458D-8829-18D7F0DCEC14}" type="presParOf" srcId="{50258BE0-E54E-4C83-9F70-90C834641A99}" destId="{14946F2D-4C52-4C44-A960-4FED212A2A46}" srcOrd="1" destOrd="0" presId="urn:microsoft.com/office/officeart/2005/8/layout/lProcess2"/>
    <dgm:cxn modelId="{25C7AEEF-AA11-40FA-8A1C-4CD5C14520FA}" type="presParOf" srcId="{50258BE0-E54E-4C83-9F70-90C834641A99}" destId="{B960722B-1B49-46A4-B771-CA2EB37C84D8}" srcOrd="2" destOrd="0" presId="urn:microsoft.com/office/officeart/2005/8/layout/lProcess2"/>
    <dgm:cxn modelId="{73342926-9027-4FF5-9807-02EFA67E271F}" type="presParOf" srcId="{4E244406-CC2D-4CED-82D1-7C901F56922F}" destId="{9CD72DFA-7687-4714-BB59-77A4E34051F4}" srcOrd="3" destOrd="0" presId="urn:microsoft.com/office/officeart/2005/8/layout/lProcess2"/>
    <dgm:cxn modelId="{FBCD6B05-CBBD-456D-A4FA-7823F993291C}" type="presParOf" srcId="{4E244406-CC2D-4CED-82D1-7C901F56922F}" destId="{0D86EF90-2E79-4535-9FFC-2896CD890B33}" srcOrd="4" destOrd="0" presId="urn:microsoft.com/office/officeart/2005/8/layout/lProcess2"/>
    <dgm:cxn modelId="{CE3DCB0B-9A92-4946-BE61-C5556FD7F7CC}" type="presParOf" srcId="{0D86EF90-2E79-4535-9FFC-2896CD890B33}" destId="{FE24EF4C-D742-4621-9101-7408ED76C8EC}" srcOrd="0" destOrd="0" presId="urn:microsoft.com/office/officeart/2005/8/layout/lProcess2"/>
    <dgm:cxn modelId="{E54A8D63-E165-4DDF-9105-83C8CEED49C7}" type="presParOf" srcId="{0D86EF90-2E79-4535-9FFC-2896CD890B33}" destId="{6F93224A-4D2F-4373-849D-95F39257B64E}" srcOrd="1" destOrd="0" presId="urn:microsoft.com/office/officeart/2005/8/layout/lProcess2"/>
    <dgm:cxn modelId="{882F4012-F59A-4350-ADAD-83B22421D2C3}" type="presParOf" srcId="{0D86EF90-2E79-4535-9FFC-2896CD890B33}" destId="{42C6362D-0254-4E80-8738-B5A53ADA0467}" srcOrd="2" destOrd="0" presId="urn:microsoft.com/office/officeart/2005/8/layout/lProcess2"/>
    <dgm:cxn modelId="{29A7DA1B-446B-409E-B2FF-B997ECEB1F66}" type="presParOf" srcId="{42C6362D-0254-4E80-8738-B5A53ADA0467}" destId="{0C076251-F261-473E-9683-6E640C9820FE}" srcOrd="0" destOrd="0" presId="urn:microsoft.com/office/officeart/2005/8/layout/lProcess2"/>
    <dgm:cxn modelId="{1C4E6E6D-B5FB-409D-92D0-08B16A656ACC}" type="presParOf" srcId="{0C076251-F261-473E-9683-6E640C9820FE}" destId="{F8B40BDF-A804-4940-AC73-05348DE4B463}" srcOrd="0" destOrd="0" presId="urn:microsoft.com/office/officeart/2005/8/layout/lProcess2"/>
    <dgm:cxn modelId="{63F0B8DE-55DD-467E-ADE0-D46DEB46A37A}" type="presParOf" srcId="{0C076251-F261-473E-9683-6E640C9820FE}" destId="{E9356465-4FC4-43B0-8F3C-15DE77649329}" srcOrd="1" destOrd="0" presId="urn:microsoft.com/office/officeart/2005/8/layout/lProcess2"/>
    <dgm:cxn modelId="{DD829FCD-5074-4453-86E8-2AE9A98BFF0E}" type="presParOf" srcId="{0C076251-F261-473E-9683-6E640C9820FE}" destId="{6C53C834-6A1C-4398-B554-F85E07F65BE8}" srcOrd="2" destOrd="0" presId="urn:microsoft.com/office/officeart/2005/8/layout/lProcess2"/>
    <dgm:cxn modelId="{2F39AEA6-77FF-447C-B48E-2C2B4DDEDA27}" type="presParOf" srcId="{0C076251-F261-473E-9683-6E640C9820FE}" destId="{CD3B24E7-CA67-4134-8FB4-61D9FAD75AEE}" srcOrd="3" destOrd="0" presId="urn:microsoft.com/office/officeart/2005/8/layout/lProcess2"/>
    <dgm:cxn modelId="{FB696E55-89D8-4544-A2E8-D8A4461364EA}" type="presParOf" srcId="{0C076251-F261-473E-9683-6E640C9820FE}" destId="{1F890E9D-09BD-471E-929D-81F4D7298199}" srcOrd="4" destOrd="0" presId="urn:microsoft.com/office/officeart/2005/8/layout/lProcess2"/>
    <dgm:cxn modelId="{BF3EFEBA-14B8-4117-81B5-032E5D4B668F}" type="presParOf" srcId="{0C076251-F261-473E-9683-6E640C9820FE}" destId="{3BE013AB-BB8C-4438-BBEB-5FBE35C1CD04}" srcOrd="5" destOrd="0" presId="urn:microsoft.com/office/officeart/2005/8/layout/lProcess2"/>
    <dgm:cxn modelId="{56D691E8-0C4D-4F53-90C9-92BD91F9B37C}" type="presParOf" srcId="{0C076251-F261-473E-9683-6E640C9820FE}" destId="{2F7C650A-A8B0-42BE-B59D-F85A6C376EC8}" srcOrd="6" destOrd="0" presId="urn:microsoft.com/office/officeart/2005/8/layout/lProcess2"/>
    <dgm:cxn modelId="{88FBC64F-8CE8-434B-959D-4ECED4E25A1A}" type="presParOf" srcId="{4E244406-CC2D-4CED-82D1-7C901F56922F}" destId="{4E52CA13-4D54-43A2-B2D5-21B12C00F0A3}" srcOrd="5" destOrd="0" presId="urn:microsoft.com/office/officeart/2005/8/layout/lProcess2"/>
    <dgm:cxn modelId="{F618E31F-CDF2-4ACD-86EB-E4D6CB2220FE}" type="presParOf" srcId="{4E244406-CC2D-4CED-82D1-7C901F56922F}" destId="{2D284EAB-AE63-467F-A83B-2FF18BB7ACE7}" srcOrd="6" destOrd="0" presId="urn:microsoft.com/office/officeart/2005/8/layout/lProcess2"/>
    <dgm:cxn modelId="{BE6A2680-DAEC-4F6E-AC50-1797E5979A4D}" type="presParOf" srcId="{2D284EAB-AE63-467F-A83B-2FF18BB7ACE7}" destId="{E4CB6AC6-0C89-48D2-828A-98F2B6BBC71A}" srcOrd="0" destOrd="0" presId="urn:microsoft.com/office/officeart/2005/8/layout/lProcess2"/>
    <dgm:cxn modelId="{542C9F0B-B9F4-45B3-8AFC-CE1B4168BF5A}" type="presParOf" srcId="{2D284EAB-AE63-467F-A83B-2FF18BB7ACE7}" destId="{2A7993FB-B5E9-4743-99A9-358DBFE697AD}" srcOrd="1" destOrd="0" presId="urn:microsoft.com/office/officeart/2005/8/layout/lProcess2"/>
    <dgm:cxn modelId="{126FCD73-65E0-49B6-B920-2B463C3A9BCC}" type="presParOf" srcId="{2D284EAB-AE63-467F-A83B-2FF18BB7ACE7}" destId="{68817CD5-0D42-4442-BE7E-239EAF91FE60}" srcOrd="2" destOrd="0" presId="urn:microsoft.com/office/officeart/2005/8/layout/lProcess2"/>
    <dgm:cxn modelId="{457D9E6F-B541-4618-9735-E1EEB6EAF9C0}" type="presParOf" srcId="{68817CD5-0D42-4442-BE7E-239EAF91FE60}" destId="{CA6E5F8D-B73F-46B1-8FBD-A30B601EB4AF}" srcOrd="0" destOrd="0" presId="urn:microsoft.com/office/officeart/2005/8/layout/lProcess2"/>
    <dgm:cxn modelId="{F688373A-95B4-415B-A9C4-AA4CCD5D19FF}" type="presParOf" srcId="{CA6E5F8D-B73F-46B1-8FBD-A30B601EB4AF}" destId="{E5D0293B-1BB6-4896-A3BC-C4104E689194}" srcOrd="0" destOrd="0" presId="urn:microsoft.com/office/officeart/2005/8/layout/lProcess2"/>
    <dgm:cxn modelId="{62406D5F-938E-4577-95EA-38371FC6370E}" type="presParOf" srcId="{CA6E5F8D-B73F-46B1-8FBD-A30B601EB4AF}" destId="{5D8311D8-D7A3-4E54-ACC6-448EC3B00B48}" srcOrd="1" destOrd="0" presId="urn:microsoft.com/office/officeart/2005/8/layout/lProcess2"/>
    <dgm:cxn modelId="{41E3C979-6852-48A1-87AE-7239F50826E3}" type="presParOf" srcId="{CA6E5F8D-B73F-46B1-8FBD-A30B601EB4AF}" destId="{48E48FF3-0745-4EEB-B535-B4CD56D89F48}" srcOrd="2" destOrd="0" presId="urn:microsoft.com/office/officeart/2005/8/layout/lProcess2"/>
    <dgm:cxn modelId="{AD9AF3BA-8D7F-46D3-8752-3BCAA93B0650}" type="presParOf" srcId="{CA6E5F8D-B73F-46B1-8FBD-A30B601EB4AF}" destId="{1E994B96-C9B1-44AD-824E-818B961DA841}" srcOrd="3" destOrd="0" presId="urn:microsoft.com/office/officeart/2005/8/layout/lProcess2"/>
    <dgm:cxn modelId="{8CDAAAD9-D790-4236-9724-B208F7891C8C}" type="presParOf" srcId="{CA6E5F8D-B73F-46B1-8FBD-A30B601EB4AF}" destId="{89300EEA-BE80-48B3-8094-9AAD9722EFF4}" srcOrd="4" destOrd="0" presId="urn:microsoft.com/office/officeart/2005/8/layout/lProcess2"/>
    <dgm:cxn modelId="{F08A638F-1CCE-41D5-976C-C98FB793F2F0}" type="presParOf" srcId="{CA6E5F8D-B73F-46B1-8FBD-A30B601EB4AF}" destId="{13C83BC7-5173-4268-BEEA-288C8B81437D}" srcOrd="5" destOrd="0" presId="urn:microsoft.com/office/officeart/2005/8/layout/lProcess2"/>
    <dgm:cxn modelId="{5EC5EF34-40B3-4F12-BD9D-BF207CF276CF}" type="presParOf" srcId="{CA6E5F8D-B73F-46B1-8FBD-A30B601EB4AF}" destId="{5E76974D-E17A-4E99-BAD9-E6CDD876DE38}" srcOrd="6" destOrd="0" presId="urn:microsoft.com/office/officeart/2005/8/layout/lProcess2"/>
    <dgm:cxn modelId="{D6AE9FD9-BBA3-4C57-BC63-0ACC3AB0F7A2}" type="presParOf" srcId="{CA6E5F8D-B73F-46B1-8FBD-A30B601EB4AF}" destId="{08AD1B76-F0CB-46CB-BB46-AE6174C15028}" srcOrd="7" destOrd="0" presId="urn:microsoft.com/office/officeart/2005/8/layout/lProcess2"/>
    <dgm:cxn modelId="{5391F148-1C11-4796-A894-4A38E550CDB2}" type="presParOf" srcId="{CA6E5F8D-B73F-46B1-8FBD-A30B601EB4AF}" destId="{C9641500-15E3-4210-BBD4-5A298B2988D4}" srcOrd="8"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EB1580F-CD54-41E5-9474-0E2A3B6FF95E}"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0591B14F-9A16-47A8-B7DD-2DE907CEEBBF}">
      <dgm:prSet phldrT="[Text]"/>
      <dgm:spPr/>
      <dgm:t>
        <a:bodyPr/>
        <a:lstStyle/>
        <a:p>
          <a:r>
            <a:rPr lang="en-US" dirty="0"/>
            <a:t>MEMORYCLERK_XTP</a:t>
          </a:r>
        </a:p>
      </dgm:t>
    </dgm:pt>
    <dgm:pt modelId="{79B3CC85-E7EC-4E1B-8A5F-39B869863CD2}" type="parTrans" cxnId="{5F11CB3D-2EAC-4089-99F3-0CA1C55B9CD5}">
      <dgm:prSet/>
      <dgm:spPr/>
      <dgm:t>
        <a:bodyPr/>
        <a:lstStyle/>
        <a:p>
          <a:endParaRPr lang="en-US"/>
        </a:p>
      </dgm:t>
    </dgm:pt>
    <dgm:pt modelId="{900BA129-535C-471B-A6AF-E9C0B5EAD941}" type="sibTrans" cxnId="{5F11CB3D-2EAC-4089-99F3-0CA1C55B9CD5}">
      <dgm:prSet/>
      <dgm:spPr/>
      <dgm:t>
        <a:bodyPr/>
        <a:lstStyle/>
        <a:p>
          <a:endParaRPr lang="en-US"/>
        </a:p>
      </dgm:t>
    </dgm:pt>
    <dgm:pt modelId="{C49A5FBC-E94C-4CDE-9CCB-F6CB5B4B1FE7}">
      <dgm:prSet phldrT="[Text]"/>
      <dgm:spPr/>
      <dgm:t>
        <a:bodyPr/>
        <a:lstStyle/>
        <a:p>
          <a:r>
            <a:rPr lang="en-US" dirty="0"/>
            <a:t>MEMOBJ_XTPDB</a:t>
          </a:r>
        </a:p>
      </dgm:t>
    </dgm:pt>
    <dgm:pt modelId="{8644013D-84E5-4875-A92E-F1E303E46796}" type="parTrans" cxnId="{C5457A7B-000E-4452-B0B5-07B81DAFBB9B}">
      <dgm:prSet/>
      <dgm:spPr/>
      <dgm:t>
        <a:bodyPr/>
        <a:lstStyle/>
        <a:p>
          <a:endParaRPr lang="en-US"/>
        </a:p>
      </dgm:t>
    </dgm:pt>
    <dgm:pt modelId="{A1898708-231A-4A87-B05E-E95D49EE58BD}" type="sibTrans" cxnId="{C5457A7B-000E-4452-B0B5-07B81DAFBB9B}">
      <dgm:prSet/>
      <dgm:spPr/>
      <dgm:t>
        <a:bodyPr/>
        <a:lstStyle/>
        <a:p>
          <a:endParaRPr lang="en-US"/>
        </a:p>
      </dgm:t>
    </dgm:pt>
    <dgm:pt modelId="{3225572D-A539-45AF-A0B3-AFA3833FFD2D}">
      <dgm:prSet phldrT="[Text]"/>
      <dgm:spPr/>
      <dgm:t>
        <a:bodyPr/>
        <a:lstStyle/>
        <a:p>
          <a:r>
            <a:rPr lang="en-US" dirty="0"/>
            <a:t>Name = DB_ID_&lt;dbid&gt;</a:t>
          </a:r>
        </a:p>
      </dgm:t>
    </dgm:pt>
    <dgm:pt modelId="{FC365ABA-0BB9-4ED4-B097-8D37DF7A7424}" type="parTrans" cxnId="{28B00AE2-B014-449B-87C9-C49E23D83955}">
      <dgm:prSet/>
      <dgm:spPr/>
      <dgm:t>
        <a:bodyPr/>
        <a:lstStyle/>
        <a:p>
          <a:endParaRPr lang="en-US"/>
        </a:p>
      </dgm:t>
    </dgm:pt>
    <dgm:pt modelId="{7B02D3DB-E6C1-44F6-8FA9-47FAE7494A98}" type="sibTrans" cxnId="{28B00AE2-B014-449B-87C9-C49E23D83955}">
      <dgm:prSet/>
      <dgm:spPr/>
      <dgm:t>
        <a:bodyPr/>
        <a:lstStyle/>
        <a:p>
          <a:endParaRPr lang="en-US"/>
        </a:p>
      </dgm:t>
    </dgm:pt>
    <dgm:pt modelId="{B41CF3D3-A4D9-4746-95D1-507B739DD011}">
      <dgm:prSet phldrT="[Text]"/>
      <dgm:spPr/>
      <dgm:t>
        <a:bodyPr/>
        <a:lstStyle/>
        <a:p>
          <a:r>
            <a:rPr lang="en-US" dirty="0"/>
            <a:t>Your data goes here so this gets big</a:t>
          </a:r>
        </a:p>
      </dgm:t>
    </dgm:pt>
    <dgm:pt modelId="{F6EA0246-84D4-4E41-8D7C-B20254C27DB1}" type="parTrans" cxnId="{CA252894-34B0-47E5-B568-08A398CEEAAE}">
      <dgm:prSet/>
      <dgm:spPr/>
      <dgm:t>
        <a:bodyPr/>
        <a:lstStyle/>
        <a:p>
          <a:endParaRPr lang="en-US"/>
        </a:p>
      </dgm:t>
    </dgm:pt>
    <dgm:pt modelId="{48DCF7E8-E863-4F36-A296-8020CE853339}" type="sibTrans" cxnId="{CA252894-34B0-47E5-B568-08A398CEEAAE}">
      <dgm:prSet/>
      <dgm:spPr/>
      <dgm:t>
        <a:bodyPr/>
        <a:lstStyle/>
        <a:p>
          <a:endParaRPr lang="en-US"/>
        </a:p>
      </dgm:t>
    </dgm:pt>
    <dgm:pt modelId="{0EC603D4-15C8-4E35-8352-A3BF3099E1CB}">
      <dgm:prSet phldrT="[Text]"/>
      <dgm:spPr/>
      <dgm:t>
        <a:bodyPr/>
        <a:lstStyle/>
        <a:p>
          <a:r>
            <a:rPr lang="en-US" dirty="0"/>
            <a:t>Two of these for each db</a:t>
          </a:r>
        </a:p>
      </dgm:t>
    </dgm:pt>
    <dgm:pt modelId="{AC20F1B1-CE39-49A8-8149-E218BF463B9A}" type="parTrans" cxnId="{A226219E-3DA2-4821-A468-32FBF902531D}">
      <dgm:prSet/>
      <dgm:spPr/>
      <dgm:t>
        <a:bodyPr/>
        <a:lstStyle/>
        <a:p>
          <a:endParaRPr lang="en-US"/>
        </a:p>
      </dgm:t>
    </dgm:pt>
    <dgm:pt modelId="{3DAD1D40-2B4A-46FE-BCD7-69552B3E5192}" type="sibTrans" cxnId="{A226219E-3DA2-4821-A468-32FBF902531D}">
      <dgm:prSet/>
      <dgm:spPr/>
      <dgm:t>
        <a:bodyPr/>
        <a:lstStyle/>
        <a:p>
          <a:endParaRPr lang="en-US"/>
        </a:p>
      </dgm:t>
    </dgm:pt>
    <dgm:pt modelId="{DE593293-75CA-4523-A05A-EE7EBFBFBDE0}">
      <dgm:prSet phldrT="[Text]"/>
      <dgm:spPr/>
      <dgm:t>
        <a:bodyPr/>
        <a:lstStyle/>
        <a:p>
          <a:r>
            <a:rPr lang="en-US" dirty="0"/>
            <a:t>Much smaller but can grow some over time</a:t>
          </a:r>
        </a:p>
      </dgm:t>
    </dgm:pt>
    <dgm:pt modelId="{83A6A840-FE34-4117-81E9-171D16DDCD41}" type="parTrans" cxnId="{F18C0B85-BE32-422E-AFA3-A36D43A993B7}">
      <dgm:prSet/>
      <dgm:spPr/>
      <dgm:t>
        <a:bodyPr/>
        <a:lstStyle/>
        <a:p>
          <a:endParaRPr lang="en-US"/>
        </a:p>
      </dgm:t>
    </dgm:pt>
    <dgm:pt modelId="{22207C8E-3C07-453C-931A-BDAF2371B56F}" type="sibTrans" cxnId="{F18C0B85-BE32-422E-AFA3-A36D43A993B7}">
      <dgm:prSet/>
      <dgm:spPr/>
      <dgm:t>
        <a:bodyPr/>
        <a:lstStyle/>
        <a:p>
          <a:endParaRPr lang="en-US"/>
        </a:p>
      </dgm:t>
    </dgm:pt>
    <dgm:pt modelId="{6DB2400C-4F41-4B83-924B-45E6E73EF0EA}" type="pres">
      <dgm:prSet presAssocID="{CEB1580F-CD54-41E5-9474-0E2A3B6FF95E}" presName="Name0" presStyleCnt="0">
        <dgm:presLayoutVars>
          <dgm:dir/>
          <dgm:animLvl val="lvl"/>
          <dgm:resizeHandles val="exact"/>
        </dgm:presLayoutVars>
      </dgm:prSet>
      <dgm:spPr/>
    </dgm:pt>
    <dgm:pt modelId="{577A2E07-5985-4858-92E0-2E31929DF624}" type="pres">
      <dgm:prSet presAssocID="{0591B14F-9A16-47A8-B7DD-2DE907CEEBBF}" presName="linNode" presStyleCnt="0"/>
      <dgm:spPr/>
    </dgm:pt>
    <dgm:pt modelId="{3EC37CA5-9F1E-4575-899E-95516CDA7D14}" type="pres">
      <dgm:prSet presAssocID="{0591B14F-9A16-47A8-B7DD-2DE907CEEBBF}" presName="parentText" presStyleLbl="node1" presStyleIdx="0" presStyleCnt="2">
        <dgm:presLayoutVars>
          <dgm:chMax val="1"/>
          <dgm:bulletEnabled val="1"/>
        </dgm:presLayoutVars>
      </dgm:prSet>
      <dgm:spPr/>
    </dgm:pt>
    <dgm:pt modelId="{2E9FB3EC-4532-4C85-96F5-286133039498}" type="pres">
      <dgm:prSet presAssocID="{0591B14F-9A16-47A8-B7DD-2DE907CEEBBF}" presName="descendantText" presStyleLbl="alignAccFollowNode1" presStyleIdx="0" presStyleCnt="2">
        <dgm:presLayoutVars>
          <dgm:bulletEnabled val="1"/>
        </dgm:presLayoutVars>
      </dgm:prSet>
      <dgm:spPr/>
    </dgm:pt>
    <dgm:pt modelId="{03626682-3ECB-4FD5-923D-D66D70E314CD}" type="pres">
      <dgm:prSet presAssocID="{900BA129-535C-471B-A6AF-E9C0B5EAD941}" presName="sp" presStyleCnt="0"/>
      <dgm:spPr/>
    </dgm:pt>
    <dgm:pt modelId="{300460C8-D7DE-490F-B20C-40589017E2A6}" type="pres">
      <dgm:prSet presAssocID="{C49A5FBC-E94C-4CDE-9CCB-F6CB5B4B1FE7}" presName="linNode" presStyleCnt="0"/>
      <dgm:spPr/>
    </dgm:pt>
    <dgm:pt modelId="{489A6509-63EA-4DFB-A6F2-8D61C78A8ACC}" type="pres">
      <dgm:prSet presAssocID="{C49A5FBC-E94C-4CDE-9CCB-F6CB5B4B1FE7}" presName="parentText" presStyleLbl="node1" presStyleIdx="1" presStyleCnt="2">
        <dgm:presLayoutVars>
          <dgm:chMax val="1"/>
          <dgm:bulletEnabled val="1"/>
        </dgm:presLayoutVars>
      </dgm:prSet>
      <dgm:spPr/>
    </dgm:pt>
    <dgm:pt modelId="{8F0A9952-C2F8-499F-825C-11FC78F45639}" type="pres">
      <dgm:prSet presAssocID="{C49A5FBC-E94C-4CDE-9CCB-F6CB5B4B1FE7}" presName="descendantText" presStyleLbl="alignAccFollowNode1" presStyleIdx="1" presStyleCnt="2">
        <dgm:presLayoutVars>
          <dgm:bulletEnabled val="1"/>
        </dgm:presLayoutVars>
      </dgm:prSet>
      <dgm:spPr/>
    </dgm:pt>
  </dgm:ptLst>
  <dgm:cxnLst>
    <dgm:cxn modelId="{576A2EC0-76C1-4FC6-A240-3C5BABF75ACA}" type="presOf" srcId="{B41CF3D3-A4D9-4746-95D1-507B739DD011}" destId="{2E9FB3EC-4532-4C85-96F5-286133039498}" srcOrd="0" destOrd="1" presId="urn:microsoft.com/office/officeart/2005/8/layout/vList5"/>
    <dgm:cxn modelId="{DDCF3B9C-B990-4CE8-88FD-9D4DEC373FAA}" type="presOf" srcId="{3225572D-A539-45AF-A0B3-AFA3833FFD2D}" destId="{2E9FB3EC-4532-4C85-96F5-286133039498}" srcOrd="0" destOrd="0" presId="urn:microsoft.com/office/officeart/2005/8/layout/vList5"/>
    <dgm:cxn modelId="{C923E89D-9932-4FF1-94CF-773B96F3FABB}" type="presOf" srcId="{CEB1580F-CD54-41E5-9474-0E2A3B6FF95E}" destId="{6DB2400C-4F41-4B83-924B-45E6E73EF0EA}" srcOrd="0" destOrd="0" presId="urn:microsoft.com/office/officeart/2005/8/layout/vList5"/>
    <dgm:cxn modelId="{A226219E-3DA2-4821-A468-32FBF902531D}" srcId="{C49A5FBC-E94C-4CDE-9CCB-F6CB5B4B1FE7}" destId="{0EC603D4-15C8-4E35-8352-A3BF3099E1CB}" srcOrd="0" destOrd="0" parTransId="{AC20F1B1-CE39-49A8-8149-E218BF463B9A}" sibTransId="{3DAD1D40-2B4A-46FE-BCD7-69552B3E5192}"/>
    <dgm:cxn modelId="{5F11CB3D-2EAC-4089-99F3-0CA1C55B9CD5}" srcId="{CEB1580F-CD54-41E5-9474-0E2A3B6FF95E}" destId="{0591B14F-9A16-47A8-B7DD-2DE907CEEBBF}" srcOrd="0" destOrd="0" parTransId="{79B3CC85-E7EC-4E1B-8A5F-39B869863CD2}" sibTransId="{900BA129-535C-471B-A6AF-E9C0B5EAD941}"/>
    <dgm:cxn modelId="{28B00AE2-B014-449B-87C9-C49E23D83955}" srcId="{0591B14F-9A16-47A8-B7DD-2DE907CEEBBF}" destId="{3225572D-A539-45AF-A0B3-AFA3833FFD2D}" srcOrd="0" destOrd="0" parTransId="{FC365ABA-0BB9-4ED4-B097-8D37DF7A7424}" sibTransId="{7B02D3DB-E6C1-44F6-8FA9-47FAE7494A98}"/>
    <dgm:cxn modelId="{CA252894-34B0-47E5-B568-08A398CEEAAE}" srcId="{0591B14F-9A16-47A8-B7DD-2DE907CEEBBF}" destId="{B41CF3D3-A4D9-4746-95D1-507B739DD011}" srcOrd="1" destOrd="0" parTransId="{F6EA0246-84D4-4E41-8D7C-B20254C27DB1}" sibTransId="{48DCF7E8-E863-4F36-A296-8020CE853339}"/>
    <dgm:cxn modelId="{C5457A7B-000E-4452-B0B5-07B81DAFBB9B}" srcId="{CEB1580F-CD54-41E5-9474-0E2A3B6FF95E}" destId="{C49A5FBC-E94C-4CDE-9CCB-F6CB5B4B1FE7}" srcOrd="1" destOrd="0" parTransId="{8644013D-84E5-4875-A92E-F1E303E46796}" sibTransId="{A1898708-231A-4A87-B05E-E95D49EE58BD}"/>
    <dgm:cxn modelId="{34110B72-9724-42BE-B8F8-CD8CD88D1AF5}" type="presOf" srcId="{C49A5FBC-E94C-4CDE-9CCB-F6CB5B4B1FE7}" destId="{489A6509-63EA-4DFB-A6F2-8D61C78A8ACC}" srcOrd="0" destOrd="0" presId="urn:microsoft.com/office/officeart/2005/8/layout/vList5"/>
    <dgm:cxn modelId="{F18C0B85-BE32-422E-AFA3-A36D43A993B7}" srcId="{C49A5FBC-E94C-4CDE-9CCB-F6CB5B4B1FE7}" destId="{DE593293-75CA-4523-A05A-EE7EBFBFBDE0}" srcOrd="1" destOrd="0" parTransId="{83A6A840-FE34-4117-81E9-171D16DDCD41}" sibTransId="{22207C8E-3C07-453C-931A-BDAF2371B56F}"/>
    <dgm:cxn modelId="{D329F1BA-C9EA-409D-8641-848E5B0D117A}" type="presOf" srcId="{0EC603D4-15C8-4E35-8352-A3BF3099E1CB}" destId="{8F0A9952-C2F8-499F-825C-11FC78F45639}" srcOrd="0" destOrd="0" presId="urn:microsoft.com/office/officeart/2005/8/layout/vList5"/>
    <dgm:cxn modelId="{222567D4-37C1-4438-885E-4B1F4FA1DE77}" type="presOf" srcId="{0591B14F-9A16-47A8-B7DD-2DE907CEEBBF}" destId="{3EC37CA5-9F1E-4575-899E-95516CDA7D14}" srcOrd="0" destOrd="0" presId="urn:microsoft.com/office/officeart/2005/8/layout/vList5"/>
    <dgm:cxn modelId="{9B6928D8-7E06-4CAA-90AF-0377CFDA7369}" type="presOf" srcId="{DE593293-75CA-4523-A05A-EE7EBFBFBDE0}" destId="{8F0A9952-C2F8-499F-825C-11FC78F45639}" srcOrd="0" destOrd="1" presId="urn:microsoft.com/office/officeart/2005/8/layout/vList5"/>
    <dgm:cxn modelId="{66F95991-9EBA-41CD-B5B9-CA1C355FBD23}" type="presParOf" srcId="{6DB2400C-4F41-4B83-924B-45E6E73EF0EA}" destId="{577A2E07-5985-4858-92E0-2E31929DF624}" srcOrd="0" destOrd="0" presId="urn:microsoft.com/office/officeart/2005/8/layout/vList5"/>
    <dgm:cxn modelId="{44DDDE38-CDB8-427B-952B-EF29C9752B15}" type="presParOf" srcId="{577A2E07-5985-4858-92E0-2E31929DF624}" destId="{3EC37CA5-9F1E-4575-899E-95516CDA7D14}" srcOrd="0" destOrd="0" presId="urn:microsoft.com/office/officeart/2005/8/layout/vList5"/>
    <dgm:cxn modelId="{359B4D72-5CBE-43C9-9D14-FAABE88AC57E}" type="presParOf" srcId="{577A2E07-5985-4858-92E0-2E31929DF624}" destId="{2E9FB3EC-4532-4C85-96F5-286133039498}" srcOrd="1" destOrd="0" presId="urn:microsoft.com/office/officeart/2005/8/layout/vList5"/>
    <dgm:cxn modelId="{D4FC6CAD-B8CD-43C7-A32A-1187EE4DD415}" type="presParOf" srcId="{6DB2400C-4F41-4B83-924B-45E6E73EF0EA}" destId="{03626682-3ECB-4FD5-923D-D66D70E314CD}" srcOrd="1" destOrd="0" presId="urn:microsoft.com/office/officeart/2005/8/layout/vList5"/>
    <dgm:cxn modelId="{8D76A2D6-0F2D-4948-8E84-E4D2229F1A19}" type="presParOf" srcId="{6DB2400C-4F41-4B83-924B-45E6E73EF0EA}" destId="{300460C8-D7DE-490F-B20C-40589017E2A6}" srcOrd="2" destOrd="0" presId="urn:microsoft.com/office/officeart/2005/8/layout/vList5"/>
    <dgm:cxn modelId="{76BAD8CD-C15A-49A7-A346-986254FFCC0F}" type="presParOf" srcId="{300460C8-D7DE-490F-B20C-40589017E2A6}" destId="{489A6509-63EA-4DFB-A6F2-8D61C78A8ACC}" srcOrd="0" destOrd="0" presId="urn:microsoft.com/office/officeart/2005/8/layout/vList5"/>
    <dgm:cxn modelId="{53E4CBC2-6C37-464D-9A42-4D4DFB7B4759}" type="presParOf" srcId="{300460C8-D7DE-490F-B20C-40589017E2A6}" destId="{8F0A9952-C2F8-499F-825C-11FC78F45639}" srcOrd="1" destOrd="0" presId="urn:microsoft.com/office/officeart/2005/8/layout/vList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7A7C93A7-34C8-41A5-BE40-D50C878EF252}" type="doc">
      <dgm:prSet loTypeId="urn:microsoft.com/office/officeart/2005/8/layout/process1" loCatId="process" qsTypeId="urn:microsoft.com/office/officeart/2005/8/quickstyle/simple1" qsCatId="simple" csTypeId="urn:microsoft.com/office/officeart/2005/8/colors/colorful5" csCatId="colorful" phldr="1"/>
      <dgm:spPr/>
    </dgm:pt>
    <dgm:pt modelId="{0EE8EFD8-854C-4197-A826-01E6CC7927D2}">
      <dgm:prSet phldrT="[Text]"/>
      <dgm:spPr/>
      <dgm:t>
        <a:bodyPr/>
        <a:lstStyle/>
        <a:p>
          <a:r>
            <a:rPr lang="en-US" dirty="0"/>
            <a:t>Schema stored in SQL system catalog</a:t>
          </a:r>
        </a:p>
      </dgm:t>
    </dgm:pt>
    <dgm:pt modelId="{B2DC237D-7B09-424A-A8FD-F6E0BBFE25B6}" type="parTrans" cxnId="{50B79F1C-ADCF-4107-ABC2-2E9E5DF7690A}">
      <dgm:prSet/>
      <dgm:spPr/>
      <dgm:t>
        <a:bodyPr/>
        <a:lstStyle/>
        <a:p>
          <a:endParaRPr lang="en-US"/>
        </a:p>
      </dgm:t>
    </dgm:pt>
    <dgm:pt modelId="{D6FFBB69-A85C-4C37-BCDF-34E021E124FC}" type="sibTrans" cxnId="{50B79F1C-ADCF-4107-ABC2-2E9E5DF7690A}">
      <dgm:prSet/>
      <dgm:spPr/>
      <dgm:t>
        <a:bodyPr/>
        <a:lstStyle/>
        <a:p>
          <a:endParaRPr lang="en-US" dirty="0"/>
        </a:p>
      </dgm:t>
    </dgm:pt>
    <dgm:pt modelId="{708CF6E8-4112-48E5-BA70-7316093C302C}">
      <dgm:prSet phldrT="[Text]"/>
      <dgm:spPr/>
      <dgm:t>
        <a:bodyPr/>
        <a:lstStyle/>
        <a:p>
          <a:r>
            <a:rPr lang="en-US" dirty="0"/>
            <a:t>Hash index built in-memory</a:t>
          </a:r>
        </a:p>
      </dgm:t>
    </dgm:pt>
    <dgm:pt modelId="{31D71B36-E301-45B1-9867-0C2F7572F202}" type="parTrans" cxnId="{C789AF13-DFEF-46A9-9E40-2FB95AEFF4AD}">
      <dgm:prSet/>
      <dgm:spPr/>
      <dgm:t>
        <a:bodyPr/>
        <a:lstStyle/>
        <a:p>
          <a:endParaRPr lang="en-US"/>
        </a:p>
      </dgm:t>
    </dgm:pt>
    <dgm:pt modelId="{FB288036-E914-480E-8EC4-17DEF5EB211F}" type="sibTrans" cxnId="{C789AF13-DFEF-46A9-9E40-2FB95AEFF4AD}">
      <dgm:prSet/>
      <dgm:spPr/>
      <dgm:t>
        <a:bodyPr/>
        <a:lstStyle/>
        <a:p>
          <a:endParaRPr lang="en-US" dirty="0"/>
        </a:p>
      </dgm:t>
    </dgm:pt>
    <dgm:pt modelId="{47989E73-EA76-4BDE-BB4D-8E60EB227C60}">
      <dgm:prSet phldrT="[Text]"/>
      <dgm:spPr/>
      <dgm:t>
        <a:bodyPr/>
        <a:lstStyle/>
        <a:p>
          <a:r>
            <a:rPr lang="en-US" dirty="0"/>
            <a:t>Hk system tables populated</a:t>
          </a:r>
        </a:p>
      </dgm:t>
    </dgm:pt>
    <dgm:pt modelId="{4FAE8F86-A5F7-4573-B0F3-DB42FF3A943C}" type="parTrans" cxnId="{1DE00F67-0CA8-492F-A38B-A14334CAF9DE}">
      <dgm:prSet/>
      <dgm:spPr/>
      <dgm:t>
        <a:bodyPr/>
        <a:lstStyle/>
        <a:p>
          <a:endParaRPr lang="en-US"/>
        </a:p>
      </dgm:t>
    </dgm:pt>
    <dgm:pt modelId="{FC277C9D-AAAB-44AD-B2BD-8B8F42882CEF}" type="sibTrans" cxnId="{1DE00F67-0CA8-492F-A38B-A14334CAF9DE}">
      <dgm:prSet/>
      <dgm:spPr/>
      <dgm:t>
        <a:bodyPr/>
        <a:lstStyle/>
        <a:p>
          <a:endParaRPr lang="en-US" dirty="0"/>
        </a:p>
      </dgm:t>
    </dgm:pt>
    <dgm:pt modelId="{FABD28B0-4DC9-4565-837B-3BDB68741510}">
      <dgm:prSet phldrT="[Text]"/>
      <dgm:spPr/>
      <dgm:t>
        <a:bodyPr/>
        <a:lstStyle/>
        <a:p>
          <a:r>
            <a:rPr lang="en-US" dirty="0"/>
            <a:t>Perform a checkpoint</a:t>
          </a:r>
        </a:p>
      </dgm:t>
    </dgm:pt>
    <dgm:pt modelId="{B216C2B1-9277-45E8-B589-28232311EDE2}" type="parTrans" cxnId="{5ED2D260-25CE-4848-A38A-4AD9FCCEB6B3}">
      <dgm:prSet/>
      <dgm:spPr/>
      <dgm:t>
        <a:bodyPr/>
        <a:lstStyle/>
        <a:p>
          <a:endParaRPr lang="en-US"/>
        </a:p>
      </dgm:t>
    </dgm:pt>
    <dgm:pt modelId="{5163D53D-73AC-4829-B528-00E2C4F78F9B}" type="sibTrans" cxnId="{5ED2D260-25CE-4848-A38A-4AD9FCCEB6B3}">
      <dgm:prSet/>
      <dgm:spPr/>
      <dgm:t>
        <a:bodyPr/>
        <a:lstStyle/>
        <a:p>
          <a:endParaRPr lang="en-US"/>
        </a:p>
      </dgm:t>
    </dgm:pt>
    <dgm:pt modelId="{5902F4D6-74FF-4709-9F14-2DCA0BB21424}">
      <dgm:prSet phldrT="[Text]"/>
      <dgm:spPr/>
      <dgm:t>
        <a:bodyPr/>
        <a:lstStyle/>
        <a:p>
          <a:r>
            <a:rPr lang="en-US" dirty="0"/>
            <a:t>Schema DLL built</a:t>
          </a:r>
        </a:p>
      </dgm:t>
    </dgm:pt>
    <dgm:pt modelId="{91A887F9-DC78-4CC9-A02C-AB90F2B38D9E}" type="parTrans" cxnId="{E0F3F12A-6D60-4A64-8B8A-9DCBEDC99011}">
      <dgm:prSet/>
      <dgm:spPr/>
      <dgm:t>
        <a:bodyPr/>
        <a:lstStyle/>
        <a:p>
          <a:endParaRPr lang="en-US"/>
        </a:p>
      </dgm:t>
    </dgm:pt>
    <dgm:pt modelId="{1FDDC499-356C-4F43-A5D3-47E72FF0343E}" type="sibTrans" cxnId="{E0F3F12A-6D60-4A64-8B8A-9DCBEDC99011}">
      <dgm:prSet/>
      <dgm:spPr/>
      <dgm:t>
        <a:bodyPr/>
        <a:lstStyle/>
        <a:p>
          <a:endParaRPr lang="en-US" dirty="0"/>
        </a:p>
      </dgm:t>
    </dgm:pt>
    <dgm:pt modelId="{41A29AC6-B027-429F-9D2C-6974F7A42C7F}" type="pres">
      <dgm:prSet presAssocID="{7A7C93A7-34C8-41A5-BE40-D50C878EF252}" presName="Name0" presStyleCnt="0">
        <dgm:presLayoutVars>
          <dgm:dir/>
          <dgm:resizeHandles val="exact"/>
        </dgm:presLayoutVars>
      </dgm:prSet>
      <dgm:spPr/>
    </dgm:pt>
    <dgm:pt modelId="{C9287734-A6BC-4224-A31D-30191C03CDEA}" type="pres">
      <dgm:prSet presAssocID="{0EE8EFD8-854C-4197-A826-01E6CC7927D2}" presName="node" presStyleLbl="node1" presStyleIdx="0" presStyleCnt="5">
        <dgm:presLayoutVars>
          <dgm:bulletEnabled val="1"/>
        </dgm:presLayoutVars>
      </dgm:prSet>
      <dgm:spPr/>
    </dgm:pt>
    <dgm:pt modelId="{3E89134A-194A-4374-96B3-E25E426249FE}" type="pres">
      <dgm:prSet presAssocID="{D6FFBB69-A85C-4C37-BCDF-34E021E124FC}" presName="sibTrans" presStyleLbl="sibTrans2D1" presStyleIdx="0" presStyleCnt="4"/>
      <dgm:spPr/>
    </dgm:pt>
    <dgm:pt modelId="{80C02E9E-407E-44F4-8E1E-F6C187BD37E6}" type="pres">
      <dgm:prSet presAssocID="{D6FFBB69-A85C-4C37-BCDF-34E021E124FC}" presName="connectorText" presStyleLbl="sibTrans2D1" presStyleIdx="0" presStyleCnt="4"/>
      <dgm:spPr/>
    </dgm:pt>
    <dgm:pt modelId="{D401CF4E-BD78-40E8-B303-247D7986B384}" type="pres">
      <dgm:prSet presAssocID="{708CF6E8-4112-48E5-BA70-7316093C302C}" presName="node" presStyleLbl="node1" presStyleIdx="1" presStyleCnt="5">
        <dgm:presLayoutVars>
          <dgm:bulletEnabled val="1"/>
        </dgm:presLayoutVars>
      </dgm:prSet>
      <dgm:spPr/>
    </dgm:pt>
    <dgm:pt modelId="{CEF2E392-30F2-47E6-A893-75605A2C0545}" type="pres">
      <dgm:prSet presAssocID="{FB288036-E914-480E-8EC4-17DEF5EB211F}" presName="sibTrans" presStyleLbl="sibTrans2D1" presStyleIdx="1" presStyleCnt="4"/>
      <dgm:spPr/>
    </dgm:pt>
    <dgm:pt modelId="{426AA3BA-E146-466A-83A5-A5E7B8A7FC7F}" type="pres">
      <dgm:prSet presAssocID="{FB288036-E914-480E-8EC4-17DEF5EB211F}" presName="connectorText" presStyleLbl="sibTrans2D1" presStyleIdx="1" presStyleCnt="4"/>
      <dgm:spPr/>
    </dgm:pt>
    <dgm:pt modelId="{39FC0219-5734-441C-87E9-88B37836B166}" type="pres">
      <dgm:prSet presAssocID="{47989E73-EA76-4BDE-BB4D-8E60EB227C60}" presName="node" presStyleLbl="node1" presStyleIdx="2" presStyleCnt="5">
        <dgm:presLayoutVars>
          <dgm:bulletEnabled val="1"/>
        </dgm:presLayoutVars>
      </dgm:prSet>
      <dgm:spPr/>
    </dgm:pt>
    <dgm:pt modelId="{B35F154C-0A34-4312-9A85-01BD6F4FA530}" type="pres">
      <dgm:prSet presAssocID="{FC277C9D-AAAB-44AD-B2BD-8B8F42882CEF}" presName="sibTrans" presStyleLbl="sibTrans2D1" presStyleIdx="2" presStyleCnt="4"/>
      <dgm:spPr/>
    </dgm:pt>
    <dgm:pt modelId="{0E643479-0BE1-4E00-B91B-C4B882AF1A2D}" type="pres">
      <dgm:prSet presAssocID="{FC277C9D-AAAB-44AD-B2BD-8B8F42882CEF}" presName="connectorText" presStyleLbl="sibTrans2D1" presStyleIdx="2" presStyleCnt="4"/>
      <dgm:spPr/>
    </dgm:pt>
    <dgm:pt modelId="{F94DB3D3-F8E7-429E-9230-B0294377059F}" type="pres">
      <dgm:prSet presAssocID="{5902F4D6-74FF-4709-9F14-2DCA0BB21424}" presName="node" presStyleLbl="node1" presStyleIdx="3" presStyleCnt="5">
        <dgm:presLayoutVars>
          <dgm:bulletEnabled val="1"/>
        </dgm:presLayoutVars>
      </dgm:prSet>
      <dgm:spPr/>
    </dgm:pt>
    <dgm:pt modelId="{11D16440-CDA0-4FF7-BA78-B20B7EB0D876}" type="pres">
      <dgm:prSet presAssocID="{1FDDC499-356C-4F43-A5D3-47E72FF0343E}" presName="sibTrans" presStyleLbl="sibTrans2D1" presStyleIdx="3" presStyleCnt="4"/>
      <dgm:spPr/>
    </dgm:pt>
    <dgm:pt modelId="{DAC3D8FD-DEAB-4C4C-B665-D0FF661B44AD}" type="pres">
      <dgm:prSet presAssocID="{1FDDC499-356C-4F43-A5D3-47E72FF0343E}" presName="connectorText" presStyleLbl="sibTrans2D1" presStyleIdx="3" presStyleCnt="4"/>
      <dgm:spPr/>
    </dgm:pt>
    <dgm:pt modelId="{63FDA563-E00A-4648-8F79-F184F69C2224}" type="pres">
      <dgm:prSet presAssocID="{FABD28B0-4DC9-4565-837B-3BDB68741510}" presName="node" presStyleLbl="node1" presStyleIdx="4" presStyleCnt="5">
        <dgm:presLayoutVars>
          <dgm:bulletEnabled val="1"/>
        </dgm:presLayoutVars>
      </dgm:prSet>
      <dgm:spPr/>
    </dgm:pt>
  </dgm:ptLst>
  <dgm:cxnLst>
    <dgm:cxn modelId="{E8166E0D-D7A9-4496-B5AE-79C545CF3937}" type="presOf" srcId="{FB288036-E914-480E-8EC4-17DEF5EB211F}" destId="{CEF2E392-30F2-47E6-A893-75605A2C0545}" srcOrd="0" destOrd="0" presId="urn:microsoft.com/office/officeart/2005/8/layout/process1"/>
    <dgm:cxn modelId="{5ED2D260-25CE-4848-A38A-4AD9FCCEB6B3}" srcId="{7A7C93A7-34C8-41A5-BE40-D50C878EF252}" destId="{FABD28B0-4DC9-4565-837B-3BDB68741510}" srcOrd="4" destOrd="0" parTransId="{B216C2B1-9277-45E8-B589-28232311EDE2}" sibTransId="{5163D53D-73AC-4829-B528-00E2C4F78F9B}"/>
    <dgm:cxn modelId="{E0F3F12A-6D60-4A64-8B8A-9DCBEDC99011}" srcId="{7A7C93A7-34C8-41A5-BE40-D50C878EF252}" destId="{5902F4D6-74FF-4709-9F14-2DCA0BB21424}" srcOrd="3" destOrd="0" parTransId="{91A887F9-DC78-4CC9-A02C-AB90F2B38D9E}" sibTransId="{1FDDC499-356C-4F43-A5D3-47E72FF0343E}"/>
    <dgm:cxn modelId="{27EF902F-7EEE-4DA8-9C56-901343280078}" type="presOf" srcId="{FC277C9D-AAAB-44AD-B2BD-8B8F42882CEF}" destId="{B35F154C-0A34-4312-9A85-01BD6F4FA530}" srcOrd="0" destOrd="0" presId="urn:microsoft.com/office/officeart/2005/8/layout/process1"/>
    <dgm:cxn modelId="{C50B2C8F-C842-4718-8508-F1B32B7E5EB8}" type="presOf" srcId="{7A7C93A7-34C8-41A5-BE40-D50C878EF252}" destId="{41A29AC6-B027-429F-9D2C-6974F7A42C7F}" srcOrd="0" destOrd="0" presId="urn:microsoft.com/office/officeart/2005/8/layout/process1"/>
    <dgm:cxn modelId="{1FB1166A-DA79-4F59-AB11-DC496C9CA327}" type="presOf" srcId="{FABD28B0-4DC9-4565-837B-3BDB68741510}" destId="{63FDA563-E00A-4648-8F79-F184F69C2224}" srcOrd="0" destOrd="0" presId="urn:microsoft.com/office/officeart/2005/8/layout/process1"/>
    <dgm:cxn modelId="{410C96F3-0C5B-46AC-AA7F-D90D246D91F2}" type="presOf" srcId="{5902F4D6-74FF-4709-9F14-2DCA0BB21424}" destId="{F94DB3D3-F8E7-429E-9230-B0294377059F}" srcOrd="0" destOrd="0" presId="urn:microsoft.com/office/officeart/2005/8/layout/process1"/>
    <dgm:cxn modelId="{BB30A399-1551-48F0-8118-58E9E33BA0A8}" type="presOf" srcId="{FC277C9D-AAAB-44AD-B2BD-8B8F42882CEF}" destId="{0E643479-0BE1-4E00-B91B-C4B882AF1A2D}" srcOrd="1" destOrd="0" presId="urn:microsoft.com/office/officeart/2005/8/layout/process1"/>
    <dgm:cxn modelId="{9F778D1C-1761-449C-963E-74DE0984E13D}" type="presOf" srcId="{47989E73-EA76-4BDE-BB4D-8E60EB227C60}" destId="{39FC0219-5734-441C-87E9-88B37836B166}" srcOrd="0" destOrd="0" presId="urn:microsoft.com/office/officeart/2005/8/layout/process1"/>
    <dgm:cxn modelId="{F9387DD6-6A4F-4E45-BF75-486A281101B7}" type="presOf" srcId="{1FDDC499-356C-4F43-A5D3-47E72FF0343E}" destId="{DAC3D8FD-DEAB-4C4C-B665-D0FF661B44AD}" srcOrd="1" destOrd="0" presId="urn:microsoft.com/office/officeart/2005/8/layout/process1"/>
    <dgm:cxn modelId="{3CDF0352-CF00-49D4-AC77-8AB29C2BA0BA}" type="presOf" srcId="{FB288036-E914-480E-8EC4-17DEF5EB211F}" destId="{426AA3BA-E146-466A-83A5-A5E7B8A7FC7F}" srcOrd="1" destOrd="0" presId="urn:microsoft.com/office/officeart/2005/8/layout/process1"/>
    <dgm:cxn modelId="{1B7F6538-18A4-43D6-AE0D-52B060D591B6}" type="presOf" srcId="{1FDDC499-356C-4F43-A5D3-47E72FF0343E}" destId="{11D16440-CDA0-4FF7-BA78-B20B7EB0D876}" srcOrd="0" destOrd="0" presId="urn:microsoft.com/office/officeart/2005/8/layout/process1"/>
    <dgm:cxn modelId="{3AEC369A-1EE0-42C0-851C-C720DB55F91F}" type="presOf" srcId="{D6FFBB69-A85C-4C37-BCDF-34E021E124FC}" destId="{3E89134A-194A-4374-96B3-E25E426249FE}" srcOrd="0" destOrd="0" presId="urn:microsoft.com/office/officeart/2005/8/layout/process1"/>
    <dgm:cxn modelId="{CA7DE9FA-C082-4F76-A49A-DC20E0990AA6}" type="presOf" srcId="{D6FFBB69-A85C-4C37-BCDF-34E021E124FC}" destId="{80C02E9E-407E-44F4-8E1E-F6C187BD37E6}" srcOrd="1" destOrd="0" presId="urn:microsoft.com/office/officeart/2005/8/layout/process1"/>
    <dgm:cxn modelId="{B3229398-12F7-4267-850E-1ACC1CA1B7A3}" type="presOf" srcId="{0EE8EFD8-854C-4197-A826-01E6CC7927D2}" destId="{C9287734-A6BC-4224-A31D-30191C03CDEA}" srcOrd="0" destOrd="0" presId="urn:microsoft.com/office/officeart/2005/8/layout/process1"/>
    <dgm:cxn modelId="{3F932672-C16D-42D3-8EF4-E4E48F9483C8}" type="presOf" srcId="{708CF6E8-4112-48E5-BA70-7316093C302C}" destId="{D401CF4E-BD78-40E8-B303-247D7986B384}" srcOrd="0" destOrd="0" presId="urn:microsoft.com/office/officeart/2005/8/layout/process1"/>
    <dgm:cxn modelId="{50B79F1C-ADCF-4107-ABC2-2E9E5DF7690A}" srcId="{7A7C93A7-34C8-41A5-BE40-D50C878EF252}" destId="{0EE8EFD8-854C-4197-A826-01E6CC7927D2}" srcOrd="0" destOrd="0" parTransId="{B2DC237D-7B09-424A-A8FD-F6E0BBFE25B6}" sibTransId="{D6FFBB69-A85C-4C37-BCDF-34E021E124FC}"/>
    <dgm:cxn modelId="{C789AF13-DFEF-46A9-9E40-2FB95AEFF4AD}" srcId="{7A7C93A7-34C8-41A5-BE40-D50C878EF252}" destId="{708CF6E8-4112-48E5-BA70-7316093C302C}" srcOrd="1" destOrd="0" parTransId="{31D71B36-E301-45B1-9867-0C2F7572F202}" sibTransId="{FB288036-E914-480E-8EC4-17DEF5EB211F}"/>
    <dgm:cxn modelId="{1DE00F67-0CA8-492F-A38B-A14334CAF9DE}" srcId="{7A7C93A7-34C8-41A5-BE40-D50C878EF252}" destId="{47989E73-EA76-4BDE-BB4D-8E60EB227C60}" srcOrd="2" destOrd="0" parTransId="{4FAE8F86-A5F7-4573-B0F3-DB42FF3A943C}" sibTransId="{FC277C9D-AAAB-44AD-B2BD-8B8F42882CEF}"/>
    <dgm:cxn modelId="{0EBD273B-4BC3-4938-9B18-F7597419C608}" type="presParOf" srcId="{41A29AC6-B027-429F-9D2C-6974F7A42C7F}" destId="{C9287734-A6BC-4224-A31D-30191C03CDEA}" srcOrd="0" destOrd="0" presId="urn:microsoft.com/office/officeart/2005/8/layout/process1"/>
    <dgm:cxn modelId="{0A057753-AE1D-49F0-8A78-F6790D2ABA37}" type="presParOf" srcId="{41A29AC6-B027-429F-9D2C-6974F7A42C7F}" destId="{3E89134A-194A-4374-96B3-E25E426249FE}" srcOrd="1" destOrd="0" presId="urn:microsoft.com/office/officeart/2005/8/layout/process1"/>
    <dgm:cxn modelId="{3A6BBF80-6C97-41C1-9749-0156AA959643}" type="presParOf" srcId="{3E89134A-194A-4374-96B3-E25E426249FE}" destId="{80C02E9E-407E-44F4-8E1E-F6C187BD37E6}" srcOrd="0" destOrd="0" presId="urn:microsoft.com/office/officeart/2005/8/layout/process1"/>
    <dgm:cxn modelId="{33779675-008D-4181-A804-21390B43AD39}" type="presParOf" srcId="{41A29AC6-B027-429F-9D2C-6974F7A42C7F}" destId="{D401CF4E-BD78-40E8-B303-247D7986B384}" srcOrd="2" destOrd="0" presId="urn:microsoft.com/office/officeart/2005/8/layout/process1"/>
    <dgm:cxn modelId="{AE8946DF-7558-47F7-81B0-FEFEED5D50D7}" type="presParOf" srcId="{41A29AC6-B027-429F-9D2C-6974F7A42C7F}" destId="{CEF2E392-30F2-47E6-A893-75605A2C0545}" srcOrd="3" destOrd="0" presId="urn:microsoft.com/office/officeart/2005/8/layout/process1"/>
    <dgm:cxn modelId="{9A111778-EEF1-45F6-AA1C-CC3FEC34C71D}" type="presParOf" srcId="{CEF2E392-30F2-47E6-A893-75605A2C0545}" destId="{426AA3BA-E146-466A-83A5-A5E7B8A7FC7F}" srcOrd="0" destOrd="0" presId="urn:microsoft.com/office/officeart/2005/8/layout/process1"/>
    <dgm:cxn modelId="{86619C05-BE8B-40CD-A4F8-AA0E6B95090E}" type="presParOf" srcId="{41A29AC6-B027-429F-9D2C-6974F7A42C7F}" destId="{39FC0219-5734-441C-87E9-88B37836B166}" srcOrd="4" destOrd="0" presId="urn:microsoft.com/office/officeart/2005/8/layout/process1"/>
    <dgm:cxn modelId="{DCB40751-FA75-4B99-ADA9-7F9CC8B61AA0}" type="presParOf" srcId="{41A29AC6-B027-429F-9D2C-6974F7A42C7F}" destId="{B35F154C-0A34-4312-9A85-01BD6F4FA530}" srcOrd="5" destOrd="0" presId="urn:microsoft.com/office/officeart/2005/8/layout/process1"/>
    <dgm:cxn modelId="{A35AD528-7D62-42BE-AA37-CB361281840B}" type="presParOf" srcId="{B35F154C-0A34-4312-9A85-01BD6F4FA530}" destId="{0E643479-0BE1-4E00-B91B-C4B882AF1A2D}" srcOrd="0" destOrd="0" presId="urn:microsoft.com/office/officeart/2005/8/layout/process1"/>
    <dgm:cxn modelId="{026D9EBE-D6B2-4189-BB88-F6072FFF60C2}" type="presParOf" srcId="{41A29AC6-B027-429F-9D2C-6974F7A42C7F}" destId="{F94DB3D3-F8E7-429E-9230-B0294377059F}" srcOrd="6" destOrd="0" presId="urn:microsoft.com/office/officeart/2005/8/layout/process1"/>
    <dgm:cxn modelId="{4D417D66-CB61-49A2-8196-AB3D0A4462D0}" type="presParOf" srcId="{41A29AC6-B027-429F-9D2C-6974F7A42C7F}" destId="{11D16440-CDA0-4FF7-BA78-B20B7EB0D876}" srcOrd="7" destOrd="0" presId="urn:microsoft.com/office/officeart/2005/8/layout/process1"/>
    <dgm:cxn modelId="{453987D2-88A2-4D1A-8A1E-E110B8B0E2E2}" type="presParOf" srcId="{11D16440-CDA0-4FF7-BA78-B20B7EB0D876}" destId="{DAC3D8FD-DEAB-4C4C-B665-D0FF661B44AD}" srcOrd="0" destOrd="0" presId="urn:microsoft.com/office/officeart/2005/8/layout/process1"/>
    <dgm:cxn modelId="{4B9D53CB-C689-4D54-B00D-A865B76A7C78}" type="presParOf" srcId="{41A29AC6-B027-429F-9D2C-6974F7A42C7F}" destId="{63FDA563-E00A-4648-8F79-F184F69C2224}" srcOrd="8"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E0CF6AB9-7A85-4725-9156-BB7AD617FA9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EB12C10E-026E-4F36-9980-C6D5F48FE07F}">
      <dgm:prSet/>
      <dgm:spPr/>
      <dgm:t>
        <a:bodyPr/>
        <a:lstStyle/>
        <a:p>
          <a:r>
            <a:rPr lang="en-US" dirty="0"/>
            <a:t>How do you find data rows in a normal SQL table?</a:t>
          </a:r>
        </a:p>
      </dgm:t>
    </dgm:pt>
    <dgm:pt modelId="{DAECCA9D-9AF0-457E-AE99-DC07DD2330D5}" type="parTrans" cxnId="{A91694E3-8B21-4B9C-A264-FA7186EA714B}">
      <dgm:prSet/>
      <dgm:spPr/>
      <dgm:t>
        <a:bodyPr/>
        <a:lstStyle/>
        <a:p>
          <a:endParaRPr lang="en-US"/>
        </a:p>
      </dgm:t>
    </dgm:pt>
    <dgm:pt modelId="{438A7CC8-5C63-4494-9B60-A453ECEC24AA}" type="sibTrans" cxnId="{A91694E3-8B21-4B9C-A264-FA7186EA714B}">
      <dgm:prSet/>
      <dgm:spPr/>
      <dgm:t>
        <a:bodyPr/>
        <a:lstStyle/>
        <a:p>
          <a:endParaRPr lang="en-US"/>
        </a:p>
      </dgm:t>
    </dgm:pt>
    <dgm:pt modelId="{6890B60D-DC0B-4851-8CFD-E9ECB92EF435}">
      <dgm:prSet/>
      <dgm:spPr/>
      <dgm:t>
        <a:bodyPr/>
        <a:lstStyle/>
        <a:p>
          <a:r>
            <a:rPr lang="en-US" dirty="0"/>
            <a:t>Heap = Use IAM pages</a:t>
          </a:r>
        </a:p>
      </dgm:t>
    </dgm:pt>
    <dgm:pt modelId="{A82E01DE-85C7-458F-B5D8-FD2392549BDD}" type="parTrans" cxnId="{3284ECCC-E2BD-4229-A360-976DA58C77F7}">
      <dgm:prSet/>
      <dgm:spPr/>
      <dgm:t>
        <a:bodyPr/>
        <a:lstStyle/>
        <a:p>
          <a:endParaRPr lang="en-US"/>
        </a:p>
      </dgm:t>
    </dgm:pt>
    <dgm:pt modelId="{591B9C45-9B00-461E-A357-8E33772BF917}" type="sibTrans" cxnId="{3284ECCC-E2BD-4229-A360-976DA58C77F7}">
      <dgm:prSet/>
      <dgm:spPr/>
      <dgm:t>
        <a:bodyPr/>
        <a:lstStyle/>
        <a:p>
          <a:endParaRPr lang="en-US"/>
        </a:p>
      </dgm:t>
    </dgm:pt>
    <dgm:pt modelId="{A91ED889-BD45-444D-B3C7-B06A801071F0}">
      <dgm:prSet/>
      <dgm:spPr/>
      <dgm:t>
        <a:bodyPr/>
        <a:lstStyle/>
        <a:p>
          <a:r>
            <a:rPr lang="en-US" dirty="0"/>
            <a:t>Clustered Index = Find root page and traverse index</a:t>
          </a:r>
        </a:p>
      </dgm:t>
    </dgm:pt>
    <dgm:pt modelId="{1D26C6C9-500C-4B2A-B113-09197E08C91C}" type="parTrans" cxnId="{C7F956B8-8DE9-49D6-B9E3-B32B725B9697}">
      <dgm:prSet/>
      <dgm:spPr/>
      <dgm:t>
        <a:bodyPr/>
        <a:lstStyle/>
        <a:p>
          <a:endParaRPr lang="en-US"/>
        </a:p>
      </dgm:t>
    </dgm:pt>
    <dgm:pt modelId="{F044E1A1-55C8-4DA6-9956-1AFA53B0D409}" type="sibTrans" cxnId="{C7F956B8-8DE9-49D6-B9E3-B32B725B9697}">
      <dgm:prSet/>
      <dgm:spPr/>
      <dgm:t>
        <a:bodyPr/>
        <a:lstStyle/>
        <a:p>
          <a:endParaRPr lang="en-US"/>
        </a:p>
      </dgm:t>
    </dgm:pt>
    <dgm:pt modelId="{A1ECC39B-D18C-4F7F-A395-0C112F55E29F}">
      <dgm:prSet/>
      <dgm:spPr/>
      <dgm:t>
        <a:bodyPr/>
        <a:lstStyle/>
        <a:p>
          <a:r>
            <a:rPr lang="en-US" dirty="0"/>
            <a:t>What about an in-memory table?</a:t>
          </a:r>
        </a:p>
      </dgm:t>
    </dgm:pt>
    <dgm:pt modelId="{61F798F8-5FC3-46CB-A66B-35BBFF86C9FA}" type="parTrans" cxnId="{39A5EACB-1E00-4649-9D0B-59D0412C4FC5}">
      <dgm:prSet/>
      <dgm:spPr/>
      <dgm:t>
        <a:bodyPr/>
        <a:lstStyle/>
        <a:p>
          <a:endParaRPr lang="en-US"/>
        </a:p>
      </dgm:t>
    </dgm:pt>
    <dgm:pt modelId="{1605679E-4E48-4AC6-B2F1-C0A3E7E0D3AB}" type="sibTrans" cxnId="{39A5EACB-1E00-4649-9D0B-59D0412C4FC5}">
      <dgm:prSet/>
      <dgm:spPr/>
      <dgm:t>
        <a:bodyPr/>
        <a:lstStyle/>
        <a:p>
          <a:endParaRPr lang="en-US"/>
        </a:p>
      </dgm:t>
    </dgm:pt>
    <dgm:pt modelId="{951CB38E-41AB-4ED9-A377-DA093825A75A}">
      <dgm:prSet/>
      <dgm:spPr/>
      <dgm:t>
        <a:bodyPr/>
        <a:lstStyle/>
        <a:p>
          <a:r>
            <a:rPr lang="en-US" b="1" dirty="0"/>
            <a:t>Hash index table pointer </a:t>
          </a:r>
          <a:r>
            <a:rPr lang="en-US" dirty="0"/>
            <a:t>known in HK metadata for a table. </a:t>
          </a:r>
          <a:r>
            <a:rPr lang="en-US" i="1" dirty="0"/>
            <a:t>Hash</a:t>
          </a:r>
          <a:r>
            <a:rPr lang="en-US" dirty="0"/>
            <a:t> the index key, go to bucket pointer, traverse chain to find row</a:t>
          </a:r>
        </a:p>
      </dgm:t>
    </dgm:pt>
    <dgm:pt modelId="{C3293151-4502-44C7-B2BB-5D2DF2B86F87}" type="parTrans" cxnId="{3DEF0F01-ECA0-4839-A70C-A84A48E025E7}">
      <dgm:prSet/>
      <dgm:spPr/>
      <dgm:t>
        <a:bodyPr/>
        <a:lstStyle/>
        <a:p>
          <a:endParaRPr lang="en-US"/>
        </a:p>
      </dgm:t>
    </dgm:pt>
    <dgm:pt modelId="{997E23D4-E41A-4AEE-AF0A-B244C7F76C98}" type="sibTrans" cxnId="{3DEF0F01-ECA0-4839-A70C-A84A48E025E7}">
      <dgm:prSet/>
      <dgm:spPr/>
      <dgm:t>
        <a:bodyPr/>
        <a:lstStyle/>
        <a:p>
          <a:endParaRPr lang="en-US"/>
        </a:p>
      </dgm:t>
    </dgm:pt>
    <dgm:pt modelId="{9B7EC651-C61F-4D49-8002-B500AF071D4C}">
      <dgm:prSet/>
      <dgm:spPr/>
      <dgm:t>
        <a:bodyPr/>
        <a:lstStyle/>
        <a:p>
          <a:r>
            <a:rPr lang="en-US" dirty="0"/>
            <a:t>Page Mapping Table used for </a:t>
          </a:r>
          <a:r>
            <a:rPr lang="en-US" b="1" dirty="0"/>
            <a:t>range indexes </a:t>
          </a:r>
          <a:r>
            <a:rPr lang="en-US" dirty="0"/>
            <a:t>and has a known pointer in HK metadata. Traverse the range index which points to data rows</a:t>
          </a:r>
        </a:p>
      </dgm:t>
    </dgm:pt>
    <dgm:pt modelId="{70437FDE-96A7-46EC-BCD4-181107BB9AA5}" type="parTrans" cxnId="{B957DFD5-350B-4D4A-A985-9D1965FF1900}">
      <dgm:prSet/>
      <dgm:spPr/>
      <dgm:t>
        <a:bodyPr/>
        <a:lstStyle/>
        <a:p>
          <a:endParaRPr lang="en-US"/>
        </a:p>
      </dgm:t>
    </dgm:pt>
    <dgm:pt modelId="{1579C03B-B8F0-4656-9A47-7DB3CCE7CACB}" type="sibTrans" cxnId="{B957DFD5-350B-4D4A-A985-9D1965FF1900}">
      <dgm:prSet/>
      <dgm:spPr/>
      <dgm:t>
        <a:bodyPr/>
        <a:lstStyle/>
        <a:p>
          <a:endParaRPr lang="en-US"/>
        </a:p>
      </dgm:t>
    </dgm:pt>
    <dgm:pt modelId="{92ED1731-8DFD-43FE-8916-3923A8C07A06}">
      <dgm:prSet/>
      <dgm:spPr/>
      <dgm:t>
        <a:bodyPr/>
        <a:lstStyle/>
        <a:p>
          <a:r>
            <a:rPr lang="en-US" dirty="0"/>
            <a:t>All data rows have </a:t>
          </a:r>
          <a:r>
            <a:rPr lang="en-US" i="1" dirty="0"/>
            <a:t>known</a:t>
          </a:r>
          <a:r>
            <a:rPr lang="en-US" dirty="0"/>
            <a:t> header but data is </a:t>
          </a:r>
          <a:r>
            <a:rPr lang="en-US" b="1" i="1" dirty="0"/>
            <a:t>opaque</a:t>
          </a:r>
          <a:r>
            <a:rPr lang="en-US" dirty="0"/>
            <a:t> to HK engine</a:t>
          </a:r>
        </a:p>
      </dgm:t>
    </dgm:pt>
    <dgm:pt modelId="{C3340C4C-48E6-46C4-B6CB-023FE45E4397}" type="parTrans" cxnId="{D2DE179D-F878-49CB-9B2F-C528835D147B}">
      <dgm:prSet/>
      <dgm:spPr/>
      <dgm:t>
        <a:bodyPr/>
        <a:lstStyle/>
        <a:p>
          <a:endParaRPr lang="en-US"/>
        </a:p>
      </dgm:t>
    </dgm:pt>
    <dgm:pt modelId="{B2E58EA6-554D-4A83-9538-20C49FCBA29A}" type="sibTrans" cxnId="{D2DE179D-F878-49CB-9B2F-C528835D147B}">
      <dgm:prSet/>
      <dgm:spPr/>
      <dgm:t>
        <a:bodyPr/>
        <a:lstStyle/>
        <a:p>
          <a:endParaRPr lang="en-US"/>
        </a:p>
      </dgm:t>
    </dgm:pt>
    <dgm:pt modelId="{B5E0378D-4533-445A-8F64-3A3A01D7B562}">
      <dgm:prSet/>
      <dgm:spPr/>
      <dgm:t>
        <a:bodyPr/>
        <a:lstStyle/>
        <a:p>
          <a:r>
            <a:rPr lang="en-US" dirty="0"/>
            <a:t>Schema DLL and/or Native Compiled Proc DLL knows the format of the row data</a:t>
          </a:r>
        </a:p>
      </dgm:t>
    </dgm:pt>
    <dgm:pt modelId="{8551847A-64C6-4D3B-BE48-3D103D36EDD1}" type="parTrans" cxnId="{2FEBF691-51B5-409B-86C0-FF936F317466}">
      <dgm:prSet/>
      <dgm:spPr/>
      <dgm:t>
        <a:bodyPr/>
        <a:lstStyle/>
        <a:p>
          <a:endParaRPr lang="en-US"/>
        </a:p>
      </dgm:t>
    </dgm:pt>
    <dgm:pt modelId="{B2527800-2360-421F-A204-3773B34F2525}" type="sibTrans" cxnId="{2FEBF691-51B5-409B-86C0-FF936F317466}">
      <dgm:prSet/>
      <dgm:spPr/>
      <dgm:t>
        <a:bodyPr/>
        <a:lstStyle/>
        <a:p>
          <a:endParaRPr lang="en-US"/>
        </a:p>
      </dgm:t>
    </dgm:pt>
    <dgm:pt modelId="{6B2C686B-F25B-498D-AE16-DE0D73D450FB}">
      <dgm:prSet/>
      <dgm:spPr/>
      <dgm:t>
        <a:bodyPr/>
        <a:lstStyle/>
        <a:p>
          <a:r>
            <a:rPr lang="en-US" dirty="0"/>
            <a:t>Schema DLL and/or Native Compiled Proc DLL knows how to find “key” inside the index</a:t>
          </a:r>
        </a:p>
      </dgm:t>
    </dgm:pt>
    <dgm:pt modelId="{116E7BFE-0A30-457A-8D1E-09EAB85E2024}" type="parTrans" cxnId="{12C43635-80D7-407E-98A7-DD1777F18BA3}">
      <dgm:prSet/>
      <dgm:spPr/>
      <dgm:t>
        <a:bodyPr/>
        <a:lstStyle/>
        <a:p>
          <a:endParaRPr lang="en-US"/>
        </a:p>
      </dgm:t>
    </dgm:pt>
    <dgm:pt modelId="{BA6EAA30-0F42-4575-B4C3-9EC3EDE4EE71}" type="sibTrans" cxnId="{12C43635-80D7-407E-98A7-DD1777F18BA3}">
      <dgm:prSet/>
      <dgm:spPr/>
      <dgm:t>
        <a:bodyPr/>
        <a:lstStyle/>
        <a:p>
          <a:endParaRPr lang="en-US"/>
        </a:p>
      </dgm:t>
    </dgm:pt>
    <dgm:pt modelId="{E7B6C658-3A44-48BD-A1CB-7DE50A16AA28}">
      <dgm:prSet/>
      <dgm:spPr/>
      <dgm:t>
        <a:bodyPr/>
        <a:lstStyle/>
        <a:p>
          <a:r>
            <a:rPr lang="en-US" dirty="0"/>
            <a:t>Data exists in memory as pointers to rows (aka a </a:t>
          </a:r>
          <a:r>
            <a:rPr lang="en-US" b="1" dirty="0"/>
            <a:t>heap</a:t>
          </a:r>
          <a:r>
            <a:rPr lang="en-US" dirty="0"/>
            <a:t>). No page structure</a:t>
          </a:r>
        </a:p>
      </dgm:t>
    </dgm:pt>
    <dgm:pt modelId="{1ADC0511-2BD7-4245-AA10-B364A3754F52}" type="parTrans" cxnId="{AE431D6A-E595-4B30-B3CD-E3EA74B189A3}">
      <dgm:prSet/>
      <dgm:spPr/>
      <dgm:t>
        <a:bodyPr/>
        <a:lstStyle/>
        <a:p>
          <a:endParaRPr lang="en-US"/>
        </a:p>
      </dgm:t>
    </dgm:pt>
    <dgm:pt modelId="{BC659F9F-9973-41C3-93D0-70B91C641588}" type="sibTrans" cxnId="{AE431D6A-E595-4B30-B3CD-E3EA74B189A3}">
      <dgm:prSet/>
      <dgm:spPr/>
      <dgm:t>
        <a:bodyPr/>
        <a:lstStyle/>
        <a:p>
          <a:endParaRPr lang="en-US"/>
        </a:p>
      </dgm:t>
    </dgm:pt>
    <dgm:pt modelId="{A89DAA1C-B072-4235-9E07-8CFBBEB45DB2}" type="pres">
      <dgm:prSet presAssocID="{E0CF6AB9-7A85-4725-9156-BB7AD617FA94}" presName="linear" presStyleCnt="0">
        <dgm:presLayoutVars>
          <dgm:animLvl val="lvl"/>
          <dgm:resizeHandles val="exact"/>
        </dgm:presLayoutVars>
      </dgm:prSet>
      <dgm:spPr/>
    </dgm:pt>
    <dgm:pt modelId="{DD80FC0F-D40B-41E1-8508-96BA40CC6851}" type="pres">
      <dgm:prSet presAssocID="{EB12C10E-026E-4F36-9980-C6D5F48FE07F}" presName="parentText" presStyleLbl="node1" presStyleIdx="0" presStyleCnt="3">
        <dgm:presLayoutVars>
          <dgm:chMax val="0"/>
          <dgm:bulletEnabled val="1"/>
        </dgm:presLayoutVars>
      </dgm:prSet>
      <dgm:spPr/>
    </dgm:pt>
    <dgm:pt modelId="{3523998F-3D75-4B40-9136-6E756116C8DD}" type="pres">
      <dgm:prSet presAssocID="{EB12C10E-026E-4F36-9980-C6D5F48FE07F}" presName="childText" presStyleLbl="revTx" presStyleIdx="0" presStyleCnt="3">
        <dgm:presLayoutVars>
          <dgm:bulletEnabled val="1"/>
        </dgm:presLayoutVars>
      </dgm:prSet>
      <dgm:spPr/>
    </dgm:pt>
    <dgm:pt modelId="{525D0E52-38F9-48D5-AC82-036AAC491A1F}" type="pres">
      <dgm:prSet presAssocID="{A1ECC39B-D18C-4F7F-A395-0C112F55E29F}" presName="parentText" presStyleLbl="node1" presStyleIdx="1" presStyleCnt="3">
        <dgm:presLayoutVars>
          <dgm:chMax val="0"/>
          <dgm:bulletEnabled val="1"/>
        </dgm:presLayoutVars>
      </dgm:prSet>
      <dgm:spPr/>
    </dgm:pt>
    <dgm:pt modelId="{ABFDDC2F-40E6-406A-A9B1-B6CE90E35819}" type="pres">
      <dgm:prSet presAssocID="{A1ECC39B-D18C-4F7F-A395-0C112F55E29F}" presName="childText" presStyleLbl="revTx" presStyleIdx="1" presStyleCnt="3">
        <dgm:presLayoutVars>
          <dgm:bulletEnabled val="1"/>
        </dgm:presLayoutVars>
      </dgm:prSet>
      <dgm:spPr/>
    </dgm:pt>
    <dgm:pt modelId="{7664528E-B0B2-4280-92AF-A4710A4E86F4}" type="pres">
      <dgm:prSet presAssocID="{92ED1731-8DFD-43FE-8916-3923A8C07A06}" presName="parentText" presStyleLbl="node1" presStyleIdx="2" presStyleCnt="3">
        <dgm:presLayoutVars>
          <dgm:chMax val="0"/>
          <dgm:bulletEnabled val="1"/>
        </dgm:presLayoutVars>
      </dgm:prSet>
      <dgm:spPr/>
    </dgm:pt>
    <dgm:pt modelId="{71D2C03D-69CD-4F91-A5DA-4D4A31C62486}" type="pres">
      <dgm:prSet presAssocID="{92ED1731-8DFD-43FE-8916-3923A8C07A06}" presName="childText" presStyleLbl="revTx" presStyleIdx="2" presStyleCnt="3">
        <dgm:presLayoutVars>
          <dgm:bulletEnabled val="1"/>
        </dgm:presLayoutVars>
      </dgm:prSet>
      <dgm:spPr/>
    </dgm:pt>
  </dgm:ptLst>
  <dgm:cxnLst>
    <dgm:cxn modelId="{A91694E3-8B21-4B9C-A264-FA7186EA714B}" srcId="{E0CF6AB9-7A85-4725-9156-BB7AD617FA94}" destId="{EB12C10E-026E-4F36-9980-C6D5F48FE07F}" srcOrd="0" destOrd="0" parTransId="{DAECCA9D-9AF0-457E-AE99-DC07DD2330D5}" sibTransId="{438A7CC8-5C63-4494-9B60-A453ECEC24AA}"/>
    <dgm:cxn modelId="{2FEBF691-51B5-409B-86C0-FF936F317466}" srcId="{92ED1731-8DFD-43FE-8916-3923A8C07A06}" destId="{B5E0378D-4533-445A-8F64-3A3A01D7B562}" srcOrd="0" destOrd="0" parTransId="{8551847A-64C6-4D3B-BE48-3D103D36EDD1}" sibTransId="{B2527800-2360-421F-A204-3773B34F2525}"/>
    <dgm:cxn modelId="{BD98B81C-EFCC-491E-BCD7-94B1EFD11B4F}" type="presOf" srcId="{EB12C10E-026E-4F36-9980-C6D5F48FE07F}" destId="{DD80FC0F-D40B-41E1-8508-96BA40CC6851}" srcOrd="0" destOrd="0" presId="urn:microsoft.com/office/officeart/2005/8/layout/vList2"/>
    <dgm:cxn modelId="{D2DE179D-F878-49CB-9B2F-C528835D147B}" srcId="{E0CF6AB9-7A85-4725-9156-BB7AD617FA94}" destId="{92ED1731-8DFD-43FE-8916-3923A8C07A06}" srcOrd="2" destOrd="0" parTransId="{C3340C4C-48E6-46C4-B6CB-023FE45E4397}" sibTransId="{B2E58EA6-554D-4A83-9538-20C49FCBA29A}"/>
    <dgm:cxn modelId="{8B3ED68B-19CF-4A0A-BD8F-0806535A46A5}" type="presOf" srcId="{E7B6C658-3A44-48BD-A1CB-7DE50A16AA28}" destId="{ABFDDC2F-40E6-406A-A9B1-B6CE90E35819}" srcOrd="0" destOrd="2" presId="urn:microsoft.com/office/officeart/2005/8/layout/vList2"/>
    <dgm:cxn modelId="{3DEF0F01-ECA0-4839-A70C-A84A48E025E7}" srcId="{A1ECC39B-D18C-4F7F-A395-0C112F55E29F}" destId="{951CB38E-41AB-4ED9-A377-DA093825A75A}" srcOrd="0" destOrd="0" parTransId="{C3293151-4502-44C7-B2BB-5D2DF2B86F87}" sibTransId="{997E23D4-E41A-4AEE-AF0A-B244C7F76C98}"/>
    <dgm:cxn modelId="{86CB7EB1-8BB2-40CF-8BD3-5A7399A10212}" type="presOf" srcId="{9B7EC651-C61F-4D49-8002-B500AF071D4C}" destId="{ABFDDC2F-40E6-406A-A9B1-B6CE90E35819}" srcOrd="0" destOrd="1" presId="urn:microsoft.com/office/officeart/2005/8/layout/vList2"/>
    <dgm:cxn modelId="{B957DFD5-350B-4D4A-A985-9D1965FF1900}" srcId="{A1ECC39B-D18C-4F7F-A395-0C112F55E29F}" destId="{9B7EC651-C61F-4D49-8002-B500AF071D4C}" srcOrd="1" destOrd="0" parTransId="{70437FDE-96A7-46EC-BCD4-181107BB9AA5}" sibTransId="{1579C03B-B8F0-4656-9A47-7DB3CCE7CACB}"/>
    <dgm:cxn modelId="{2EF544E5-236A-4189-B1D8-58EB87E89F8A}" type="presOf" srcId="{951CB38E-41AB-4ED9-A377-DA093825A75A}" destId="{ABFDDC2F-40E6-406A-A9B1-B6CE90E35819}" srcOrd="0" destOrd="0" presId="urn:microsoft.com/office/officeart/2005/8/layout/vList2"/>
    <dgm:cxn modelId="{C7F956B8-8DE9-49D6-B9E3-B32B725B9697}" srcId="{EB12C10E-026E-4F36-9980-C6D5F48FE07F}" destId="{A91ED889-BD45-444D-B3C7-B06A801071F0}" srcOrd="1" destOrd="0" parTransId="{1D26C6C9-500C-4B2A-B113-09197E08C91C}" sibTransId="{F044E1A1-55C8-4DA6-9956-1AFA53B0D409}"/>
    <dgm:cxn modelId="{DF2FFB0A-5D00-48E0-858C-04F8D6D2D048}" type="presOf" srcId="{E0CF6AB9-7A85-4725-9156-BB7AD617FA94}" destId="{A89DAA1C-B072-4235-9E07-8CFBBEB45DB2}" srcOrd="0" destOrd="0" presId="urn:microsoft.com/office/officeart/2005/8/layout/vList2"/>
    <dgm:cxn modelId="{39A5EACB-1E00-4649-9D0B-59D0412C4FC5}" srcId="{E0CF6AB9-7A85-4725-9156-BB7AD617FA94}" destId="{A1ECC39B-D18C-4F7F-A395-0C112F55E29F}" srcOrd="1" destOrd="0" parTransId="{61F798F8-5FC3-46CB-A66B-35BBFF86C9FA}" sibTransId="{1605679E-4E48-4AC6-B2F1-C0A3E7E0D3AB}"/>
    <dgm:cxn modelId="{12C43635-80D7-407E-98A7-DD1777F18BA3}" srcId="{92ED1731-8DFD-43FE-8916-3923A8C07A06}" destId="{6B2C686B-F25B-498D-AE16-DE0D73D450FB}" srcOrd="1" destOrd="0" parTransId="{116E7BFE-0A30-457A-8D1E-09EAB85E2024}" sibTransId="{BA6EAA30-0F42-4575-B4C3-9EC3EDE4EE71}"/>
    <dgm:cxn modelId="{8C8A8605-DC70-4591-85D6-5263F659B6CF}" type="presOf" srcId="{B5E0378D-4533-445A-8F64-3A3A01D7B562}" destId="{71D2C03D-69CD-4F91-A5DA-4D4A31C62486}" srcOrd="0" destOrd="0" presId="urn:microsoft.com/office/officeart/2005/8/layout/vList2"/>
    <dgm:cxn modelId="{595B0B39-D19D-4701-8B1C-B1439E002B94}" type="presOf" srcId="{92ED1731-8DFD-43FE-8916-3923A8C07A06}" destId="{7664528E-B0B2-4280-92AF-A4710A4E86F4}" srcOrd="0" destOrd="0" presId="urn:microsoft.com/office/officeart/2005/8/layout/vList2"/>
    <dgm:cxn modelId="{3284ECCC-E2BD-4229-A360-976DA58C77F7}" srcId="{EB12C10E-026E-4F36-9980-C6D5F48FE07F}" destId="{6890B60D-DC0B-4851-8CFD-E9ECB92EF435}" srcOrd="0" destOrd="0" parTransId="{A82E01DE-85C7-458F-B5D8-FD2392549BDD}" sibTransId="{591B9C45-9B00-461E-A357-8E33772BF917}"/>
    <dgm:cxn modelId="{AB2601B1-42B8-487C-8B75-B2078EB3281E}" type="presOf" srcId="{A91ED889-BD45-444D-B3C7-B06A801071F0}" destId="{3523998F-3D75-4B40-9136-6E756116C8DD}" srcOrd="0" destOrd="1" presId="urn:microsoft.com/office/officeart/2005/8/layout/vList2"/>
    <dgm:cxn modelId="{AB5801EB-9743-4181-804F-0436F09CA5AB}" type="presOf" srcId="{6B2C686B-F25B-498D-AE16-DE0D73D450FB}" destId="{71D2C03D-69CD-4F91-A5DA-4D4A31C62486}" srcOrd="0" destOrd="1" presId="urn:microsoft.com/office/officeart/2005/8/layout/vList2"/>
    <dgm:cxn modelId="{237965CF-75CC-4069-AFBE-80E15C33BD80}" type="presOf" srcId="{6890B60D-DC0B-4851-8CFD-E9ECB92EF435}" destId="{3523998F-3D75-4B40-9136-6E756116C8DD}" srcOrd="0" destOrd="0" presId="urn:microsoft.com/office/officeart/2005/8/layout/vList2"/>
    <dgm:cxn modelId="{6AD55954-6CD8-4254-B79D-57133EA9B5C0}" type="presOf" srcId="{A1ECC39B-D18C-4F7F-A395-0C112F55E29F}" destId="{525D0E52-38F9-48D5-AC82-036AAC491A1F}" srcOrd="0" destOrd="0" presId="urn:microsoft.com/office/officeart/2005/8/layout/vList2"/>
    <dgm:cxn modelId="{AE431D6A-E595-4B30-B3CD-E3EA74B189A3}" srcId="{A1ECC39B-D18C-4F7F-A395-0C112F55E29F}" destId="{E7B6C658-3A44-48BD-A1CB-7DE50A16AA28}" srcOrd="2" destOrd="0" parTransId="{1ADC0511-2BD7-4245-AA10-B364A3754F52}" sibTransId="{BC659F9F-9973-41C3-93D0-70B91C641588}"/>
    <dgm:cxn modelId="{6444F88B-238E-4543-B277-64B1F1A716A0}" type="presParOf" srcId="{A89DAA1C-B072-4235-9E07-8CFBBEB45DB2}" destId="{DD80FC0F-D40B-41E1-8508-96BA40CC6851}" srcOrd="0" destOrd="0" presId="urn:microsoft.com/office/officeart/2005/8/layout/vList2"/>
    <dgm:cxn modelId="{C270948A-E41C-4CF6-8FC0-C89ACF8674FC}" type="presParOf" srcId="{A89DAA1C-B072-4235-9E07-8CFBBEB45DB2}" destId="{3523998F-3D75-4B40-9136-6E756116C8DD}" srcOrd="1" destOrd="0" presId="urn:microsoft.com/office/officeart/2005/8/layout/vList2"/>
    <dgm:cxn modelId="{ECB6CE97-D0F1-4D0C-96F5-AD65FEE93A8F}" type="presParOf" srcId="{A89DAA1C-B072-4235-9E07-8CFBBEB45DB2}" destId="{525D0E52-38F9-48D5-AC82-036AAC491A1F}" srcOrd="2" destOrd="0" presId="urn:microsoft.com/office/officeart/2005/8/layout/vList2"/>
    <dgm:cxn modelId="{AC0E4A8D-0AEC-4B1F-BBFA-B1618AA16132}" type="presParOf" srcId="{A89DAA1C-B072-4235-9E07-8CFBBEB45DB2}" destId="{ABFDDC2F-40E6-406A-A9B1-B6CE90E35819}" srcOrd="3" destOrd="0" presId="urn:microsoft.com/office/officeart/2005/8/layout/vList2"/>
    <dgm:cxn modelId="{119DEF7F-B7E3-4878-A57B-B9735B13FE6D}" type="presParOf" srcId="{A89DAA1C-B072-4235-9E07-8CFBBEB45DB2}" destId="{7664528E-B0B2-4280-92AF-A4710A4E86F4}" srcOrd="4" destOrd="0" presId="urn:microsoft.com/office/officeart/2005/8/layout/vList2"/>
    <dgm:cxn modelId="{6E62A906-9ED0-4DDC-B51F-A5C2F4E658C4}" type="presParOf" srcId="{A89DAA1C-B072-4235-9E07-8CFBBEB45DB2}" destId="{71D2C03D-69CD-4F91-A5DA-4D4A31C62486}"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7ACF9D-C639-400F-9733-1EE364AEAB15}">
      <dsp:nvSpPr>
        <dsp:cNvPr id="0" name=""/>
        <dsp:cNvSpPr/>
      </dsp:nvSpPr>
      <dsp:spPr>
        <a:xfrm>
          <a:off x="-4355396" y="-668082"/>
          <a:ext cx="5188973" cy="5188973"/>
        </a:xfrm>
        <a:prstGeom prst="blockArc">
          <a:avLst>
            <a:gd name="adj1" fmla="val 18900000"/>
            <a:gd name="adj2" fmla="val 2700000"/>
            <a:gd name="adj3" fmla="val 416"/>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BE6EE0C-625F-4FFF-8DC0-2C6685C52CA1}">
      <dsp:nvSpPr>
        <dsp:cNvPr id="0" name=""/>
        <dsp:cNvSpPr/>
      </dsp:nvSpPr>
      <dsp:spPr>
        <a:xfrm>
          <a:off x="311468" y="202888"/>
          <a:ext cx="7878980" cy="40562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1964" tIns="48260" rIns="48260" bIns="48260" numCol="1" spcCol="1270" anchor="ctr" anchorCtr="0">
          <a:noAutofit/>
        </a:bodyPr>
        <a:lstStyle/>
        <a:p>
          <a:pPr marL="0" lvl="0" indent="0" algn="l" defTabSz="844550">
            <a:lnSpc>
              <a:spcPct val="90000"/>
            </a:lnSpc>
            <a:spcBef>
              <a:spcPct val="0"/>
            </a:spcBef>
            <a:spcAft>
              <a:spcPct val="35000"/>
            </a:spcAft>
            <a:buNone/>
          </a:pPr>
          <a:r>
            <a:rPr lang="en-US" sz="1900" kern="1200" dirty="0"/>
            <a:t>What, How, Why, and Architecture</a:t>
          </a:r>
        </a:p>
      </dsp:txBody>
      <dsp:txXfrm>
        <a:off x="311468" y="202888"/>
        <a:ext cx="7878980" cy="405623"/>
      </dsp:txXfrm>
    </dsp:sp>
    <dsp:sp modelId="{7B2D08BC-5B2C-46F0-A98B-0ADF66CCB71E}">
      <dsp:nvSpPr>
        <dsp:cNvPr id="0" name=""/>
        <dsp:cNvSpPr/>
      </dsp:nvSpPr>
      <dsp:spPr>
        <a:xfrm>
          <a:off x="57954" y="152185"/>
          <a:ext cx="507029" cy="507029"/>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5B6F751-DB42-44F6-B3A3-060786D0EC2C}">
      <dsp:nvSpPr>
        <dsp:cNvPr id="0" name=""/>
        <dsp:cNvSpPr/>
      </dsp:nvSpPr>
      <dsp:spPr>
        <a:xfrm>
          <a:off x="645121" y="811247"/>
          <a:ext cx="7545327" cy="40562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1964" tIns="48260" rIns="48260" bIns="48260" numCol="1" spcCol="1270" anchor="ctr" anchorCtr="0">
          <a:noAutofit/>
        </a:bodyPr>
        <a:lstStyle/>
        <a:p>
          <a:pPr marL="0" lvl="0" indent="0" algn="l" defTabSz="844550">
            <a:lnSpc>
              <a:spcPct val="90000"/>
            </a:lnSpc>
            <a:spcBef>
              <a:spcPct val="0"/>
            </a:spcBef>
            <a:spcAft>
              <a:spcPct val="35000"/>
            </a:spcAft>
            <a:buNone/>
          </a:pPr>
          <a:r>
            <a:rPr lang="en-US" sz="1900" kern="1200" dirty="0"/>
            <a:t>Data and Indexes</a:t>
          </a:r>
        </a:p>
      </dsp:txBody>
      <dsp:txXfrm>
        <a:off x="645121" y="811247"/>
        <a:ext cx="7545327" cy="405623"/>
      </dsp:txXfrm>
    </dsp:sp>
    <dsp:sp modelId="{8B74491E-42FA-4197-91C2-E98B1665F142}">
      <dsp:nvSpPr>
        <dsp:cNvPr id="0" name=""/>
        <dsp:cNvSpPr/>
      </dsp:nvSpPr>
      <dsp:spPr>
        <a:xfrm>
          <a:off x="391607" y="760544"/>
          <a:ext cx="507029" cy="507029"/>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335B96C-CD5D-4F5F-AD87-0E7EAEB0A2B2}">
      <dsp:nvSpPr>
        <dsp:cNvPr id="0" name=""/>
        <dsp:cNvSpPr/>
      </dsp:nvSpPr>
      <dsp:spPr>
        <a:xfrm>
          <a:off x="797693" y="1419605"/>
          <a:ext cx="7392755" cy="40562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1964" tIns="48260" rIns="48260" bIns="48260" numCol="1" spcCol="1270" anchor="ctr" anchorCtr="0">
          <a:noAutofit/>
        </a:bodyPr>
        <a:lstStyle/>
        <a:p>
          <a:pPr marL="0" lvl="0" indent="0" algn="l" defTabSz="844550">
            <a:lnSpc>
              <a:spcPct val="90000"/>
            </a:lnSpc>
            <a:spcBef>
              <a:spcPct val="0"/>
            </a:spcBef>
            <a:spcAft>
              <a:spcPct val="35000"/>
            </a:spcAft>
            <a:buNone/>
          </a:pPr>
          <a:r>
            <a:rPr lang="en-US" sz="1900" kern="1200" dirty="0"/>
            <a:t>Concurrency, Transactions, and Logging</a:t>
          </a:r>
        </a:p>
      </dsp:txBody>
      <dsp:txXfrm>
        <a:off x="797693" y="1419605"/>
        <a:ext cx="7392755" cy="405623"/>
      </dsp:txXfrm>
    </dsp:sp>
    <dsp:sp modelId="{E07255EE-0CB7-4E54-9579-D5D77986E7D9}">
      <dsp:nvSpPr>
        <dsp:cNvPr id="0" name=""/>
        <dsp:cNvSpPr/>
      </dsp:nvSpPr>
      <dsp:spPr>
        <a:xfrm>
          <a:off x="544178" y="1368902"/>
          <a:ext cx="507029" cy="507029"/>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0642042-C340-47F4-9ADA-64711F0FCAD9}">
      <dsp:nvSpPr>
        <dsp:cNvPr id="0" name=""/>
        <dsp:cNvSpPr/>
      </dsp:nvSpPr>
      <dsp:spPr>
        <a:xfrm>
          <a:off x="797693" y="2027578"/>
          <a:ext cx="7392755" cy="40562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1964" tIns="48260" rIns="48260" bIns="48260" numCol="1" spcCol="1270" anchor="ctr" anchorCtr="0">
          <a:noAutofit/>
        </a:bodyPr>
        <a:lstStyle/>
        <a:p>
          <a:pPr marL="0" lvl="0" indent="0" algn="l" defTabSz="844550">
            <a:lnSpc>
              <a:spcPct val="90000"/>
            </a:lnSpc>
            <a:spcBef>
              <a:spcPct val="0"/>
            </a:spcBef>
            <a:spcAft>
              <a:spcPct val="35000"/>
            </a:spcAft>
            <a:buNone/>
          </a:pPr>
          <a:r>
            <a:rPr lang="en-US" sz="1900" kern="1200" dirty="0"/>
            <a:t>Checkpoint and Recovery</a:t>
          </a:r>
        </a:p>
      </dsp:txBody>
      <dsp:txXfrm>
        <a:off x="797693" y="2027578"/>
        <a:ext cx="7392755" cy="405623"/>
      </dsp:txXfrm>
    </dsp:sp>
    <dsp:sp modelId="{1A3A1BDA-139F-476C-904D-B069033374E6}">
      <dsp:nvSpPr>
        <dsp:cNvPr id="0" name=""/>
        <dsp:cNvSpPr/>
      </dsp:nvSpPr>
      <dsp:spPr>
        <a:xfrm>
          <a:off x="544178" y="1976875"/>
          <a:ext cx="507029" cy="507029"/>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D6044B1-521B-4191-9E9D-A57E81E88045}">
      <dsp:nvSpPr>
        <dsp:cNvPr id="0" name=""/>
        <dsp:cNvSpPr/>
      </dsp:nvSpPr>
      <dsp:spPr>
        <a:xfrm>
          <a:off x="645121" y="2635937"/>
          <a:ext cx="7545327" cy="40562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1964" tIns="48260" rIns="48260" bIns="48260" numCol="1" spcCol="1270" anchor="ctr" anchorCtr="0">
          <a:noAutofit/>
        </a:bodyPr>
        <a:lstStyle/>
        <a:p>
          <a:pPr marL="0" lvl="0" indent="0" algn="l" defTabSz="844550">
            <a:lnSpc>
              <a:spcPct val="90000"/>
            </a:lnSpc>
            <a:spcBef>
              <a:spcPct val="0"/>
            </a:spcBef>
            <a:spcAft>
              <a:spcPct val="35000"/>
            </a:spcAft>
            <a:buNone/>
          </a:pPr>
          <a:r>
            <a:rPr lang="en-US" sz="1900" kern="1200" dirty="0"/>
            <a:t>Natively Compiled Procedures</a:t>
          </a:r>
        </a:p>
      </dsp:txBody>
      <dsp:txXfrm>
        <a:off x="645121" y="2635937"/>
        <a:ext cx="7545327" cy="405623"/>
      </dsp:txXfrm>
    </dsp:sp>
    <dsp:sp modelId="{C1B8F9CF-116F-4267-A4DA-E866AA149D33}">
      <dsp:nvSpPr>
        <dsp:cNvPr id="0" name=""/>
        <dsp:cNvSpPr/>
      </dsp:nvSpPr>
      <dsp:spPr>
        <a:xfrm>
          <a:off x="391607" y="2585234"/>
          <a:ext cx="507029" cy="507029"/>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6907BB6-59B2-4B6D-BBC9-263485252F54}">
      <dsp:nvSpPr>
        <dsp:cNvPr id="0" name=""/>
        <dsp:cNvSpPr/>
      </dsp:nvSpPr>
      <dsp:spPr>
        <a:xfrm>
          <a:off x="311468" y="3244295"/>
          <a:ext cx="7878980" cy="40562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1964" tIns="48260" rIns="48260" bIns="48260" numCol="1" spcCol="1270" anchor="ctr" anchorCtr="0">
          <a:noAutofit/>
        </a:bodyPr>
        <a:lstStyle/>
        <a:p>
          <a:pPr marL="0" lvl="0" indent="0" algn="l" defTabSz="844550">
            <a:lnSpc>
              <a:spcPct val="90000"/>
            </a:lnSpc>
            <a:spcBef>
              <a:spcPct val="0"/>
            </a:spcBef>
            <a:spcAft>
              <a:spcPct val="35000"/>
            </a:spcAft>
            <a:buNone/>
          </a:pPr>
          <a:r>
            <a:rPr lang="en-US" sz="1900" kern="1200" dirty="0"/>
            <a:t>Resource Management</a:t>
          </a:r>
        </a:p>
      </dsp:txBody>
      <dsp:txXfrm>
        <a:off x="311468" y="3244295"/>
        <a:ext cx="7878980" cy="405623"/>
      </dsp:txXfrm>
    </dsp:sp>
    <dsp:sp modelId="{ED38E329-7F8A-434B-B241-459F96C851AC}">
      <dsp:nvSpPr>
        <dsp:cNvPr id="0" name=""/>
        <dsp:cNvSpPr/>
      </dsp:nvSpPr>
      <dsp:spPr>
        <a:xfrm>
          <a:off x="57954" y="3193592"/>
          <a:ext cx="507029" cy="507029"/>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B68918-2BDD-499A-A11E-841A0FD34106}">
      <dsp:nvSpPr>
        <dsp:cNvPr id="0" name=""/>
        <dsp:cNvSpPr/>
      </dsp:nvSpPr>
      <dsp:spPr>
        <a:xfrm>
          <a:off x="3645" y="324791"/>
          <a:ext cx="1593973" cy="956384"/>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Find hash index in metadata</a:t>
          </a:r>
        </a:p>
      </dsp:txBody>
      <dsp:txXfrm>
        <a:off x="31657" y="352803"/>
        <a:ext cx="1537949" cy="900360"/>
      </dsp:txXfrm>
    </dsp:sp>
    <dsp:sp modelId="{C25DA307-7460-426D-8083-7431F3138DE4}">
      <dsp:nvSpPr>
        <dsp:cNvPr id="0" name=""/>
        <dsp:cNvSpPr/>
      </dsp:nvSpPr>
      <dsp:spPr>
        <a:xfrm>
          <a:off x="1757016" y="605331"/>
          <a:ext cx="337922" cy="395305"/>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dirty="0"/>
        </a:p>
      </dsp:txBody>
      <dsp:txXfrm>
        <a:off x="1757016" y="684392"/>
        <a:ext cx="236545" cy="237183"/>
      </dsp:txXfrm>
    </dsp:sp>
    <dsp:sp modelId="{9CB0D014-FD67-4F1E-94EC-88935067E098}">
      <dsp:nvSpPr>
        <dsp:cNvPr id="0" name=""/>
        <dsp:cNvSpPr/>
      </dsp:nvSpPr>
      <dsp:spPr>
        <a:xfrm>
          <a:off x="2235208" y="324791"/>
          <a:ext cx="1593973" cy="956384"/>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Hash key and find bucket</a:t>
          </a:r>
        </a:p>
      </dsp:txBody>
      <dsp:txXfrm>
        <a:off x="2263220" y="352803"/>
        <a:ext cx="1537949" cy="900360"/>
      </dsp:txXfrm>
    </dsp:sp>
    <dsp:sp modelId="{1C8A1A4F-4B6D-46F6-A4B4-B7080E9E9DFD}">
      <dsp:nvSpPr>
        <dsp:cNvPr id="0" name=""/>
        <dsp:cNvSpPr/>
      </dsp:nvSpPr>
      <dsp:spPr>
        <a:xfrm>
          <a:off x="3988580" y="605331"/>
          <a:ext cx="337922" cy="395305"/>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dirty="0"/>
        </a:p>
      </dsp:txBody>
      <dsp:txXfrm>
        <a:off x="3988580" y="684392"/>
        <a:ext cx="236545" cy="237183"/>
      </dsp:txXfrm>
    </dsp:sp>
    <dsp:sp modelId="{E890BBB2-E22D-4EF1-8633-64353D99C48D}">
      <dsp:nvSpPr>
        <dsp:cNvPr id="0" name=""/>
        <dsp:cNvSpPr/>
      </dsp:nvSpPr>
      <dsp:spPr>
        <a:xfrm>
          <a:off x="4466772" y="324791"/>
          <a:ext cx="1593973" cy="956384"/>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Call CompareSKeyToRow routine</a:t>
          </a:r>
        </a:p>
      </dsp:txBody>
      <dsp:txXfrm>
        <a:off x="4494784" y="352803"/>
        <a:ext cx="1537949" cy="900360"/>
      </dsp:txXfrm>
    </dsp:sp>
    <dsp:sp modelId="{09CA9B2D-2A47-43F4-94CF-93A543CEE183}">
      <dsp:nvSpPr>
        <dsp:cNvPr id="0" name=""/>
        <dsp:cNvSpPr/>
      </dsp:nvSpPr>
      <dsp:spPr>
        <a:xfrm>
          <a:off x="6220143" y="605331"/>
          <a:ext cx="337922" cy="395305"/>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dirty="0"/>
        </a:p>
      </dsp:txBody>
      <dsp:txXfrm>
        <a:off x="6220143" y="684392"/>
        <a:ext cx="236545" cy="237183"/>
      </dsp:txXfrm>
    </dsp:sp>
    <dsp:sp modelId="{E4AC6FA5-8401-40C6-BE3F-0B5534CE8C99}">
      <dsp:nvSpPr>
        <dsp:cNvPr id="0" name=""/>
        <dsp:cNvSpPr/>
      </dsp:nvSpPr>
      <dsp:spPr>
        <a:xfrm>
          <a:off x="6698335" y="324791"/>
          <a:ext cx="1593973" cy="956384"/>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If row found, “crack” row</a:t>
          </a:r>
        </a:p>
      </dsp:txBody>
      <dsp:txXfrm>
        <a:off x="6726347" y="352803"/>
        <a:ext cx="1537949" cy="90036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B68918-2BDD-499A-A11E-841A0FD34106}">
      <dsp:nvSpPr>
        <dsp:cNvPr id="0" name=""/>
        <dsp:cNvSpPr/>
      </dsp:nvSpPr>
      <dsp:spPr>
        <a:xfrm>
          <a:off x="4044" y="504640"/>
          <a:ext cx="1253648" cy="82270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Find Table metadata in Root Table</a:t>
          </a:r>
        </a:p>
      </dsp:txBody>
      <dsp:txXfrm>
        <a:off x="28140" y="528736"/>
        <a:ext cx="1205456" cy="774515"/>
      </dsp:txXfrm>
    </dsp:sp>
    <dsp:sp modelId="{C25DA307-7460-426D-8083-7431F3138DE4}">
      <dsp:nvSpPr>
        <dsp:cNvPr id="0" name=""/>
        <dsp:cNvSpPr/>
      </dsp:nvSpPr>
      <dsp:spPr>
        <a:xfrm>
          <a:off x="1383057" y="760542"/>
          <a:ext cx="265773" cy="31090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dirty="0"/>
        </a:p>
      </dsp:txBody>
      <dsp:txXfrm>
        <a:off x="1383057" y="822723"/>
        <a:ext cx="186041" cy="186542"/>
      </dsp:txXfrm>
    </dsp:sp>
    <dsp:sp modelId="{1BFD4854-5F5D-46CB-9DB3-D3DE02496823}">
      <dsp:nvSpPr>
        <dsp:cNvPr id="0" name=""/>
        <dsp:cNvSpPr/>
      </dsp:nvSpPr>
      <dsp:spPr>
        <a:xfrm>
          <a:off x="1759152" y="504640"/>
          <a:ext cx="1253648" cy="82270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Get OpaqueData pointer</a:t>
          </a:r>
        </a:p>
      </dsp:txBody>
      <dsp:txXfrm>
        <a:off x="1783248" y="528736"/>
        <a:ext cx="1205456" cy="774515"/>
      </dsp:txXfrm>
    </dsp:sp>
    <dsp:sp modelId="{2ABCB38B-EB2B-494B-BBE6-4334553A6302}">
      <dsp:nvSpPr>
        <dsp:cNvPr id="0" name=""/>
        <dsp:cNvSpPr/>
      </dsp:nvSpPr>
      <dsp:spPr>
        <a:xfrm>
          <a:off x="3138165" y="760542"/>
          <a:ext cx="265773" cy="31090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dirty="0"/>
        </a:p>
      </dsp:txBody>
      <dsp:txXfrm>
        <a:off x="3138165" y="822723"/>
        <a:ext cx="186041" cy="186542"/>
      </dsp:txXfrm>
    </dsp:sp>
    <dsp:sp modelId="{9CB0D014-FD67-4F1E-94EC-88935067E098}">
      <dsp:nvSpPr>
        <dsp:cNvPr id="0" name=""/>
        <dsp:cNvSpPr/>
      </dsp:nvSpPr>
      <dsp:spPr>
        <a:xfrm>
          <a:off x="3514260" y="504640"/>
          <a:ext cx="1253648" cy="82270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Get HkOffsetInfo pointer</a:t>
          </a:r>
        </a:p>
      </dsp:txBody>
      <dsp:txXfrm>
        <a:off x="3538356" y="528736"/>
        <a:ext cx="1205456" cy="774515"/>
      </dsp:txXfrm>
    </dsp:sp>
    <dsp:sp modelId="{0C419675-89D4-4EE9-A7E5-BC5ACAF1DD55}">
      <dsp:nvSpPr>
        <dsp:cNvPr id="0" name=""/>
        <dsp:cNvSpPr/>
      </dsp:nvSpPr>
      <dsp:spPr>
        <a:xfrm>
          <a:off x="4893274" y="760542"/>
          <a:ext cx="265773" cy="31090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dirty="0"/>
        </a:p>
      </dsp:txBody>
      <dsp:txXfrm>
        <a:off x="4893274" y="822723"/>
        <a:ext cx="186041" cy="186542"/>
      </dsp:txXfrm>
    </dsp:sp>
    <dsp:sp modelId="{1784C127-1642-4652-BC08-AE59B48175F1}">
      <dsp:nvSpPr>
        <dsp:cNvPr id="0" name=""/>
        <dsp:cNvSpPr/>
      </dsp:nvSpPr>
      <dsp:spPr>
        <a:xfrm>
          <a:off x="5269368" y="504640"/>
          <a:ext cx="1253648" cy="82270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Find columns and offsets</a:t>
          </a:r>
        </a:p>
      </dsp:txBody>
      <dsp:txXfrm>
        <a:off x="5293464" y="528736"/>
        <a:ext cx="1205456" cy="774515"/>
      </dsp:txXfrm>
    </dsp:sp>
    <dsp:sp modelId="{E5BDF203-5446-443F-AD64-74AF6CCCD02A}">
      <dsp:nvSpPr>
        <dsp:cNvPr id="0" name=""/>
        <dsp:cNvSpPr/>
      </dsp:nvSpPr>
      <dsp:spPr>
        <a:xfrm>
          <a:off x="6648382" y="760542"/>
          <a:ext cx="265773" cy="31090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dirty="0"/>
        </a:p>
      </dsp:txBody>
      <dsp:txXfrm>
        <a:off x="6648382" y="822723"/>
        <a:ext cx="186041" cy="186542"/>
      </dsp:txXfrm>
    </dsp:sp>
    <dsp:sp modelId="{0BC3F347-3AF2-417F-B3DA-A98E1455EF0F}">
      <dsp:nvSpPr>
        <dsp:cNvPr id="0" name=""/>
        <dsp:cNvSpPr/>
      </dsp:nvSpPr>
      <dsp:spPr>
        <a:xfrm>
          <a:off x="7024477" y="504640"/>
          <a:ext cx="1253648" cy="82270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Use this to “crack” row values</a:t>
          </a:r>
        </a:p>
      </dsp:txBody>
      <dsp:txXfrm>
        <a:off x="7048573" y="528736"/>
        <a:ext cx="1205456" cy="774515"/>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2F72B7-78A0-412D-AE48-5A38E347400F}">
      <dsp:nvSpPr>
        <dsp:cNvPr id="0" name=""/>
        <dsp:cNvSpPr/>
      </dsp:nvSpPr>
      <dsp:spPr>
        <a:xfrm rot="5400000">
          <a:off x="5137039" y="-2030308"/>
          <a:ext cx="988565" cy="5300068"/>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t>Rows never change: UPDATE = DELETE + INSERT</a:t>
          </a:r>
        </a:p>
      </dsp:txBody>
      <dsp:txXfrm rot="-5400000">
        <a:off x="2981288" y="173701"/>
        <a:ext cx="5251810" cy="892049"/>
      </dsp:txXfrm>
    </dsp:sp>
    <dsp:sp modelId="{351DF3D0-B2BA-4A81-AC47-F26D45D003EE}">
      <dsp:nvSpPr>
        <dsp:cNvPr id="0" name=""/>
        <dsp:cNvSpPr/>
      </dsp:nvSpPr>
      <dsp:spPr>
        <a:xfrm>
          <a:off x="0" y="1872"/>
          <a:ext cx="2981288" cy="123570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74295" rIns="148590" bIns="74295" numCol="1" spcCol="1270" anchor="ctr" anchorCtr="0">
          <a:noAutofit/>
        </a:bodyPr>
        <a:lstStyle/>
        <a:p>
          <a:pPr marL="0" lvl="0" indent="0" algn="ctr" defTabSz="1733550">
            <a:lnSpc>
              <a:spcPct val="90000"/>
            </a:lnSpc>
            <a:spcBef>
              <a:spcPct val="0"/>
            </a:spcBef>
            <a:spcAft>
              <a:spcPct val="35000"/>
            </a:spcAft>
            <a:buNone/>
          </a:pPr>
          <a:r>
            <a:rPr lang="en-US" sz="3900" kern="1200" dirty="0"/>
            <a:t>Immutable</a:t>
          </a:r>
        </a:p>
      </dsp:txBody>
      <dsp:txXfrm>
        <a:off x="60322" y="62194"/>
        <a:ext cx="2860644" cy="1115063"/>
      </dsp:txXfrm>
    </dsp:sp>
    <dsp:sp modelId="{3E9BE060-EC4E-4B11-92E0-6B4A40E6BEC7}">
      <dsp:nvSpPr>
        <dsp:cNvPr id="0" name=""/>
        <dsp:cNvSpPr/>
      </dsp:nvSpPr>
      <dsp:spPr>
        <a:xfrm rot="5400000">
          <a:off x="5137039" y="-732815"/>
          <a:ext cx="988565" cy="5300068"/>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t>UPDATE and DELETE create versions</a:t>
          </a:r>
        </a:p>
        <a:p>
          <a:pPr marL="171450" lvl="1" indent="-171450" algn="l" defTabSz="711200">
            <a:lnSpc>
              <a:spcPct val="90000"/>
            </a:lnSpc>
            <a:spcBef>
              <a:spcPct val="0"/>
            </a:spcBef>
            <a:spcAft>
              <a:spcPct val="15000"/>
            </a:spcAft>
            <a:buChar char="•"/>
          </a:pPr>
          <a:r>
            <a:rPr lang="en-US" sz="1600" kern="1200" dirty="0"/>
            <a:t>Timestamps in rows for visibility and transactions correctness</a:t>
          </a:r>
        </a:p>
      </dsp:txBody>
      <dsp:txXfrm rot="-5400000">
        <a:off x="2981288" y="1471194"/>
        <a:ext cx="5251810" cy="892049"/>
      </dsp:txXfrm>
    </dsp:sp>
    <dsp:sp modelId="{957C9772-1F43-4C2F-A709-13D35A4D42BF}">
      <dsp:nvSpPr>
        <dsp:cNvPr id="0" name=""/>
        <dsp:cNvSpPr/>
      </dsp:nvSpPr>
      <dsp:spPr>
        <a:xfrm>
          <a:off x="0" y="1299364"/>
          <a:ext cx="2981288" cy="123570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74295" rIns="148590" bIns="74295" numCol="1" spcCol="1270" anchor="ctr" anchorCtr="0">
          <a:noAutofit/>
        </a:bodyPr>
        <a:lstStyle/>
        <a:p>
          <a:pPr marL="0" lvl="0" indent="0" algn="ctr" defTabSz="1733550">
            <a:lnSpc>
              <a:spcPct val="90000"/>
            </a:lnSpc>
            <a:spcBef>
              <a:spcPct val="0"/>
            </a:spcBef>
            <a:spcAft>
              <a:spcPct val="35000"/>
            </a:spcAft>
            <a:buNone/>
          </a:pPr>
          <a:r>
            <a:rPr lang="en-US" sz="3900" kern="1200" dirty="0"/>
            <a:t>Versions</a:t>
          </a:r>
        </a:p>
      </dsp:txBody>
      <dsp:txXfrm>
        <a:off x="60322" y="1359686"/>
        <a:ext cx="2860644" cy="1115063"/>
      </dsp:txXfrm>
    </dsp:sp>
    <dsp:sp modelId="{C5CAFE47-55EC-4910-965E-0D21DB779A99}">
      <dsp:nvSpPr>
        <dsp:cNvPr id="0" name=""/>
        <dsp:cNvSpPr/>
      </dsp:nvSpPr>
      <dsp:spPr>
        <a:xfrm rot="5400000">
          <a:off x="5137039" y="564676"/>
          <a:ext cx="988565" cy="5300068"/>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t>Assume no conflicts</a:t>
          </a:r>
        </a:p>
        <a:p>
          <a:pPr marL="171450" lvl="1" indent="-171450" algn="l" defTabSz="711200">
            <a:lnSpc>
              <a:spcPct val="90000"/>
            </a:lnSpc>
            <a:spcBef>
              <a:spcPct val="0"/>
            </a:spcBef>
            <a:spcAft>
              <a:spcPct val="15000"/>
            </a:spcAft>
            <a:buChar char="•"/>
          </a:pPr>
          <a:r>
            <a:rPr lang="en-US" sz="1600" kern="1200" dirty="0"/>
            <a:t>Snapshots + conflict detection</a:t>
          </a:r>
        </a:p>
        <a:p>
          <a:pPr marL="171450" lvl="1" indent="-171450" algn="l" defTabSz="711200">
            <a:lnSpc>
              <a:spcPct val="90000"/>
            </a:lnSpc>
            <a:spcBef>
              <a:spcPct val="0"/>
            </a:spcBef>
            <a:spcAft>
              <a:spcPct val="15000"/>
            </a:spcAft>
            <a:buChar char="•"/>
          </a:pPr>
          <a:r>
            <a:rPr lang="en-US" sz="1600" kern="1200" dirty="0"/>
            <a:t>Guarantee correct transaction isolation at commit</a:t>
          </a:r>
        </a:p>
      </dsp:txBody>
      <dsp:txXfrm rot="-5400000">
        <a:off x="2981288" y="2768685"/>
        <a:ext cx="5251810" cy="892049"/>
      </dsp:txXfrm>
    </dsp:sp>
    <dsp:sp modelId="{C11E5094-1395-4ED1-8FED-B57C9713B07F}">
      <dsp:nvSpPr>
        <dsp:cNvPr id="0" name=""/>
        <dsp:cNvSpPr/>
      </dsp:nvSpPr>
      <dsp:spPr>
        <a:xfrm>
          <a:off x="0" y="2596857"/>
          <a:ext cx="2981288" cy="123570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74295" rIns="148590" bIns="74295" numCol="1" spcCol="1270" anchor="ctr" anchorCtr="0">
          <a:noAutofit/>
        </a:bodyPr>
        <a:lstStyle/>
        <a:p>
          <a:pPr marL="0" lvl="0" indent="0" algn="ctr" defTabSz="1733550">
            <a:lnSpc>
              <a:spcPct val="90000"/>
            </a:lnSpc>
            <a:spcBef>
              <a:spcPct val="0"/>
            </a:spcBef>
            <a:spcAft>
              <a:spcPct val="35000"/>
            </a:spcAft>
            <a:buNone/>
          </a:pPr>
          <a:r>
            <a:rPr lang="en-US" sz="3900" kern="1200" dirty="0"/>
            <a:t>Optimistic</a:t>
          </a:r>
        </a:p>
      </dsp:txBody>
      <dsp:txXfrm>
        <a:off x="60322" y="2657179"/>
        <a:ext cx="2860644" cy="1115063"/>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EF1126-670C-40F7-953A-0663AB8A208E}">
      <dsp:nvSpPr>
        <dsp:cNvPr id="0" name=""/>
        <dsp:cNvSpPr/>
      </dsp:nvSpPr>
      <dsp:spPr>
        <a:xfrm>
          <a:off x="0" y="0"/>
          <a:ext cx="3923818" cy="1050910"/>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Locks</a:t>
          </a:r>
        </a:p>
        <a:p>
          <a:pPr marL="114300" lvl="1" indent="-114300" algn="l" defTabSz="533400">
            <a:lnSpc>
              <a:spcPct val="90000"/>
            </a:lnSpc>
            <a:spcBef>
              <a:spcPct val="0"/>
            </a:spcBef>
            <a:spcAft>
              <a:spcPct val="15000"/>
            </a:spcAft>
            <a:buChar char="•"/>
          </a:pPr>
          <a:r>
            <a:rPr lang="en-US" sz="1200" kern="1200" dirty="0"/>
            <a:t>Only SCH-S needed for interop queries</a:t>
          </a:r>
        </a:p>
        <a:p>
          <a:pPr marL="114300" lvl="1" indent="-114300" algn="l" defTabSz="533400">
            <a:lnSpc>
              <a:spcPct val="90000"/>
            </a:lnSpc>
            <a:spcBef>
              <a:spcPct val="0"/>
            </a:spcBef>
            <a:spcAft>
              <a:spcPct val="15000"/>
            </a:spcAft>
            <a:buChar char="•"/>
          </a:pPr>
          <a:r>
            <a:rPr lang="en-US" sz="1200" kern="1200" dirty="0"/>
            <a:t>Database locks</a:t>
          </a:r>
        </a:p>
      </dsp:txBody>
      <dsp:txXfrm>
        <a:off x="889854" y="0"/>
        <a:ext cx="3033963" cy="1050910"/>
      </dsp:txXfrm>
    </dsp:sp>
    <dsp:sp modelId="{26A1CB22-C48B-44FB-86E1-29EEB8CBD8CA}">
      <dsp:nvSpPr>
        <dsp:cNvPr id="0" name=""/>
        <dsp:cNvSpPr/>
      </dsp:nvSpPr>
      <dsp:spPr>
        <a:xfrm>
          <a:off x="105090" y="105091"/>
          <a:ext cx="784763" cy="840728"/>
        </a:xfrm>
        <a:prstGeom prst="roundRect">
          <a:avLst>
            <a:gd name="adj" fmla="val 10000"/>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23D0F94-545C-4464-BD13-65F836A668B2}">
      <dsp:nvSpPr>
        <dsp:cNvPr id="0" name=""/>
        <dsp:cNvSpPr/>
      </dsp:nvSpPr>
      <dsp:spPr>
        <a:xfrm>
          <a:off x="0" y="1156001"/>
          <a:ext cx="3923818" cy="1050910"/>
        </a:xfrm>
        <a:prstGeom prst="roundRect">
          <a:avLst>
            <a:gd name="adj" fmla="val 10000"/>
          </a:avLst>
        </a:prstGeom>
        <a:solidFill>
          <a:schemeClr val="accent4">
            <a:hueOff val="-4358409"/>
            <a:satOff val="12254"/>
            <a:lumOff val="-833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Latches</a:t>
          </a:r>
        </a:p>
        <a:p>
          <a:pPr marL="114300" lvl="1" indent="-114300" algn="l" defTabSz="533400">
            <a:lnSpc>
              <a:spcPct val="90000"/>
            </a:lnSpc>
            <a:spcBef>
              <a:spcPct val="0"/>
            </a:spcBef>
            <a:spcAft>
              <a:spcPct val="15000"/>
            </a:spcAft>
            <a:buChar char="•"/>
          </a:pPr>
          <a:r>
            <a:rPr lang="en-US" sz="1200" kern="1200" dirty="0"/>
            <a:t>No pages = No page latches</a:t>
          </a:r>
        </a:p>
        <a:p>
          <a:pPr marL="114300" lvl="1" indent="-114300" algn="l" defTabSz="533400">
            <a:lnSpc>
              <a:spcPct val="90000"/>
            </a:lnSpc>
            <a:spcBef>
              <a:spcPct val="0"/>
            </a:spcBef>
            <a:spcAft>
              <a:spcPct val="15000"/>
            </a:spcAft>
            <a:buChar char="•"/>
          </a:pPr>
          <a:r>
            <a:rPr lang="en-US" sz="1200" kern="1200" dirty="0"/>
            <a:t>Latch XEvents don’t fire inside HK</a:t>
          </a:r>
        </a:p>
      </dsp:txBody>
      <dsp:txXfrm>
        <a:off x="889854" y="1156001"/>
        <a:ext cx="3033963" cy="1050910"/>
      </dsp:txXfrm>
    </dsp:sp>
    <dsp:sp modelId="{0AB4D46A-3B59-4AE7-9DFE-62E6835968BB}">
      <dsp:nvSpPr>
        <dsp:cNvPr id="0" name=""/>
        <dsp:cNvSpPr/>
      </dsp:nvSpPr>
      <dsp:spPr>
        <a:xfrm>
          <a:off x="105090" y="1261092"/>
          <a:ext cx="784763" cy="840728"/>
        </a:xfrm>
        <a:prstGeom prst="roundRect">
          <a:avLst>
            <a:gd name="adj" fmla="val 10000"/>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CD277B6-577D-487A-BEF7-0FA067CDB9A3}">
      <dsp:nvSpPr>
        <dsp:cNvPr id="0" name=""/>
        <dsp:cNvSpPr/>
      </dsp:nvSpPr>
      <dsp:spPr>
        <a:xfrm>
          <a:off x="0" y="2312002"/>
          <a:ext cx="3923818" cy="1050910"/>
        </a:xfrm>
        <a:prstGeom prst="roundRect">
          <a:avLst>
            <a:gd name="adj" fmla="val 10000"/>
          </a:avLst>
        </a:prstGeom>
        <a:solidFill>
          <a:schemeClr val="accent4">
            <a:hueOff val="-8716818"/>
            <a:satOff val="24508"/>
            <a:lumOff val="-1666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Spinlocks</a:t>
          </a:r>
        </a:p>
        <a:p>
          <a:pPr marL="114300" lvl="1" indent="-114300" algn="l" defTabSz="533400">
            <a:lnSpc>
              <a:spcPct val="90000"/>
            </a:lnSpc>
            <a:spcBef>
              <a:spcPct val="0"/>
            </a:spcBef>
            <a:spcAft>
              <a:spcPct val="15000"/>
            </a:spcAft>
            <a:buChar char="•"/>
          </a:pPr>
          <a:r>
            <a:rPr lang="en-US" sz="1200" kern="1200" dirty="0"/>
            <a:t>Spinlock class never used</a:t>
          </a:r>
        </a:p>
      </dsp:txBody>
      <dsp:txXfrm>
        <a:off x="889854" y="2312002"/>
        <a:ext cx="3033963" cy="1050910"/>
      </dsp:txXfrm>
    </dsp:sp>
    <dsp:sp modelId="{73E480E3-EEFD-45EB-8AAD-04F0CE6EDFF8}">
      <dsp:nvSpPr>
        <dsp:cNvPr id="0" name=""/>
        <dsp:cNvSpPr/>
      </dsp:nvSpPr>
      <dsp:spPr>
        <a:xfrm>
          <a:off x="105090" y="2417093"/>
          <a:ext cx="784763" cy="840728"/>
        </a:xfrm>
        <a:prstGeom prst="roundRect">
          <a:avLst>
            <a:gd name="adj" fmla="val 10000"/>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C61BB2-60F6-44D6-BAF3-E5B373CBB553}">
      <dsp:nvSpPr>
        <dsp:cNvPr id="0" name=""/>
        <dsp:cNvSpPr/>
      </dsp:nvSpPr>
      <dsp:spPr>
        <a:xfrm>
          <a:off x="492" y="199744"/>
          <a:ext cx="1919750" cy="1151850"/>
        </a:xfrm>
        <a:prstGeom prst="rect">
          <a:avLst/>
        </a:prstGeom>
        <a:gradFill rotWithShape="0">
          <a:gsLst>
            <a:gs pos="0">
              <a:schemeClr val="accent2">
                <a:alpha val="90000"/>
                <a:hueOff val="0"/>
                <a:satOff val="0"/>
                <a:lumOff val="0"/>
                <a:alphaOff val="0"/>
                <a:tint val="50000"/>
                <a:satMod val="300000"/>
              </a:schemeClr>
            </a:gs>
            <a:gs pos="35000">
              <a:schemeClr val="accent2">
                <a:alpha val="90000"/>
                <a:hueOff val="0"/>
                <a:satOff val="0"/>
                <a:lumOff val="0"/>
                <a:alphaOff val="0"/>
                <a:tint val="37000"/>
                <a:satMod val="300000"/>
              </a:schemeClr>
            </a:gs>
            <a:gs pos="100000">
              <a:schemeClr val="accent2">
                <a:alpha val="9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We use </a:t>
          </a:r>
          <a:r>
            <a:rPr lang="en-US" sz="1600" kern="1200" dirty="0">
              <a:hlinkClick xmlns:r="http://schemas.openxmlformats.org/officeDocument/2006/relationships" r:id="rId1"/>
            </a:rPr>
            <a:t>Thread Local Storage </a:t>
          </a:r>
          <a:r>
            <a:rPr lang="en-US" sz="1600" kern="1200" dirty="0"/>
            <a:t>(TLS) to “guard” pointers</a:t>
          </a:r>
        </a:p>
      </dsp:txBody>
      <dsp:txXfrm>
        <a:off x="492" y="199744"/>
        <a:ext cx="1919750" cy="1151850"/>
      </dsp:txXfrm>
    </dsp:sp>
    <dsp:sp modelId="{C4881D38-9A8A-437C-BE8D-3FC39A240D99}">
      <dsp:nvSpPr>
        <dsp:cNvPr id="0" name=""/>
        <dsp:cNvSpPr/>
      </dsp:nvSpPr>
      <dsp:spPr>
        <a:xfrm>
          <a:off x="2112218" y="199744"/>
          <a:ext cx="1919750" cy="1151850"/>
        </a:xfrm>
        <a:prstGeom prst="rect">
          <a:avLst/>
        </a:prstGeom>
        <a:gradFill rotWithShape="0">
          <a:gsLst>
            <a:gs pos="0">
              <a:schemeClr val="accent2">
                <a:alpha val="90000"/>
                <a:hueOff val="0"/>
                <a:satOff val="0"/>
                <a:lumOff val="0"/>
                <a:alphaOff val="-20000"/>
                <a:tint val="50000"/>
                <a:satMod val="300000"/>
              </a:schemeClr>
            </a:gs>
            <a:gs pos="35000">
              <a:schemeClr val="accent2">
                <a:alpha val="90000"/>
                <a:hueOff val="0"/>
                <a:satOff val="0"/>
                <a:lumOff val="0"/>
                <a:alphaOff val="-20000"/>
                <a:tint val="37000"/>
                <a:satMod val="300000"/>
              </a:schemeClr>
            </a:gs>
            <a:gs pos="100000">
              <a:schemeClr val="accent2">
                <a:alpha val="90000"/>
                <a:hueOff val="0"/>
                <a:satOff val="0"/>
                <a:lumOff val="0"/>
                <a:alphaOff val="-2000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We can “walk” lists lock free. Retries may be needed</a:t>
          </a:r>
        </a:p>
      </dsp:txBody>
      <dsp:txXfrm>
        <a:off x="2112218" y="199744"/>
        <a:ext cx="1919750" cy="1151850"/>
      </dsp:txXfrm>
    </dsp:sp>
    <dsp:sp modelId="{3BDAC9E3-A583-472C-A6AD-AD7E39E4BD99}">
      <dsp:nvSpPr>
        <dsp:cNvPr id="0" name=""/>
        <dsp:cNvSpPr/>
      </dsp:nvSpPr>
      <dsp:spPr>
        <a:xfrm>
          <a:off x="1056355" y="1543569"/>
          <a:ext cx="1919750" cy="1151850"/>
        </a:xfrm>
        <a:prstGeom prst="rect">
          <a:avLst/>
        </a:prstGeom>
        <a:gradFill rotWithShape="0">
          <a:gsLst>
            <a:gs pos="0">
              <a:schemeClr val="accent2">
                <a:alpha val="90000"/>
                <a:hueOff val="0"/>
                <a:satOff val="0"/>
                <a:lumOff val="0"/>
                <a:alphaOff val="-40000"/>
                <a:tint val="50000"/>
                <a:satMod val="300000"/>
              </a:schemeClr>
            </a:gs>
            <a:gs pos="35000">
              <a:schemeClr val="accent2">
                <a:alpha val="90000"/>
                <a:hueOff val="0"/>
                <a:satOff val="0"/>
                <a:lumOff val="0"/>
                <a:alphaOff val="-40000"/>
                <a:tint val="37000"/>
                <a:satMod val="300000"/>
              </a:schemeClr>
            </a:gs>
            <a:gs pos="100000">
              <a:schemeClr val="accent2">
                <a:alpha val="90000"/>
                <a:hueOff val="0"/>
                <a:satOff val="0"/>
                <a:lumOff val="0"/>
                <a:alphaOff val="-4000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hlinkClick xmlns:r="http://schemas.openxmlformats.org/officeDocument/2006/relationships" r:id="rId2"/>
            </a:rPr>
            <a:t>Atomic “Compare and Swap” (CAS) </a:t>
          </a:r>
          <a:r>
            <a:rPr lang="en-US" sz="1600" kern="1200" dirty="0"/>
            <a:t>to modify</a:t>
          </a:r>
        </a:p>
      </dsp:txBody>
      <dsp:txXfrm>
        <a:off x="1056355" y="1543569"/>
        <a:ext cx="1919750" cy="1151850"/>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5C551E-833C-4D4E-A4BD-C64434F1979F}">
      <dsp:nvSpPr>
        <dsp:cNvPr id="0" name=""/>
        <dsp:cNvSpPr/>
      </dsp:nvSpPr>
      <dsp:spPr>
        <a:xfrm>
          <a:off x="0" y="3440"/>
          <a:ext cx="4033581" cy="4375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LOP_BEGIN_XACT</a:t>
          </a:r>
        </a:p>
      </dsp:txBody>
      <dsp:txXfrm>
        <a:off x="21361" y="24801"/>
        <a:ext cx="3990859" cy="394858"/>
      </dsp:txXfrm>
    </dsp:sp>
    <dsp:sp modelId="{8432DFF2-F02E-4694-8B8B-8887E439D256}">
      <dsp:nvSpPr>
        <dsp:cNvPr id="0" name=""/>
        <dsp:cNvSpPr/>
      </dsp:nvSpPr>
      <dsp:spPr>
        <a:xfrm>
          <a:off x="0" y="489980"/>
          <a:ext cx="4033581" cy="4375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LOP_INSERT_ROWS – heap page</a:t>
          </a:r>
        </a:p>
      </dsp:txBody>
      <dsp:txXfrm>
        <a:off x="21361" y="511341"/>
        <a:ext cx="3990859" cy="394858"/>
      </dsp:txXfrm>
    </dsp:sp>
    <dsp:sp modelId="{1A852192-2C27-4498-BDD6-B09381688927}">
      <dsp:nvSpPr>
        <dsp:cNvPr id="0" name=""/>
        <dsp:cNvSpPr/>
      </dsp:nvSpPr>
      <dsp:spPr>
        <a:xfrm>
          <a:off x="0" y="976521"/>
          <a:ext cx="4033581" cy="4375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LOP_INSERT_ROWS – ncl index</a:t>
          </a:r>
        </a:p>
      </dsp:txBody>
      <dsp:txXfrm>
        <a:off x="21361" y="997882"/>
        <a:ext cx="3990859" cy="394858"/>
      </dsp:txXfrm>
    </dsp:sp>
    <dsp:sp modelId="{1F98E1B3-0E31-4CA2-958F-E16BD3738853}">
      <dsp:nvSpPr>
        <dsp:cNvPr id="0" name=""/>
        <dsp:cNvSpPr/>
      </dsp:nvSpPr>
      <dsp:spPr>
        <a:xfrm>
          <a:off x="0" y="1463061"/>
          <a:ext cx="4033581" cy="4375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LOP_COMMIT_XACT</a:t>
          </a:r>
        </a:p>
      </dsp:txBody>
      <dsp:txXfrm>
        <a:off x="21361" y="1484422"/>
        <a:ext cx="3990859" cy="394858"/>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542097-794C-4C4C-AEC7-D2433914E682}">
      <dsp:nvSpPr>
        <dsp:cNvPr id="0" name=""/>
        <dsp:cNvSpPr/>
      </dsp:nvSpPr>
      <dsp:spPr>
        <a:xfrm>
          <a:off x="502" y="323585"/>
          <a:ext cx="1960253" cy="1176152"/>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dirty="0"/>
            <a:t>4 log records</a:t>
          </a:r>
        </a:p>
      </dsp:txBody>
      <dsp:txXfrm>
        <a:off x="502" y="323585"/>
        <a:ext cx="1960253" cy="1176152"/>
      </dsp:txXfrm>
    </dsp:sp>
    <dsp:sp modelId="{D32955D6-6EFE-4B87-84DF-E0BB356384E1}">
      <dsp:nvSpPr>
        <dsp:cNvPr id="0" name=""/>
        <dsp:cNvSpPr/>
      </dsp:nvSpPr>
      <dsp:spPr>
        <a:xfrm>
          <a:off x="2156781" y="323585"/>
          <a:ext cx="1960253" cy="1176152"/>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dirty="0"/>
            <a:t>528 bytes</a:t>
          </a:r>
        </a:p>
      </dsp:txBody>
      <dsp:txXfrm>
        <a:off x="2156781" y="323585"/>
        <a:ext cx="1960253" cy="1176152"/>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542097-794C-4C4C-AEC7-D2433914E682}">
      <dsp:nvSpPr>
        <dsp:cNvPr id="0" name=""/>
        <dsp:cNvSpPr/>
      </dsp:nvSpPr>
      <dsp:spPr>
        <a:xfrm>
          <a:off x="352" y="348317"/>
          <a:ext cx="1375895" cy="825537"/>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3 log records</a:t>
          </a:r>
        </a:p>
      </dsp:txBody>
      <dsp:txXfrm>
        <a:off x="352" y="348317"/>
        <a:ext cx="1375895" cy="825537"/>
      </dsp:txXfrm>
    </dsp:sp>
    <dsp:sp modelId="{D32955D6-6EFE-4B87-84DF-E0BB356384E1}">
      <dsp:nvSpPr>
        <dsp:cNvPr id="0" name=""/>
        <dsp:cNvSpPr/>
      </dsp:nvSpPr>
      <dsp:spPr>
        <a:xfrm>
          <a:off x="1514191" y="359148"/>
          <a:ext cx="1375895" cy="825537"/>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436 bytes</a:t>
          </a:r>
        </a:p>
      </dsp:txBody>
      <dsp:txXfrm>
        <a:off x="1514191" y="359148"/>
        <a:ext cx="1375895" cy="825537"/>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5C551E-833C-4D4E-A4BD-C64434F1979F}">
      <dsp:nvSpPr>
        <dsp:cNvPr id="0" name=""/>
        <dsp:cNvSpPr/>
      </dsp:nvSpPr>
      <dsp:spPr>
        <a:xfrm>
          <a:off x="0" y="39260"/>
          <a:ext cx="4033581" cy="5662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LOP_BEGIN_XACT</a:t>
          </a:r>
        </a:p>
      </dsp:txBody>
      <dsp:txXfrm>
        <a:off x="27644" y="66904"/>
        <a:ext cx="3978293" cy="510992"/>
      </dsp:txXfrm>
    </dsp:sp>
    <dsp:sp modelId="{8432DFF2-F02E-4694-8B8B-8887E439D256}">
      <dsp:nvSpPr>
        <dsp:cNvPr id="0" name=""/>
        <dsp:cNvSpPr/>
      </dsp:nvSpPr>
      <dsp:spPr>
        <a:xfrm>
          <a:off x="0" y="668900"/>
          <a:ext cx="4033581" cy="5662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LOP_HK</a:t>
          </a:r>
        </a:p>
      </dsp:txBody>
      <dsp:txXfrm>
        <a:off x="27644" y="696544"/>
        <a:ext cx="3978293" cy="510992"/>
      </dsp:txXfrm>
    </dsp:sp>
    <dsp:sp modelId="{1F98E1B3-0E31-4CA2-958F-E16BD3738853}">
      <dsp:nvSpPr>
        <dsp:cNvPr id="0" name=""/>
        <dsp:cNvSpPr/>
      </dsp:nvSpPr>
      <dsp:spPr>
        <a:xfrm>
          <a:off x="0" y="1298541"/>
          <a:ext cx="4033581" cy="5662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LOP_COMMIT_XACT</a:t>
          </a:r>
        </a:p>
      </dsp:txBody>
      <dsp:txXfrm>
        <a:off x="27644" y="1326185"/>
        <a:ext cx="3978293" cy="510992"/>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5C551E-833C-4D4E-A4BD-C64434F1979F}">
      <dsp:nvSpPr>
        <dsp:cNvPr id="0" name=""/>
        <dsp:cNvSpPr/>
      </dsp:nvSpPr>
      <dsp:spPr>
        <a:xfrm>
          <a:off x="0" y="46836"/>
          <a:ext cx="4001639" cy="41184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HK_LOP_BEGIN_TX</a:t>
          </a:r>
        </a:p>
      </dsp:txBody>
      <dsp:txXfrm>
        <a:off x="20104" y="66940"/>
        <a:ext cx="3961431" cy="371632"/>
      </dsp:txXfrm>
    </dsp:sp>
    <dsp:sp modelId="{8432DFF2-F02E-4694-8B8B-8887E439D256}">
      <dsp:nvSpPr>
        <dsp:cNvPr id="0" name=""/>
        <dsp:cNvSpPr/>
      </dsp:nvSpPr>
      <dsp:spPr>
        <a:xfrm>
          <a:off x="0" y="494937"/>
          <a:ext cx="4001639" cy="41184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HK_LOP_INSERT_ROW</a:t>
          </a:r>
        </a:p>
      </dsp:txBody>
      <dsp:txXfrm>
        <a:off x="20104" y="515041"/>
        <a:ext cx="3961431" cy="371632"/>
      </dsp:txXfrm>
    </dsp:sp>
    <dsp:sp modelId="{1F98E1B3-0E31-4CA2-958F-E16BD3738853}">
      <dsp:nvSpPr>
        <dsp:cNvPr id="0" name=""/>
        <dsp:cNvSpPr/>
      </dsp:nvSpPr>
      <dsp:spPr>
        <a:xfrm>
          <a:off x="0" y="952857"/>
          <a:ext cx="4001639" cy="41184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HK_LOP_COMMIT_TX</a:t>
          </a:r>
        </a:p>
      </dsp:txBody>
      <dsp:txXfrm>
        <a:off x="20104" y="972961"/>
        <a:ext cx="3961431" cy="37163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95C62C-84F6-4A8D-96F2-F4DF4ACE484C}">
      <dsp:nvSpPr>
        <dsp:cNvPr id="0" name=""/>
        <dsp:cNvSpPr/>
      </dsp:nvSpPr>
      <dsp:spPr>
        <a:xfrm rot="5400000">
          <a:off x="421901" y="1173423"/>
          <a:ext cx="1134656" cy="1888043"/>
        </a:xfrm>
        <a:prstGeom prst="corner">
          <a:avLst>
            <a:gd name="adj1" fmla="val 16120"/>
            <a:gd name="adj2" fmla="val 16110"/>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786F1E5-13B0-4A85-9CE9-18C976D58453}">
      <dsp:nvSpPr>
        <dsp:cNvPr id="0" name=""/>
        <dsp:cNvSpPr/>
      </dsp:nvSpPr>
      <dsp:spPr>
        <a:xfrm>
          <a:off x="232499" y="1737541"/>
          <a:ext cx="1704536" cy="14941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t>Project Verde</a:t>
          </a:r>
        </a:p>
        <a:p>
          <a:pPr marL="114300" lvl="1" indent="-114300" algn="l" defTabSz="666750">
            <a:lnSpc>
              <a:spcPct val="90000"/>
            </a:lnSpc>
            <a:spcBef>
              <a:spcPct val="0"/>
            </a:spcBef>
            <a:spcAft>
              <a:spcPct val="15000"/>
            </a:spcAft>
            <a:buChar char="•"/>
          </a:pPr>
          <a:r>
            <a:rPr lang="en-US" sz="1500" kern="1200" dirty="0"/>
            <a:t>2007</a:t>
          </a:r>
        </a:p>
      </dsp:txBody>
      <dsp:txXfrm>
        <a:off x="232499" y="1737541"/>
        <a:ext cx="1704536" cy="1494126"/>
      </dsp:txXfrm>
    </dsp:sp>
    <dsp:sp modelId="{1392F4EA-D2EC-4A20-A2F1-140FE14020F5}">
      <dsp:nvSpPr>
        <dsp:cNvPr id="0" name=""/>
        <dsp:cNvSpPr/>
      </dsp:nvSpPr>
      <dsp:spPr>
        <a:xfrm>
          <a:off x="1615424" y="1034423"/>
          <a:ext cx="321610" cy="321610"/>
        </a:xfrm>
        <a:prstGeom prst="triangle">
          <a:avLst>
            <a:gd name="adj" fmla="val 100000"/>
          </a:avLst>
        </a:prstGeom>
        <a:solidFill>
          <a:schemeClr val="accent3">
            <a:hueOff val="3072292"/>
            <a:satOff val="-4085"/>
            <a:lumOff val="-1667"/>
            <a:alphaOff val="0"/>
          </a:schemeClr>
        </a:solidFill>
        <a:ln w="25400" cap="flat" cmpd="sng" algn="ctr">
          <a:solidFill>
            <a:schemeClr val="accent3">
              <a:hueOff val="3072292"/>
              <a:satOff val="-4085"/>
              <a:lumOff val="-1667"/>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162E2BB-F604-4B77-A492-2E24615C8C1E}">
      <dsp:nvSpPr>
        <dsp:cNvPr id="0" name=""/>
        <dsp:cNvSpPr/>
      </dsp:nvSpPr>
      <dsp:spPr>
        <a:xfrm rot="5400000">
          <a:off x="2508587" y="657070"/>
          <a:ext cx="1134656" cy="1888043"/>
        </a:xfrm>
        <a:prstGeom prst="corner">
          <a:avLst>
            <a:gd name="adj1" fmla="val 16120"/>
            <a:gd name="adj2" fmla="val 16110"/>
          </a:avLst>
        </a:prstGeom>
        <a:solidFill>
          <a:schemeClr val="accent3">
            <a:hueOff val="6144584"/>
            <a:satOff val="-8169"/>
            <a:lumOff val="-3333"/>
            <a:alphaOff val="0"/>
          </a:schemeClr>
        </a:solidFill>
        <a:ln w="25400" cap="flat" cmpd="sng" algn="ctr">
          <a:solidFill>
            <a:schemeClr val="accent3">
              <a:hueOff val="6144584"/>
              <a:satOff val="-8169"/>
              <a:lumOff val="-333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F9C20FF-E38E-45C1-9F60-AF81BE772239}">
      <dsp:nvSpPr>
        <dsp:cNvPr id="0" name=""/>
        <dsp:cNvSpPr/>
      </dsp:nvSpPr>
      <dsp:spPr>
        <a:xfrm>
          <a:off x="2319184" y="1221189"/>
          <a:ext cx="1704536" cy="14941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t>“Early” Hekaton</a:t>
          </a:r>
        </a:p>
        <a:p>
          <a:pPr marL="114300" lvl="1" indent="-114300" algn="l" defTabSz="666750">
            <a:lnSpc>
              <a:spcPct val="90000"/>
            </a:lnSpc>
            <a:spcBef>
              <a:spcPct val="0"/>
            </a:spcBef>
            <a:spcAft>
              <a:spcPct val="15000"/>
            </a:spcAft>
            <a:buChar char="•"/>
          </a:pPr>
          <a:r>
            <a:rPr lang="en-US" sz="1500" kern="1200" dirty="0"/>
            <a:t>2009/2010</a:t>
          </a:r>
        </a:p>
      </dsp:txBody>
      <dsp:txXfrm>
        <a:off x="2319184" y="1221189"/>
        <a:ext cx="1704536" cy="1494126"/>
      </dsp:txXfrm>
    </dsp:sp>
    <dsp:sp modelId="{C668817B-0745-4AC5-9943-47573C849CD8}">
      <dsp:nvSpPr>
        <dsp:cNvPr id="0" name=""/>
        <dsp:cNvSpPr/>
      </dsp:nvSpPr>
      <dsp:spPr>
        <a:xfrm>
          <a:off x="3702110" y="518071"/>
          <a:ext cx="321610" cy="321610"/>
        </a:xfrm>
        <a:prstGeom prst="triangle">
          <a:avLst>
            <a:gd name="adj" fmla="val 100000"/>
          </a:avLst>
        </a:prstGeom>
        <a:solidFill>
          <a:schemeClr val="accent3">
            <a:hueOff val="9216876"/>
            <a:satOff val="-12254"/>
            <a:lumOff val="-5000"/>
            <a:alphaOff val="0"/>
          </a:schemeClr>
        </a:solidFill>
        <a:ln w="25400" cap="flat" cmpd="sng" algn="ctr">
          <a:solidFill>
            <a:schemeClr val="accent3">
              <a:hueOff val="9216876"/>
              <a:satOff val="-12254"/>
              <a:lumOff val="-500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CE86A19-5F63-4027-B642-6CA5727CF254}">
      <dsp:nvSpPr>
        <dsp:cNvPr id="0" name=""/>
        <dsp:cNvSpPr/>
      </dsp:nvSpPr>
      <dsp:spPr>
        <a:xfrm rot="5400000">
          <a:off x="4595272" y="140718"/>
          <a:ext cx="1134656" cy="1888043"/>
        </a:xfrm>
        <a:prstGeom prst="corner">
          <a:avLst>
            <a:gd name="adj1" fmla="val 16120"/>
            <a:gd name="adj2" fmla="val 16110"/>
          </a:avLst>
        </a:prstGeom>
        <a:solidFill>
          <a:schemeClr val="accent3">
            <a:hueOff val="12289167"/>
            <a:satOff val="-16339"/>
            <a:lumOff val="-6667"/>
            <a:alphaOff val="0"/>
          </a:schemeClr>
        </a:solidFill>
        <a:ln w="25400" cap="flat" cmpd="sng" algn="ctr">
          <a:solidFill>
            <a:schemeClr val="accent3">
              <a:hueOff val="12289167"/>
              <a:satOff val="-16339"/>
              <a:lumOff val="-6667"/>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45E0F09-591D-40F8-8C17-33AA6F93D436}">
      <dsp:nvSpPr>
        <dsp:cNvPr id="0" name=""/>
        <dsp:cNvSpPr/>
      </dsp:nvSpPr>
      <dsp:spPr>
        <a:xfrm>
          <a:off x="4405869" y="704836"/>
          <a:ext cx="1704536" cy="14941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t>Hekaton becomes In-Memory OLTP</a:t>
          </a:r>
        </a:p>
        <a:p>
          <a:pPr marL="114300" lvl="1" indent="-114300" algn="l" defTabSz="666750">
            <a:lnSpc>
              <a:spcPct val="90000"/>
            </a:lnSpc>
            <a:spcBef>
              <a:spcPct val="0"/>
            </a:spcBef>
            <a:spcAft>
              <a:spcPct val="15000"/>
            </a:spcAft>
            <a:buChar char="•"/>
          </a:pPr>
          <a:r>
            <a:rPr lang="en-US" sz="1500" kern="1200" dirty="0"/>
            <a:t>SQL Server 2014</a:t>
          </a:r>
        </a:p>
      </dsp:txBody>
      <dsp:txXfrm>
        <a:off x="4405869" y="704836"/>
        <a:ext cx="1704536" cy="1494126"/>
      </dsp:txXfrm>
    </dsp:sp>
    <dsp:sp modelId="{F8A49DBD-04D0-4F64-8BC7-260D3C895BFA}">
      <dsp:nvSpPr>
        <dsp:cNvPr id="0" name=""/>
        <dsp:cNvSpPr/>
      </dsp:nvSpPr>
      <dsp:spPr>
        <a:xfrm>
          <a:off x="5788795" y="1718"/>
          <a:ext cx="321610" cy="321610"/>
        </a:xfrm>
        <a:prstGeom prst="triangle">
          <a:avLst>
            <a:gd name="adj" fmla="val 100000"/>
          </a:avLst>
        </a:prstGeom>
        <a:solidFill>
          <a:schemeClr val="accent3">
            <a:hueOff val="15361459"/>
            <a:satOff val="-20423"/>
            <a:lumOff val="-8333"/>
            <a:alphaOff val="0"/>
          </a:schemeClr>
        </a:solidFill>
        <a:ln w="25400" cap="flat" cmpd="sng" algn="ctr">
          <a:solidFill>
            <a:schemeClr val="accent3">
              <a:hueOff val="15361459"/>
              <a:satOff val="-20423"/>
              <a:lumOff val="-833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F761E4E-4615-48A2-8CF6-16B366425C77}">
      <dsp:nvSpPr>
        <dsp:cNvPr id="0" name=""/>
        <dsp:cNvSpPr/>
      </dsp:nvSpPr>
      <dsp:spPr>
        <a:xfrm rot="5400000">
          <a:off x="6681957" y="-375633"/>
          <a:ext cx="1134656" cy="1888043"/>
        </a:xfrm>
        <a:prstGeom prst="corner">
          <a:avLst>
            <a:gd name="adj1" fmla="val 16120"/>
            <a:gd name="adj2" fmla="val 16110"/>
          </a:avLst>
        </a:prstGeom>
        <a:solidFill>
          <a:schemeClr val="accent3">
            <a:hueOff val="18433751"/>
            <a:satOff val="-24508"/>
            <a:lumOff val="-10000"/>
            <a:alphaOff val="0"/>
          </a:schemeClr>
        </a:solidFill>
        <a:ln w="25400" cap="flat" cmpd="sng" algn="ctr">
          <a:solidFill>
            <a:schemeClr val="accent3">
              <a:hueOff val="18433751"/>
              <a:satOff val="-24508"/>
              <a:lumOff val="-1000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8E55139-EE18-4A8C-82C9-2B1E7E9F441E}">
      <dsp:nvSpPr>
        <dsp:cNvPr id="0" name=""/>
        <dsp:cNvSpPr/>
      </dsp:nvSpPr>
      <dsp:spPr>
        <a:xfrm>
          <a:off x="6492555" y="188484"/>
          <a:ext cx="1704536" cy="14941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t>In-Memory OLTP Unleashed</a:t>
          </a:r>
        </a:p>
        <a:p>
          <a:pPr marL="114300" lvl="1" indent="-114300" algn="l" defTabSz="666750">
            <a:lnSpc>
              <a:spcPct val="90000"/>
            </a:lnSpc>
            <a:spcBef>
              <a:spcPct val="0"/>
            </a:spcBef>
            <a:spcAft>
              <a:spcPct val="15000"/>
            </a:spcAft>
            <a:buChar char="•"/>
          </a:pPr>
          <a:r>
            <a:rPr lang="en-US" sz="1500" kern="1200" dirty="0"/>
            <a:t>SQL Server 2016</a:t>
          </a:r>
        </a:p>
      </dsp:txBody>
      <dsp:txXfrm>
        <a:off x="6492555" y="188484"/>
        <a:ext cx="1704536" cy="1494126"/>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5C551E-833C-4D4E-A4BD-C64434F1979F}">
      <dsp:nvSpPr>
        <dsp:cNvPr id="0" name=""/>
        <dsp:cNvSpPr/>
      </dsp:nvSpPr>
      <dsp:spPr>
        <a:xfrm>
          <a:off x="0" y="67316"/>
          <a:ext cx="5030113" cy="3603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LOP_BEGIN_XACT</a:t>
          </a:r>
        </a:p>
      </dsp:txBody>
      <dsp:txXfrm>
        <a:off x="17591" y="84907"/>
        <a:ext cx="4994931" cy="325178"/>
      </dsp:txXfrm>
    </dsp:sp>
    <dsp:sp modelId="{8432DFF2-F02E-4694-8B8B-8887E439D256}">
      <dsp:nvSpPr>
        <dsp:cNvPr id="0" name=""/>
        <dsp:cNvSpPr/>
      </dsp:nvSpPr>
      <dsp:spPr>
        <a:xfrm>
          <a:off x="0" y="467996"/>
          <a:ext cx="5030113" cy="3603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LOP_INSERT_ROWS – heap page</a:t>
          </a:r>
        </a:p>
      </dsp:txBody>
      <dsp:txXfrm>
        <a:off x="17591" y="485587"/>
        <a:ext cx="4994931" cy="325178"/>
      </dsp:txXfrm>
    </dsp:sp>
    <dsp:sp modelId="{1A852192-2C27-4498-BDD6-B09381688927}">
      <dsp:nvSpPr>
        <dsp:cNvPr id="0" name=""/>
        <dsp:cNvSpPr/>
      </dsp:nvSpPr>
      <dsp:spPr>
        <a:xfrm>
          <a:off x="0" y="868676"/>
          <a:ext cx="5030113" cy="3603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LOP_INSERT_ROWS – ncl index</a:t>
          </a:r>
        </a:p>
      </dsp:txBody>
      <dsp:txXfrm>
        <a:off x="17591" y="886267"/>
        <a:ext cx="4994931" cy="325178"/>
      </dsp:txXfrm>
    </dsp:sp>
    <dsp:sp modelId="{4DEBA06D-D9D5-41E7-AF0B-CFFE2A993BE9}">
      <dsp:nvSpPr>
        <dsp:cNvPr id="0" name=""/>
        <dsp:cNvSpPr/>
      </dsp:nvSpPr>
      <dsp:spPr>
        <a:xfrm>
          <a:off x="0" y="1269356"/>
          <a:ext cx="5030113" cy="360360"/>
        </a:xfrm>
        <a:prstGeom prst="roundRect">
          <a:avLst/>
        </a:prstGeom>
        <a:solidFill>
          <a:schemeClr val="accent1">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LOP_BEGIN_XACT</a:t>
          </a:r>
        </a:p>
      </dsp:txBody>
      <dsp:txXfrm>
        <a:off x="17591" y="1286947"/>
        <a:ext cx="4994931" cy="325178"/>
      </dsp:txXfrm>
    </dsp:sp>
    <dsp:sp modelId="{2F516BEB-7F43-4B0E-BDD8-B70B91AD796A}">
      <dsp:nvSpPr>
        <dsp:cNvPr id="0" name=""/>
        <dsp:cNvSpPr/>
      </dsp:nvSpPr>
      <dsp:spPr>
        <a:xfrm>
          <a:off x="0" y="1670036"/>
          <a:ext cx="5030113" cy="360360"/>
        </a:xfrm>
        <a:prstGeom prst="roundRect">
          <a:avLst/>
        </a:prstGeom>
        <a:solidFill>
          <a:schemeClr val="accent1">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LOP_MODIFY_ROW – PFS</a:t>
          </a:r>
        </a:p>
      </dsp:txBody>
      <dsp:txXfrm>
        <a:off x="17591" y="1687627"/>
        <a:ext cx="4994931" cy="325178"/>
      </dsp:txXfrm>
    </dsp:sp>
    <dsp:sp modelId="{C43AB52F-B388-43D3-93B0-F6F4839FE787}">
      <dsp:nvSpPr>
        <dsp:cNvPr id="0" name=""/>
        <dsp:cNvSpPr/>
      </dsp:nvSpPr>
      <dsp:spPr>
        <a:xfrm>
          <a:off x="0" y="2070716"/>
          <a:ext cx="5030113" cy="360360"/>
        </a:xfrm>
        <a:prstGeom prst="roundRect">
          <a:avLst/>
        </a:prstGeom>
        <a:solidFill>
          <a:schemeClr val="accent1">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LOP_HOBT_DELTA</a:t>
          </a:r>
        </a:p>
      </dsp:txBody>
      <dsp:txXfrm>
        <a:off x="17591" y="2088307"/>
        <a:ext cx="4994931" cy="325178"/>
      </dsp:txXfrm>
    </dsp:sp>
    <dsp:sp modelId="{B2C816C3-FA78-414D-8ABD-6C3554869661}">
      <dsp:nvSpPr>
        <dsp:cNvPr id="0" name=""/>
        <dsp:cNvSpPr/>
      </dsp:nvSpPr>
      <dsp:spPr>
        <a:xfrm>
          <a:off x="0" y="2471396"/>
          <a:ext cx="5030113" cy="360360"/>
        </a:xfrm>
        <a:prstGeom prst="roundRect">
          <a:avLst/>
        </a:prstGeom>
        <a:solidFill>
          <a:schemeClr val="accent1">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LOP_FORMAT_PAGE</a:t>
          </a:r>
        </a:p>
      </dsp:txBody>
      <dsp:txXfrm>
        <a:off x="17591" y="2488987"/>
        <a:ext cx="4994931" cy="325178"/>
      </dsp:txXfrm>
    </dsp:sp>
    <dsp:sp modelId="{9B1543B5-D6A4-48E0-A120-21B723D7CAF7}">
      <dsp:nvSpPr>
        <dsp:cNvPr id="0" name=""/>
        <dsp:cNvSpPr/>
      </dsp:nvSpPr>
      <dsp:spPr>
        <a:xfrm>
          <a:off x="0" y="2872076"/>
          <a:ext cx="5030113" cy="360360"/>
        </a:xfrm>
        <a:prstGeom prst="roundRect">
          <a:avLst/>
        </a:prstGeom>
        <a:solidFill>
          <a:schemeClr val="accent1">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LOP_COMMIT_XACT</a:t>
          </a:r>
        </a:p>
      </dsp:txBody>
      <dsp:txXfrm>
        <a:off x="17591" y="2889667"/>
        <a:ext cx="4994931" cy="325178"/>
      </dsp:txXfrm>
    </dsp:sp>
    <dsp:sp modelId="{70BECFB1-9760-40DC-BA67-99A171B219A4}">
      <dsp:nvSpPr>
        <dsp:cNvPr id="0" name=""/>
        <dsp:cNvSpPr/>
      </dsp:nvSpPr>
      <dsp:spPr>
        <a:xfrm>
          <a:off x="0" y="3272756"/>
          <a:ext cx="5030113" cy="3603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LOP_SET_FREE_SPACE - PFS</a:t>
          </a:r>
        </a:p>
      </dsp:txBody>
      <dsp:txXfrm>
        <a:off x="17591" y="3290347"/>
        <a:ext cx="4994931" cy="325178"/>
      </dsp:txXfrm>
    </dsp:sp>
    <dsp:sp modelId="{E18734CC-5ECD-45A5-A883-C242FFF8877C}">
      <dsp:nvSpPr>
        <dsp:cNvPr id="0" name=""/>
        <dsp:cNvSpPr/>
      </dsp:nvSpPr>
      <dsp:spPr>
        <a:xfrm>
          <a:off x="0" y="3673436"/>
          <a:ext cx="5030113" cy="3603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LOP_COMMIT_XACT</a:t>
          </a:r>
        </a:p>
      </dsp:txBody>
      <dsp:txXfrm>
        <a:off x="17591" y="3691027"/>
        <a:ext cx="4994931" cy="325178"/>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5C551E-833C-4D4E-A4BD-C64434F1979F}">
      <dsp:nvSpPr>
        <dsp:cNvPr id="0" name=""/>
        <dsp:cNvSpPr/>
      </dsp:nvSpPr>
      <dsp:spPr>
        <a:xfrm>
          <a:off x="0" y="39260"/>
          <a:ext cx="4033581" cy="5662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LOP_BEGIN_XACT</a:t>
          </a:r>
        </a:p>
      </dsp:txBody>
      <dsp:txXfrm>
        <a:off x="27644" y="66904"/>
        <a:ext cx="3978293" cy="510992"/>
      </dsp:txXfrm>
    </dsp:sp>
    <dsp:sp modelId="{8432DFF2-F02E-4694-8B8B-8887E439D256}">
      <dsp:nvSpPr>
        <dsp:cNvPr id="0" name=""/>
        <dsp:cNvSpPr/>
      </dsp:nvSpPr>
      <dsp:spPr>
        <a:xfrm>
          <a:off x="0" y="668900"/>
          <a:ext cx="4033581" cy="5662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LOP_HK</a:t>
          </a:r>
        </a:p>
      </dsp:txBody>
      <dsp:txXfrm>
        <a:off x="27644" y="696544"/>
        <a:ext cx="3978293" cy="510992"/>
      </dsp:txXfrm>
    </dsp:sp>
    <dsp:sp modelId="{1F98E1B3-0E31-4CA2-958F-E16BD3738853}">
      <dsp:nvSpPr>
        <dsp:cNvPr id="0" name=""/>
        <dsp:cNvSpPr/>
      </dsp:nvSpPr>
      <dsp:spPr>
        <a:xfrm>
          <a:off x="0" y="1298541"/>
          <a:ext cx="4033581" cy="5662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LOP_COMMIT_XACT</a:t>
          </a:r>
        </a:p>
      </dsp:txBody>
      <dsp:txXfrm>
        <a:off x="27644" y="1326185"/>
        <a:ext cx="3978293" cy="510992"/>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5C551E-833C-4D4E-A4BD-C64434F1979F}">
      <dsp:nvSpPr>
        <dsp:cNvPr id="0" name=""/>
        <dsp:cNvSpPr/>
      </dsp:nvSpPr>
      <dsp:spPr>
        <a:xfrm>
          <a:off x="0" y="30066"/>
          <a:ext cx="2400069" cy="41184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HK_LOP_BEGIN_TX</a:t>
          </a:r>
        </a:p>
      </dsp:txBody>
      <dsp:txXfrm>
        <a:off x="20104" y="50170"/>
        <a:ext cx="2359861" cy="371632"/>
      </dsp:txXfrm>
    </dsp:sp>
    <dsp:sp modelId="{8432DFF2-F02E-4694-8B8B-8887E439D256}">
      <dsp:nvSpPr>
        <dsp:cNvPr id="0" name=""/>
        <dsp:cNvSpPr/>
      </dsp:nvSpPr>
      <dsp:spPr>
        <a:xfrm>
          <a:off x="0" y="478167"/>
          <a:ext cx="2400069" cy="41184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HK_LOP_INSERT_ROW</a:t>
          </a:r>
        </a:p>
      </dsp:txBody>
      <dsp:txXfrm>
        <a:off x="20104" y="498271"/>
        <a:ext cx="2359861" cy="371632"/>
      </dsp:txXfrm>
    </dsp:sp>
    <dsp:sp modelId="{1F98E1B3-0E31-4CA2-958F-E16BD3738853}">
      <dsp:nvSpPr>
        <dsp:cNvPr id="0" name=""/>
        <dsp:cNvSpPr/>
      </dsp:nvSpPr>
      <dsp:spPr>
        <a:xfrm>
          <a:off x="0" y="936087"/>
          <a:ext cx="2400069" cy="41184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HK_LOP_COMMIT_TX</a:t>
          </a:r>
        </a:p>
      </dsp:txBody>
      <dsp:txXfrm>
        <a:off x="20104" y="956191"/>
        <a:ext cx="2359861" cy="371632"/>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98DC2E-A286-42E3-AE53-C1C790E82F95}">
      <dsp:nvSpPr>
        <dsp:cNvPr id="0" name=""/>
        <dsp:cNvSpPr/>
      </dsp:nvSpPr>
      <dsp:spPr>
        <a:xfrm>
          <a:off x="177381" y="2204"/>
          <a:ext cx="2409035" cy="1445421"/>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Read details from database Boot Page (DBINFO)</a:t>
          </a:r>
        </a:p>
      </dsp:txBody>
      <dsp:txXfrm>
        <a:off x="219716" y="44539"/>
        <a:ext cx="2324365" cy="1360751"/>
      </dsp:txXfrm>
    </dsp:sp>
    <dsp:sp modelId="{E17A505E-2848-4FE7-B5A2-5B5CE8A38AEF}">
      <dsp:nvSpPr>
        <dsp:cNvPr id="0" name=""/>
        <dsp:cNvSpPr/>
      </dsp:nvSpPr>
      <dsp:spPr>
        <a:xfrm>
          <a:off x="2798412" y="426195"/>
          <a:ext cx="510715" cy="597440"/>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dirty="0"/>
        </a:p>
      </dsp:txBody>
      <dsp:txXfrm>
        <a:off x="2798412" y="545683"/>
        <a:ext cx="357501" cy="358464"/>
      </dsp:txXfrm>
    </dsp:sp>
    <dsp:sp modelId="{D5EE13AD-A784-4835-B22D-8CDC0627E548}">
      <dsp:nvSpPr>
        <dsp:cNvPr id="0" name=""/>
        <dsp:cNvSpPr/>
      </dsp:nvSpPr>
      <dsp:spPr>
        <a:xfrm>
          <a:off x="3550031" y="2204"/>
          <a:ext cx="2409035" cy="1445421"/>
        </a:xfrm>
        <a:prstGeom prst="roundRect">
          <a:avLst>
            <a:gd name="adj" fmla="val 10000"/>
          </a:avLst>
        </a:prstGeom>
        <a:solidFill>
          <a:schemeClr val="accent4">
            <a:hueOff val="-2905606"/>
            <a:satOff val="8169"/>
            <a:lumOff val="-555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Load ROOT file for system tables and file metadata</a:t>
          </a:r>
        </a:p>
      </dsp:txBody>
      <dsp:txXfrm>
        <a:off x="3592366" y="44539"/>
        <a:ext cx="2324365" cy="1360751"/>
      </dsp:txXfrm>
    </dsp:sp>
    <dsp:sp modelId="{83AC6056-D2CB-44EE-AA86-98EA63AA32B7}">
      <dsp:nvSpPr>
        <dsp:cNvPr id="0" name=""/>
        <dsp:cNvSpPr/>
      </dsp:nvSpPr>
      <dsp:spPr>
        <a:xfrm rot="5400000">
          <a:off x="4499190" y="1616258"/>
          <a:ext cx="510715" cy="597440"/>
        </a:xfrm>
        <a:prstGeom prst="rightArrow">
          <a:avLst>
            <a:gd name="adj1" fmla="val 60000"/>
            <a:gd name="adj2" fmla="val 50000"/>
          </a:avLst>
        </a:prstGeom>
        <a:solidFill>
          <a:schemeClr val="accent4">
            <a:hueOff val="-4358409"/>
            <a:satOff val="12254"/>
            <a:lumOff val="-8334"/>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dirty="0"/>
        </a:p>
      </dsp:txBody>
      <dsp:txXfrm rot="-5400000">
        <a:off x="4575316" y="1659620"/>
        <a:ext cx="358464" cy="357501"/>
      </dsp:txXfrm>
    </dsp:sp>
    <dsp:sp modelId="{E1497705-7E62-4EC3-8FFD-F8D2BE154CF4}">
      <dsp:nvSpPr>
        <dsp:cNvPr id="0" name=""/>
        <dsp:cNvSpPr/>
      </dsp:nvSpPr>
      <dsp:spPr>
        <a:xfrm>
          <a:off x="3550031" y="2411240"/>
          <a:ext cx="2409035" cy="1445421"/>
        </a:xfrm>
        <a:prstGeom prst="roundRect">
          <a:avLst>
            <a:gd name="adj" fmla="val 10000"/>
          </a:avLst>
        </a:prstGeom>
        <a:solidFill>
          <a:schemeClr val="accent4">
            <a:hueOff val="-5811212"/>
            <a:satOff val="16339"/>
            <a:lumOff val="-1111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Load ACTIVE DATA files filtered by DELTA streamed in parallel</a:t>
          </a:r>
        </a:p>
      </dsp:txBody>
      <dsp:txXfrm>
        <a:off x="3592366" y="2453575"/>
        <a:ext cx="2324365" cy="1360751"/>
      </dsp:txXfrm>
    </dsp:sp>
    <dsp:sp modelId="{CB621385-A9E2-4A49-8460-509521093BC7}">
      <dsp:nvSpPr>
        <dsp:cNvPr id="0" name=""/>
        <dsp:cNvSpPr/>
      </dsp:nvSpPr>
      <dsp:spPr>
        <a:xfrm rot="10800000">
          <a:off x="2827320" y="2835230"/>
          <a:ext cx="510715" cy="597440"/>
        </a:xfrm>
        <a:prstGeom prst="rightArrow">
          <a:avLst>
            <a:gd name="adj1" fmla="val 60000"/>
            <a:gd name="adj2" fmla="val 50000"/>
          </a:avLst>
        </a:prstGeom>
        <a:solidFill>
          <a:schemeClr val="accent4">
            <a:hueOff val="-8716818"/>
            <a:satOff val="24508"/>
            <a:lumOff val="-16667"/>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dirty="0"/>
        </a:p>
      </dsp:txBody>
      <dsp:txXfrm rot="10800000">
        <a:off x="2980534" y="2954718"/>
        <a:ext cx="357501" cy="358464"/>
      </dsp:txXfrm>
    </dsp:sp>
    <dsp:sp modelId="{71A83404-CD72-4361-B669-2F23F09C19FB}">
      <dsp:nvSpPr>
        <dsp:cNvPr id="0" name=""/>
        <dsp:cNvSpPr/>
      </dsp:nvSpPr>
      <dsp:spPr>
        <a:xfrm>
          <a:off x="177381" y="2411240"/>
          <a:ext cx="2409035" cy="1445421"/>
        </a:xfrm>
        <a:prstGeom prst="roundRect">
          <a:avLst>
            <a:gd name="adj" fmla="val 10000"/>
          </a:avLst>
        </a:prstGeom>
        <a:solidFill>
          <a:schemeClr val="accent4">
            <a:hueOff val="-8716818"/>
            <a:satOff val="24508"/>
            <a:lumOff val="-1666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Redo COMMITED transactions greater than last CHECKPOINT LSN</a:t>
          </a:r>
        </a:p>
      </dsp:txBody>
      <dsp:txXfrm>
        <a:off x="219716" y="2453575"/>
        <a:ext cx="2324365" cy="1360751"/>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818D7B-D67D-415D-8539-C61A4C13E5E6}">
      <dsp:nvSpPr>
        <dsp:cNvPr id="0" name=""/>
        <dsp:cNvSpPr/>
      </dsp:nvSpPr>
      <dsp:spPr>
        <a:xfrm>
          <a:off x="1631" y="110417"/>
          <a:ext cx="1294332" cy="776599"/>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No “*” allowed</a:t>
          </a:r>
        </a:p>
      </dsp:txBody>
      <dsp:txXfrm>
        <a:off x="1631" y="110417"/>
        <a:ext cx="1294332" cy="776599"/>
      </dsp:txXfrm>
    </dsp:sp>
    <dsp:sp modelId="{270B3CB5-F010-4579-B849-0C925171C656}">
      <dsp:nvSpPr>
        <dsp:cNvPr id="0" name=""/>
        <dsp:cNvSpPr/>
      </dsp:nvSpPr>
      <dsp:spPr>
        <a:xfrm>
          <a:off x="1425397" y="110417"/>
          <a:ext cx="1294332" cy="776599"/>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Fully qualified names</a:t>
          </a:r>
        </a:p>
      </dsp:txBody>
      <dsp:txXfrm>
        <a:off x="1425397" y="110417"/>
        <a:ext cx="1294332" cy="776599"/>
      </dsp:txXfrm>
    </dsp:sp>
    <dsp:sp modelId="{06819BE4-DEC0-48C0-86B9-810AD98B338F}">
      <dsp:nvSpPr>
        <dsp:cNvPr id="0" name=""/>
        <dsp:cNvSpPr/>
      </dsp:nvSpPr>
      <dsp:spPr>
        <a:xfrm>
          <a:off x="2850987" y="125460"/>
          <a:ext cx="1294332" cy="776599"/>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Bigger surface area in SQL Server 2016</a:t>
          </a:r>
        </a:p>
      </dsp:txBody>
      <dsp:txXfrm>
        <a:off x="2850987" y="125460"/>
        <a:ext cx="1294332" cy="776599"/>
      </dsp:txXfrm>
    </dsp:sp>
    <dsp:sp modelId="{935AEEE8-4521-41D0-BF06-CE9EE5F820C5}">
      <dsp:nvSpPr>
        <dsp:cNvPr id="0" name=""/>
        <dsp:cNvSpPr/>
      </dsp:nvSpPr>
      <dsp:spPr>
        <a:xfrm>
          <a:off x="4272928" y="110417"/>
          <a:ext cx="1294332" cy="776599"/>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Restrictions and Best Practices are </a:t>
          </a:r>
          <a:r>
            <a:rPr lang="en-US" sz="1300" kern="1200" dirty="0">
              <a:hlinkClick xmlns:r="http://schemas.openxmlformats.org/officeDocument/2006/relationships" r:id="rId1"/>
            </a:rPr>
            <a:t>here</a:t>
          </a:r>
          <a:endParaRPr lang="en-US" sz="1300" kern="1200" dirty="0"/>
        </a:p>
      </dsp:txBody>
      <dsp:txXfrm>
        <a:off x="4272928" y="110417"/>
        <a:ext cx="1294332" cy="776599"/>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BC5D7C-5F05-490E-8E42-7389F599C3D8}">
      <dsp:nvSpPr>
        <dsp:cNvPr id="0" name=""/>
        <dsp:cNvSpPr/>
      </dsp:nvSpPr>
      <dsp:spPr>
        <a:xfrm>
          <a:off x="3066" y="753246"/>
          <a:ext cx="2380982" cy="810000"/>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en-US" sz="1500" kern="1200" dirty="0"/>
            <a:t>Mixed Abstract Tree (MAT) built</a:t>
          </a:r>
        </a:p>
      </dsp:txBody>
      <dsp:txXfrm>
        <a:off x="408066" y="753246"/>
        <a:ext cx="1570982" cy="810000"/>
      </dsp:txXfrm>
    </dsp:sp>
    <dsp:sp modelId="{62EC26EC-122E-41D8-85A8-3D8D857B105E}">
      <dsp:nvSpPr>
        <dsp:cNvPr id="0" name=""/>
        <dsp:cNvSpPr/>
      </dsp:nvSpPr>
      <dsp:spPr>
        <a:xfrm>
          <a:off x="3066" y="1664496"/>
          <a:ext cx="1904785" cy="16780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Abstraction with flow and SQL specific info</a:t>
          </a:r>
        </a:p>
        <a:p>
          <a:pPr marL="114300" lvl="1" indent="-114300" algn="l" defTabSz="666750">
            <a:lnSpc>
              <a:spcPct val="90000"/>
            </a:lnSpc>
            <a:spcBef>
              <a:spcPct val="0"/>
            </a:spcBef>
            <a:spcAft>
              <a:spcPct val="15000"/>
            </a:spcAft>
            <a:buChar char="•"/>
          </a:pPr>
          <a:r>
            <a:rPr lang="en-US" sz="1500" kern="1200" dirty="0"/>
            <a:t>Query trees into MAT nodes</a:t>
          </a:r>
        </a:p>
        <a:p>
          <a:pPr marL="114300" lvl="1" indent="-114300" algn="l" defTabSz="666750">
            <a:lnSpc>
              <a:spcPct val="90000"/>
            </a:lnSpc>
            <a:spcBef>
              <a:spcPct val="0"/>
            </a:spcBef>
            <a:spcAft>
              <a:spcPct val="15000"/>
            </a:spcAft>
            <a:buChar char="•"/>
          </a:pPr>
          <a:r>
            <a:rPr lang="en-US" sz="1500" kern="1200" dirty="0"/>
            <a:t>XML file in the DLL dir</a:t>
          </a:r>
        </a:p>
      </dsp:txBody>
      <dsp:txXfrm>
        <a:off x="3066" y="1664496"/>
        <a:ext cx="1904785" cy="1678007"/>
      </dsp:txXfrm>
    </dsp:sp>
    <dsp:sp modelId="{ABC451BA-9BC8-46B6-9633-5F84A66F7DE0}">
      <dsp:nvSpPr>
        <dsp:cNvPr id="0" name=""/>
        <dsp:cNvSpPr/>
      </dsp:nvSpPr>
      <dsp:spPr>
        <a:xfrm>
          <a:off x="2168048" y="753246"/>
          <a:ext cx="2380982" cy="810000"/>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en-US" sz="1500" kern="1200" dirty="0"/>
            <a:t>Converted to Pure Imperative Tree (PIT)</a:t>
          </a:r>
        </a:p>
      </dsp:txBody>
      <dsp:txXfrm>
        <a:off x="2573048" y="753246"/>
        <a:ext cx="1570982" cy="810000"/>
      </dsp:txXfrm>
    </dsp:sp>
    <dsp:sp modelId="{9B3B18AB-92E6-490F-B8C9-03DD66BF9819}">
      <dsp:nvSpPr>
        <dsp:cNvPr id="0" name=""/>
        <dsp:cNvSpPr/>
      </dsp:nvSpPr>
      <dsp:spPr>
        <a:xfrm>
          <a:off x="2168048" y="1664496"/>
          <a:ext cx="1904785" cy="16780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General nodes of a tree that are SQL agnostic. C like data structures</a:t>
          </a:r>
        </a:p>
        <a:p>
          <a:pPr marL="114300" lvl="1" indent="-114300" algn="l" defTabSz="666750">
            <a:lnSpc>
              <a:spcPct val="90000"/>
            </a:lnSpc>
            <a:spcBef>
              <a:spcPct val="0"/>
            </a:spcBef>
            <a:spcAft>
              <a:spcPct val="15000"/>
            </a:spcAft>
            <a:buChar char="•"/>
          </a:pPr>
          <a:r>
            <a:rPr lang="en-US" sz="1500" kern="1200" dirty="0"/>
            <a:t>Easier to turn into final C code</a:t>
          </a:r>
        </a:p>
      </dsp:txBody>
      <dsp:txXfrm>
        <a:off x="2168048" y="1664496"/>
        <a:ext cx="1904785" cy="1678007"/>
      </dsp:txXfrm>
    </dsp:sp>
    <dsp:sp modelId="{2BF95632-4C18-4BB2-9C87-B51697C240A8}">
      <dsp:nvSpPr>
        <dsp:cNvPr id="0" name=""/>
        <dsp:cNvSpPr/>
      </dsp:nvSpPr>
      <dsp:spPr>
        <a:xfrm>
          <a:off x="4333031" y="753246"/>
          <a:ext cx="2380982" cy="810000"/>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en-US" sz="1500" kern="1200" dirty="0"/>
            <a:t>Final C code built and written</a:t>
          </a:r>
        </a:p>
      </dsp:txBody>
      <dsp:txXfrm>
        <a:off x="4738031" y="753246"/>
        <a:ext cx="1570982" cy="810000"/>
      </dsp:txXfrm>
    </dsp:sp>
    <dsp:sp modelId="{62BDA2CF-8B14-407C-B5F4-7A9424623708}">
      <dsp:nvSpPr>
        <dsp:cNvPr id="0" name=""/>
        <dsp:cNvSpPr/>
      </dsp:nvSpPr>
      <dsp:spPr>
        <a:xfrm>
          <a:off x="4333031" y="1664496"/>
          <a:ext cx="1904785" cy="16780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C instead of C++ is simpler and faster compile.</a:t>
          </a:r>
        </a:p>
        <a:p>
          <a:pPr marL="114300" lvl="1" indent="-114300" algn="l" defTabSz="666750">
            <a:lnSpc>
              <a:spcPct val="90000"/>
            </a:lnSpc>
            <a:spcBef>
              <a:spcPct val="0"/>
            </a:spcBef>
            <a:spcAft>
              <a:spcPct val="15000"/>
            </a:spcAft>
            <a:buChar char="•"/>
          </a:pPr>
          <a:r>
            <a:rPr lang="en-US" sz="1500" kern="1200" dirty="0"/>
            <a:t>No user defined strings or SQL identifiers to prevent injection</a:t>
          </a:r>
        </a:p>
      </dsp:txBody>
      <dsp:txXfrm>
        <a:off x="4333031" y="1664496"/>
        <a:ext cx="1904785" cy="1678007"/>
      </dsp:txXfrm>
    </dsp:sp>
    <dsp:sp modelId="{1A574792-1F52-41CC-BBAA-38CACA5532C2}">
      <dsp:nvSpPr>
        <dsp:cNvPr id="0" name=""/>
        <dsp:cNvSpPr/>
      </dsp:nvSpPr>
      <dsp:spPr>
        <a:xfrm>
          <a:off x="6498013" y="753246"/>
          <a:ext cx="2380982" cy="810000"/>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en-US" sz="1500" kern="1200" dirty="0"/>
            <a:t>Call cl.exe to compile, link, and generate DLL</a:t>
          </a:r>
        </a:p>
      </dsp:txBody>
      <dsp:txXfrm>
        <a:off x="6903013" y="753246"/>
        <a:ext cx="1570982" cy="810000"/>
      </dsp:txXfrm>
    </dsp:sp>
    <dsp:sp modelId="{12A1E728-2EA9-41FC-9D82-34FED609FCAF}">
      <dsp:nvSpPr>
        <dsp:cNvPr id="0" name=""/>
        <dsp:cNvSpPr/>
      </dsp:nvSpPr>
      <dsp:spPr>
        <a:xfrm>
          <a:off x="6498013" y="1664496"/>
          <a:ext cx="1904785" cy="16780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Many of what is needed to execute in the DLL</a:t>
          </a:r>
        </a:p>
        <a:p>
          <a:pPr marL="114300" lvl="1" indent="-114300" algn="l" defTabSz="666750">
            <a:lnSpc>
              <a:spcPct val="90000"/>
            </a:lnSpc>
            <a:spcBef>
              <a:spcPct val="0"/>
            </a:spcBef>
            <a:spcAft>
              <a:spcPct val="15000"/>
            </a:spcAft>
            <a:buChar char="•"/>
          </a:pPr>
          <a:r>
            <a:rPr lang="en-US" sz="1500" kern="1200" dirty="0"/>
            <a:t>Some calls into the HK Engine</a:t>
          </a:r>
        </a:p>
      </dsp:txBody>
      <dsp:txXfrm>
        <a:off x="6498013" y="1664496"/>
        <a:ext cx="1904785" cy="1678007"/>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DDDD6D-20CA-4E02-9989-B8BBA3ACEAD5}">
      <dsp:nvSpPr>
        <dsp:cNvPr id="0" name=""/>
        <dsp:cNvSpPr/>
      </dsp:nvSpPr>
      <dsp:spPr>
        <a:xfrm>
          <a:off x="1868" y="133999"/>
          <a:ext cx="1482151" cy="889290"/>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All files in BINN\XTP</a:t>
          </a:r>
        </a:p>
      </dsp:txBody>
      <dsp:txXfrm>
        <a:off x="1868" y="133999"/>
        <a:ext cx="1482151" cy="889290"/>
      </dsp:txXfrm>
    </dsp:sp>
    <dsp:sp modelId="{680B5118-6107-4F32-9C66-6A464C366D56}">
      <dsp:nvSpPr>
        <dsp:cNvPr id="0" name=""/>
        <dsp:cNvSpPr/>
      </dsp:nvSpPr>
      <dsp:spPr>
        <a:xfrm>
          <a:off x="1632234" y="154941"/>
          <a:ext cx="1482151" cy="889290"/>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VC has compiler files, DLLs and libs</a:t>
          </a:r>
        </a:p>
      </dsp:txBody>
      <dsp:txXfrm>
        <a:off x="1632234" y="154941"/>
        <a:ext cx="1482151" cy="889290"/>
      </dsp:txXfrm>
    </dsp:sp>
    <dsp:sp modelId="{E56EA2CF-30B4-48CE-905F-8713004C1EE8}">
      <dsp:nvSpPr>
        <dsp:cNvPr id="0" name=""/>
        <dsp:cNvSpPr/>
      </dsp:nvSpPr>
      <dsp:spPr>
        <a:xfrm>
          <a:off x="3262601" y="133999"/>
          <a:ext cx="1482151" cy="889290"/>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Gen has HK header and libs</a:t>
          </a:r>
        </a:p>
      </dsp:txBody>
      <dsp:txXfrm>
        <a:off x="3262601" y="133999"/>
        <a:ext cx="1482151" cy="889290"/>
      </dsp:txXfrm>
    </dsp:sp>
    <dsp:sp modelId="{715B1C46-4D95-4F01-B006-921A5254A929}">
      <dsp:nvSpPr>
        <dsp:cNvPr id="0" name=""/>
        <dsp:cNvSpPr/>
      </dsp:nvSpPr>
      <dsp:spPr>
        <a:xfrm>
          <a:off x="4892968" y="133999"/>
          <a:ext cx="1482151" cy="889290"/>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Call cl.exe to compile and link</a:t>
          </a:r>
        </a:p>
      </dsp:txBody>
      <dsp:txXfrm>
        <a:off x="4892968" y="133999"/>
        <a:ext cx="1482151" cy="889290"/>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1DC565-4036-4277-AD66-2B58CB5B5BFA}">
      <dsp:nvSpPr>
        <dsp:cNvPr id="0" name=""/>
        <dsp:cNvSpPr/>
      </dsp:nvSpPr>
      <dsp:spPr>
        <a:xfrm>
          <a:off x="0" y="337740"/>
          <a:ext cx="8242300" cy="48906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Hekaton implements its own memory management system built on SQLOS</a:t>
          </a:r>
        </a:p>
      </dsp:txBody>
      <dsp:txXfrm>
        <a:off x="23874" y="361614"/>
        <a:ext cx="8194552" cy="441312"/>
      </dsp:txXfrm>
    </dsp:sp>
    <dsp:sp modelId="{7FE7E213-19A2-4641-A541-4699F6EF4C37}">
      <dsp:nvSpPr>
        <dsp:cNvPr id="0" name=""/>
        <dsp:cNvSpPr/>
      </dsp:nvSpPr>
      <dsp:spPr>
        <a:xfrm>
          <a:off x="0" y="826800"/>
          <a:ext cx="8242300" cy="16911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693"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US" sz="1500" b="1" kern="1200" dirty="0"/>
            <a:t>MEMORYCLERK_XTP </a:t>
          </a:r>
          <a:r>
            <a:rPr lang="en-US" sz="1500" kern="1200" dirty="0"/>
            <a:t>(DB_ID_&lt;dbid&gt;) uses SQLOS Page allocator</a:t>
          </a:r>
        </a:p>
        <a:p>
          <a:pPr marL="114300" lvl="1" indent="-114300" algn="l" defTabSz="666750">
            <a:lnSpc>
              <a:spcPct val="90000"/>
            </a:lnSpc>
            <a:spcBef>
              <a:spcPct val="0"/>
            </a:spcBef>
            <a:spcAft>
              <a:spcPct val="20000"/>
            </a:spcAft>
            <a:buChar char="•"/>
          </a:pPr>
          <a:r>
            <a:rPr lang="en-US" sz="1500" kern="1200" dirty="0"/>
            <a:t>Variable </a:t>
          </a:r>
          <a:r>
            <a:rPr lang="en-US" sz="1500" i="1" kern="1200" dirty="0"/>
            <a:t>heaps</a:t>
          </a:r>
          <a:r>
            <a:rPr lang="en-US" sz="1500" kern="1200" dirty="0"/>
            <a:t> created per table and range index</a:t>
          </a:r>
        </a:p>
        <a:p>
          <a:pPr marL="114300" lvl="1" indent="-114300" algn="l" defTabSz="666750">
            <a:lnSpc>
              <a:spcPct val="90000"/>
            </a:lnSpc>
            <a:spcBef>
              <a:spcPct val="0"/>
            </a:spcBef>
            <a:spcAft>
              <a:spcPct val="20000"/>
            </a:spcAft>
            <a:buChar char="•"/>
          </a:pPr>
          <a:r>
            <a:rPr lang="en-US" sz="1500" kern="1200" dirty="0"/>
            <a:t>Hash indexes using partitioned memory objects for buckets</a:t>
          </a:r>
        </a:p>
        <a:p>
          <a:pPr marL="114300" lvl="1" indent="-114300" algn="l" defTabSz="666750">
            <a:lnSpc>
              <a:spcPct val="90000"/>
            </a:lnSpc>
            <a:spcBef>
              <a:spcPct val="0"/>
            </a:spcBef>
            <a:spcAft>
              <a:spcPct val="20000"/>
            </a:spcAft>
            <a:buChar char="•"/>
          </a:pPr>
          <a:r>
            <a:rPr lang="en-US" sz="1500" kern="1200" dirty="0"/>
            <a:t>“System” memory for database independent tasks</a:t>
          </a:r>
        </a:p>
        <a:p>
          <a:pPr marL="114300" lvl="1" indent="-114300" algn="l" defTabSz="666750">
            <a:lnSpc>
              <a:spcPct val="90000"/>
            </a:lnSpc>
            <a:spcBef>
              <a:spcPct val="0"/>
            </a:spcBef>
            <a:spcAft>
              <a:spcPct val="20000"/>
            </a:spcAft>
            <a:buChar char="•"/>
          </a:pPr>
          <a:r>
            <a:rPr lang="en-US" sz="1500" kern="1200" dirty="0"/>
            <a:t>Memory only limited by the OS (</a:t>
          </a:r>
          <a:r>
            <a:rPr lang="en-US" sz="1500" b="1" kern="1200" dirty="0"/>
            <a:t>24TB in Windows Server 2016</a:t>
          </a:r>
          <a:r>
            <a:rPr lang="en-US" sz="1500" kern="1200" dirty="0"/>
            <a:t>)</a:t>
          </a:r>
        </a:p>
        <a:p>
          <a:pPr marL="114300" lvl="1" indent="-114300" algn="l" defTabSz="666750">
            <a:lnSpc>
              <a:spcPct val="90000"/>
            </a:lnSpc>
            <a:spcBef>
              <a:spcPct val="0"/>
            </a:spcBef>
            <a:spcAft>
              <a:spcPct val="20000"/>
            </a:spcAft>
            <a:buChar char="•"/>
          </a:pPr>
          <a:r>
            <a:rPr lang="en-US" sz="1500" kern="1200" dirty="0"/>
            <a:t>Details in </a:t>
          </a:r>
          <a:r>
            <a:rPr lang="en-US" sz="1500" b="1" kern="1200" dirty="0"/>
            <a:t>dm_db_xtp_memory_consumers </a:t>
          </a:r>
          <a:r>
            <a:rPr lang="en-US" sz="1500" kern="1200" dirty="0"/>
            <a:t>and </a:t>
          </a:r>
          <a:r>
            <a:rPr lang="en-US" sz="1500" b="1" kern="1200" dirty="0"/>
            <a:t>dm_xtp_system_memory_consumers</a:t>
          </a:r>
        </a:p>
      </dsp:txBody>
      <dsp:txXfrm>
        <a:off x="0" y="826800"/>
        <a:ext cx="8242300" cy="1691189"/>
      </dsp:txXfrm>
    </dsp:sp>
    <dsp:sp modelId="{29476372-010F-4844-84F1-767B5B3B2B97}">
      <dsp:nvSpPr>
        <dsp:cNvPr id="0" name=""/>
        <dsp:cNvSpPr/>
      </dsp:nvSpPr>
      <dsp:spPr>
        <a:xfrm>
          <a:off x="0" y="2517990"/>
          <a:ext cx="8242300" cy="489060"/>
        </a:xfrm>
        <a:prstGeom prst="roundRect">
          <a:avLst/>
        </a:prstGeom>
        <a:solidFill>
          <a:schemeClr val="accent5">
            <a:hueOff val="194277"/>
            <a:satOff val="-97630"/>
            <a:lumOff val="3529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In-Memory does recognize SQL Server Memory Pressure</a:t>
          </a:r>
        </a:p>
      </dsp:txBody>
      <dsp:txXfrm>
        <a:off x="23874" y="2541864"/>
        <a:ext cx="8194552" cy="441312"/>
      </dsp:txXfrm>
    </dsp:sp>
    <dsp:sp modelId="{F7B1847E-0E77-48AC-BA07-AEA34114D987}">
      <dsp:nvSpPr>
        <dsp:cNvPr id="0" name=""/>
        <dsp:cNvSpPr/>
      </dsp:nvSpPr>
      <dsp:spPr>
        <a:xfrm>
          <a:off x="0" y="3007050"/>
          <a:ext cx="8242300" cy="5604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693"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US" sz="1500" kern="1200" dirty="0"/>
            <a:t>Garbage collection is triggered</a:t>
          </a:r>
        </a:p>
        <a:p>
          <a:pPr marL="114300" lvl="1" indent="-114300" algn="l" defTabSz="666750">
            <a:lnSpc>
              <a:spcPct val="90000"/>
            </a:lnSpc>
            <a:spcBef>
              <a:spcPct val="0"/>
            </a:spcBef>
            <a:spcAft>
              <a:spcPct val="20000"/>
            </a:spcAft>
            <a:buChar char="•"/>
          </a:pPr>
          <a:r>
            <a:rPr lang="en-US" sz="1500" kern="1200" dirty="0"/>
            <a:t>If OOM, no inserts allowed but you may be able to DELETE to free up space</a:t>
          </a:r>
        </a:p>
      </dsp:txBody>
      <dsp:txXfrm>
        <a:off x="0" y="3007050"/>
        <a:ext cx="8242300" cy="560452"/>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482A46-9809-4E25-BBBA-C860B5DCDF5F}">
      <dsp:nvSpPr>
        <dsp:cNvPr id="0" name=""/>
        <dsp:cNvSpPr/>
      </dsp:nvSpPr>
      <dsp:spPr>
        <a:xfrm>
          <a:off x="0" y="585665"/>
          <a:ext cx="8242300" cy="643500"/>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t>SQLOS task and worker threads are the foundation</a:t>
          </a:r>
        </a:p>
      </dsp:txBody>
      <dsp:txXfrm>
        <a:off x="31413" y="617078"/>
        <a:ext cx="8179474" cy="580674"/>
      </dsp:txXfrm>
    </dsp:sp>
    <dsp:sp modelId="{B75953DC-6D03-4CD2-B873-3566274359C4}">
      <dsp:nvSpPr>
        <dsp:cNvPr id="0" name=""/>
        <dsp:cNvSpPr/>
      </dsp:nvSpPr>
      <dsp:spPr>
        <a:xfrm>
          <a:off x="0" y="1301165"/>
          <a:ext cx="8242300" cy="643500"/>
        </a:xfrm>
        <a:prstGeom prst="roundRect">
          <a:avLst/>
        </a:prstGeom>
        <a:solidFill>
          <a:schemeClr val="accent4">
            <a:hueOff val="-2905606"/>
            <a:satOff val="8169"/>
            <a:lumOff val="-555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t>“User” tasks to run transactions</a:t>
          </a:r>
        </a:p>
      </dsp:txBody>
      <dsp:txXfrm>
        <a:off x="31413" y="1332578"/>
        <a:ext cx="8179474" cy="580674"/>
      </dsp:txXfrm>
    </dsp:sp>
    <dsp:sp modelId="{B654F251-4E01-4FB2-BA47-3974F9891E4F}">
      <dsp:nvSpPr>
        <dsp:cNvPr id="0" name=""/>
        <dsp:cNvSpPr/>
      </dsp:nvSpPr>
      <dsp:spPr>
        <a:xfrm>
          <a:off x="0" y="2016665"/>
          <a:ext cx="8242300" cy="643500"/>
        </a:xfrm>
        <a:prstGeom prst="roundRect">
          <a:avLst/>
        </a:prstGeom>
        <a:solidFill>
          <a:schemeClr val="accent4">
            <a:hueOff val="-5811212"/>
            <a:satOff val="16339"/>
            <a:lumOff val="-1111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t>Hidden schedulers used for critical background tasks</a:t>
          </a:r>
        </a:p>
      </dsp:txBody>
      <dsp:txXfrm>
        <a:off x="31413" y="2048078"/>
        <a:ext cx="8179474" cy="580674"/>
      </dsp:txXfrm>
    </dsp:sp>
    <dsp:sp modelId="{59946449-8D83-4145-B2D9-56FAF334633A}">
      <dsp:nvSpPr>
        <dsp:cNvPr id="0" name=""/>
        <dsp:cNvSpPr/>
      </dsp:nvSpPr>
      <dsp:spPr>
        <a:xfrm>
          <a:off x="0" y="2732164"/>
          <a:ext cx="8242300" cy="643500"/>
        </a:xfrm>
        <a:prstGeom prst="roundRect">
          <a:avLst/>
        </a:prstGeom>
        <a:solidFill>
          <a:schemeClr val="accent4">
            <a:hueOff val="-8716818"/>
            <a:satOff val="24508"/>
            <a:lumOff val="-1666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t>Some tasks dedicated while others use a “worker” pool</a:t>
          </a:r>
        </a:p>
      </dsp:txBody>
      <dsp:txXfrm>
        <a:off x="31413" y="2763577"/>
        <a:ext cx="8179474" cy="580674"/>
      </dsp:txXfrm>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2DAD4F-5607-491B-B30B-23242C590D9B}">
      <dsp:nvSpPr>
        <dsp:cNvPr id="0" name=""/>
        <dsp:cNvSpPr/>
      </dsp:nvSpPr>
      <dsp:spPr>
        <a:xfrm>
          <a:off x="623" y="0"/>
          <a:ext cx="2684381" cy="2715596"/>
        </a:xfrm>
        <a:prstGeom prst="roundRect">
          <a:avLst>
            <a:gd name="adj" fmla="val 5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51435" rIns="66675" bIns="0" numCol="1" spcCol="1270" anchor="t" anchorCtr="0">
          <a:noAutofit/>
        </a:bodyPr>
        <a:lstStyle/>
        <a:p>
          <a:pPr marL="0" lvl="0" indent="0" algn="r" defTabSz="666750">
            <a:lnSpc>
              <a:spcPct val="90000"/>
            </a:lnSpc>
            <a:spcBef>
              <a:spcPct val="0"/>
            </a:spcBef>
            <a:spcAft>
              <a:spcPct val="35000"/>
            </a:spcAft>
            <a:buNone/>
          </a:pPr>
          <a:r>
            <a:rPr lang="en-US" sz="1500" kern="1200" dirty="0"/>
            <a:t>NON-PREEMPTIVE POOL</a:t>
          </a:r>
        </a:p>
      </dsp:txBody>
      <dsp:txXfrm rot="16200000">
        <a:off x="-844332" y="844956"/>
        <a:ext cx="2226788" cy="536876"/>
      </dsp:txXfrm>
    </dsp:sp>
    <dsp:sp modelId="{CB453730-69DD-4E2D-A5BB-66AA94B36A38}">
      <dsp:nvSpPr>
        <dsp:cNvPr id="0" name=""/>
        <dsp:cNvSpPr/>
      </dsp:nvSpPr>
      <dsp:spPr>
        <a:xfrm>
          <a:off x="537500" y="0"/>
          <a:ext cx="1999864" cy="2715596"/>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75438" rIns="0" bIns="0" numCol="1" spcCol="1270" anchor="t" anchorCtr="0">
          <a:noAutofit/>
        </a:bodyPr>
        <a:lstStyle/>
        <a:p>
          <a:pPr marL="0" lvl="0" indent="0" algn="l" defTabSz="977900">
            <a:lnSpc>
              <a:spcPct val="90000"/>
            </a:lnSpc>
            <a:spcBef>
              <a:spcPct val="0"/>
            </a:spcBef>
            <a:spcAft>
              <a:spcPct val="35000"/>
            </a:spcAft>
            <a:buNone/>
          </a:pPr>
          <a:r>
            <a:rPr lang="en-US" sz="2200" kern="1200" dirty="0"/>
            <a:t>Background workers needed for on-demand</a:t>
          </a:r>
        </a:p>
        <a:p>
          <a:pPr marL="0" lvl="0" indent="0" algn="l" defTabSz="977900">
            <a:lnSpc>
              <a:spcPct val="90000"/>
            </a:lnSpc>
            <a:spcBef>
              <a:spcPct val="0"/>
            </a:spcBef>
            <a:spcAft>
              <a:spcPct val="35000"/>
            </a:spcAft>
            <a:buNone/>
          </a:pPr>
          <a:r>
            <a:rPr lang="en-US" sz="2200" kern="1200" dirty="0"/>
            <a:t>Parallel ALTER TABLE</a:t>
          </a:r>
        </a:p>
      </dsp:txBody>
      <dsp:txXfrm>
        <a:off x="537500" y="0"/>
        <a:ext cx="1999864" cy="2715596"/>
      </dsp:txXfrm>
    </dsp:sp>
    <dsp:sp modelId="{3B5C8EC7-F4D6-4EB5-AB00-690F0DDE64F0}">
      <dsp:nvSpPr>
        <dsp:cNvPr id="0" name=""/>
        <dsp:cNvSpPr/>
      </dsp:nvSpPr>
      <dsp:spPr>
        <a:xfrm>
          <a:off x="2778959" y="0"/>
          <a:ext cx="2684381" cy="2715596"/>
        </a:xfrm>
        <a:prstGeom prst="roundRect">
          <a:avLst>
            <a:gd name="adj" fmla="val 5000"/>
          </a:avLst>
        </a:prstGeom>
        <a:solidFill>
          <a:schemeClr val="accent4">
            <a:hueOff val="-4358409"/>
            <a:satOff val="12254"/>
            <a:lumOff val="-833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51435" rIns="66675" bIns="0" numCol="1" spcCol="1270" anchor="t" anchorCtr="0">
          <a:noAutofit/>
        </a:bodyPr>
        <a:lstStyle/>
        <a:p>
          <a:pPr marL="0" lvl="0" indent="0" algn="r" defTabSz="666750">
            <a:lnSpc>
              <a:spcPct val="90000"/>
            </a:lnSpc>
            <a:spcBef>
              <a:spcPct val="0"/>
            </a:spcBef>
            <a:spcAft>
              <a:spcPct val="35000"/>
            </a:spcAft>
            <a:buNone/>
          </a:pPr>
          <a:r>
            <a:rPr lang="en-US" sz="1500" kern="1200" dirty="0"/>
            <a:t>WORKERS POOL </a:t>
          </a:r>
        </a:p>
      </dsp:txBody>
      <dsp:txXfrm rot="16200000">
        <a:off x="1934002" y="844956"/>
        <a:ext cx="2226788" cy="536876"/>
      </dsp:txXfrm>
    </dsp:sp>
    <dsp:sp modelId="{F9DE210E-F6D5-4056-9F71-BD7F83611499}">
      <dsp:nvSpPr>
        <dsp:cNvPr id="0" name=""/>
        <dsp:cNvSpPr/>
      </dsp:nvSpPr>
      <dsp:spPr>
        <a:xfrm rot="5400000">
          <a:off x="2592863" y="2126376"/>
          <a:ext cx="399035" cy="402657"/>
        </a:xfrm>
        <a:prstGeom prst="flowChartExtract">
          <a:avLst/>
        </a:prstGeom>
        <a:solidFill>
          <a:schemeClr val="lt1">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D387341-23DB-4339-B259-E7147BC45698}">
      <dsp:nvSpPr>
        <dsp:cNvPr id="0" name=""/>
        <dsp:cNvSpPr/>
      </dsp:nvSpPr>
      <dsp:spPr>
        <a:xfrm>
          <a:off x="3315835" y="0"/>
          <a:ext cx="1999864" cy="2715596"/>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75438" rIns="0" bIns="0" numCol="1" spcCol="1270" anchor="t" anchorCtr="0">
          <a:noAutofit/>
        </a:bodyPr>
        <a:lstStyle/>
        <a:p>
          <a:pPr marL="0" lvl="0" indent="0" algn="l" defTabSz="977900">
            <a:lnSpc>
              <a:spcPct val="90000"/>
            </a:lnSpc>
            <a:spcBef>
              <a:spcPct val="0"/>
            </a:spcBef>
            <a:spcAft>
              <a:spcPct val="35000"/>
            </a:spcAft>
            <a:buNone/>
          </a:pPr>
          <a:r>
            <a:rPr lang="en-US" sz="2200" kern="1200" dirty="0"/>
            <a:t>Other workers needed for on-demand (non-preemptive)</a:t>
          </a:r>
        </a:p>
        <a:p>
          <a:pPr marL="0" lvl="0" indent="0" algn="l" defTabSz="977900">
            <a:lnSpc>
              <a:spcPct val="90000"/>
            </a:lnSpc>
            <a:spcBef>
              <a:spcPct val="0"/>
            </a:spcBef>
            <a:spcAft>
              <a:spcPct val="35000"/>
            </a:spcAft>
            <a:buNone/>
          </a:pPr>
          <a:r>
            <a:rPr lang="en-US" sz="2200" kern="1200" dirty="0"/>
            <a:t>Parallel MERGE operation of checkpoint files</a:t>
          </a:r>
        </a:p>
      </dsp:txBody>
      <dsp:txXfrm>
        <a:off x="3315835" y="0"/>
        <a:ext cx="1999864" cy="2715596"/>
      </dsp:txXfrm>
    </dsp:sp>
    <dsp:sp modelId="{917082CF-3333-430C-AB14-A22B13A4428B}">
      <dsp:nvSpPr>
        <dsp:cNvPr id="0" name=""/>
        <dsp:cNvSpPr/>
      </dsp:nvSpPr>
      <dsp:spPr>
        <a:xfrm>
          <a:off x="5557294" y="0"/>
          <a:ext cx="2684381" cy="2715596"/>
        </a:xfrm>
        <a:prstGeom prst="roundRect">
          <a:avLst>
            <a:gd name="adj" fmla="val 5000"/>
          </a:avLst>
        </a:prstGeom>
        <a:solidFill>
          <a:schemeClr val="accent4">
            <a:hueOff val="-8716818"/>
            <a:satOff val="24508"/>
            <a:lumOff val="-1666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51435" rIns="66675" bIns="0" numCol="1" spcCol="1270" anchor="t" anchorCtr="0">
          <a:noAutofit/>
        </a:bodyPr>
        <a:lstStyle/>
        <a:p>
          <a:pPr marL="0" lvl="0" indent="0" algn="r" defTabSz="666750">
            <a:lnSpc>
              <a:spcPct val="90000"/>
            </a:lnSpc>
            <a:spcBef>
              <a:spcPct val="0"/>
            </a:spcBef>
            <a:spcAft>
              <a:spcPct val="35000"/>
            </a:spcAft>
            <a:buNone/>
          </a:pPr>
          <a:r>
            <a:rPr lang="en-US" sz="1500" kern="1200" dirty="0"/>
            <a:t>PREEMPTIVE POOL</a:t>
          </a:r>
        </a:p>
      </dsp:txBody>
      <dsp:txXfrm rot="16200000">
        <a:off x="4712338" y="844956"/>
        <a:ext cx="2226788" cy="536876"/>
      </dsp:txXfrm>
    </dsp:sp>
    <dsp:sp modelId="{5D68D74E-D6F6-4223-BF98-9B623316AEA2}">
      <dsp:nvSpPr>
        <dsp:cNvPr id="0" name=""/>
        <dsp:cNvSpPr/>
      </dsp:nvSpPr>
      <dsp:spPr>
        <a:xfrm rot="5400000">
          <a:off x="5371198" y="2126376"/>
          <a:ext cx="399035" cy="402657"/>
        </a:xfrm>
        <a:prstGeom prst="flowChartExtract">
          <a:avLst/>
        </a:prstGeom>
        <a:solidFill>
          <a:schemeClr val="lt1">
            <a:hueOff val="0"/>
            <a:satOff val="0"/>
            <a:lumOff val="0"/>
            <a:alphaOff val="0"/>
          </a:schemeClr>
        </a:solidFill>
        <a:ln w="25400" cap="flat" cmpd="sng" algn="ctr">
          <a:solidFill>
            <a:schemeClr val="accent4">
              <a:hueOff val="-8716818"/>
              <a:satOff val="24508"/>
              <a:lumOff val="-16667"/>
              <a:alphaOff val="0"/>
            </a:schemeClr>
          </a:solidFill>
          <a:prstDash val="solid"/>
        </a:ln>
        <a:effectLst/>
      </dsp:spPr>
      <dsp:style>
        <a:lnRef idx="2">
          <a:scrgbClr r="0" g="0" b="0"/>
        </a:lnRef>
        <a:fillRef idx="1">
          <a:scrgbClr r="0" g="0" b="0"/>
        </a:fillRef>
        <a:effectRef idx="0">
          <a:scrgbClr r="0" g="0" b="0"/>
        </a:effectRef>
        <a:fontRef idx="minor"/>
      </dsp:style>
    </dsp:sp>
    <dsp:sp modelId="{F42151D4-16DB-42DA-B682-AEE39B900881}">
      <dsp:nvSpPr>
        <dsp:cNvPr id="0" name=""/>
        <dsp:cNvSpPr/>
      </dsp:nvSpPr>
      <dsp:spPr>
        <a:xfrm>
          <a:off x="6094170" y="0"/>
          <a:ext cx="1999864" cy="2715596"/>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75438" rIns="0" bIns="0" numCol="1" spcCol="1270" anchor="t" anchorCtr="0">
          <a:noAutofit/>
        </a:bodyPr>
        <a:lstStyle/>
        <a:p>
          <a:pPr marL="0" lvl="0" indent="0" algn="l" defTabSz="977900">
            <a:lnSpc>
              <a:spcPct val="90000"/>
            </a:lnSpc>
            <a:spcBef>
              <a:spcPct val="0"/>
            </a:spcBef>
            <a:spcAft>
              <a:spcPct val="35000"/>
            </a:spcAft>
            <a:buNone/>
          </a:pPr>
          <a:r>
            <a:rPr lang="en-US" sz="2200" kern="1200" dirty="0"/>
            <a:t>Background workers needed on-demand -preemptive</a:t>
          </a:r>
        </a:p>
        <a:p>
          <a:pPr marL="0" lvl="0" indent="0" algn="l" defTabSz="977900">
            <a:lnSpc>
              <a:spcPct val="90000"/>
            </a:lnSpc>
            <a:spcBef>
              <a:spcPct val="0"/>
            </a:spcBef>
            <a:spcAft>
              <a:spcPct val="35000"/>
            </a:spcAft>
            <a:buNone/>
          </a:pPr>
          <a:r>
            <a:rPr lang="en-US" sz="2200" kern="1200" dirty="0"/>
            <a:t>Serializers to write out checkpoint files</a:t>
          </a:r>
        </a:p>
      </dsp:txBody>
      <dsp:txXfrm>
        <a:off x="6094170" y="0"/>
        <a:ext cx="1999864" cy="271559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89BFD3-478E-42CD-9CFD-1B578710F721}">
      <dsp:nvSpPr>
        <dsp:cNvPr id="0" name=""/>
        <dsp:cNvSpPr/>
      </dsp:nvSpPr>
      <dsp:spPr>
        <a:xfrm>
          <a:off x="0" y="2597816"/>
          <a:ext cx="3155878" cy="340961"/>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dirty="0"/>
            <a:t>Release latches and locks</a:t>
          </a:r>
        </a:p>
      </dsp:txBody>
      <dsp:txXfrm>
        <a:off x="0" y="2597816"/>
        <a:ext cx="3155878" cy="340961"/>
      </dsp:txXfrm>
    </dsp:sp>
    <dsp:sp modelId="{789DE667-5142-4E00-9F3D-780779AEE13B}">
      <dsp:nvSpPr>
        <dsp:cNvPr id="0" name=""/>
        <dsp:cNvSpPr/>
      </dsp:nvSpPr>
      <dsp:spPr>
        <a:xfrm rot="10800000">
          <a:off x="0" y="2078531"/>
          <a:ext cx="3155878" cy="524399"/>
        </a:xfrm>
        <a:prstGeom prst="upArrowCallou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dirty="0"/>
            <a:t>Update index pages ( more locks and latch )</a:t>
          </a:r>
        </a:p>
      </dsp:txBody>
      <dsp:txXfrm rot="10800000">
        <a:off x="0" y="2078531"/>
        <a:ext cx="3155878" cy="340739"/>
      </dsp:txXfrm>
    </dsp:sp>
    <dsp:sp modelId="{403560E0-9FBF-47F7-9AAF-51333047C3FC}">
      <dsp:nvSpPr>
        <dsp:cNvPr id="0" name=""/>
        <dsp:cNvSpPr/>
      </dsp:nvSpPr>
      <dsp:spPr>
        <a:xfrm rot="10800000">
          <a:off x="0" y="1559246"/>
          <a:ext cx="3155878" cy="524399"/>
        </a:xfrm>
        <a:prstGeom prst="upArrowCallou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dirty="0"/>
            <a:t>Modify page</a:t>
          </a:r>
        </a:p>
      </dsp:txBody>
      <dsp:txXfrm rot="10800000">
        <a:off x="0" y="1559246"/>
        <a:ext cx="3155878" cy="340739"/>
      </dsp:txXfrm>
    </dsp:sp>
    <dsp:sp modelId="{B988745A-BAFD-4A2F-8823-AEC8265ABE11}">
      <dsp:nvSpPr>
        <dsp:cNvPr id="0" name=""/>
        <dsp:cNvSpPr/>
      </dsp:nvSpPr>
      <dsp:spPr>
        <a:xfrm rot="10800000">
          <a:off x="0" y="1058545"/>
          <a:ext cx="3155878" cy="524399"/>
        </a:xfrm>
        <a:prstGeom prst="upArrowCallou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dirty="0"/>
            <a:t>Latch page</a:t>
          </a:r>
        </a:p>
      </dsp:txBody>
      <dsp:txXfrm rot="10800000">
        <a:off x="0" y="1058545"/>
        <a:ext cx="3155878" cy="340739"/>
      </dsp:txXfrm>
    </dsp:sp>
    <dsp:sp modelId="{51674BCE-0A1D-446F-B04C-2B67FC0E5833}">
      <dsp:nvSpPr>
        <dsp:cNvPr id="0" name=""/>
        <dsp:cNvSpPr/>
      </dsp:nvSpPr>
      <dsp:spPr>
        <a:xfrm rot="10800000">
          <a:off x="0" y="520675"/>
          <a:ext cx="3155878" cy="524399"/>
        </a:xfrm>
        <a:prstGeom prst="upArrowCallou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dirty="0"/>
            <a:t>Obtain locks</a:t>
          </a:r>
        </a:p>
      </dsp:txBody>
      <dsp:txXfrm rot="10800000">
        <a:off x="0" y="520675"/>
        <a:ext cx="3155878" cy="340739"/>
      </dsp:txXfrm>
    </dsp:sp>
    <dsp:sp modelId="{80DCE475-E8CD-40DD-924B-2FF4F1272A88}">
      <dsp:nvSpPr>
        <dsp:cNvPr id="0" name=""/>
        <dsp:cNvSpPr/>
      </dsp:nvSpPr>
      <dsp:spPr>
        <a:xfrm rot="10800000">
          <a:off x="0" y="0"/>
          <a:ext cx="3155878" cy="524399"/>
        </a:xfrm>
        <a:prstGeom prst="upArrowCallou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dirty="0"/>
            <a:t>INSERT LOG record</a:t>
          </a:r>
        </a:p>
      </dsp:txBody>
      <dsp:txXfrm rot="10800000">
        <a:off x="0" y="0"/>
        <a:ext cx="3155878" cy="340739"/>
      </dsp:txXfrm>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590AFA-5F75-4567-9305-B963C50EA357}">
      <dsp:nvSpPr>
        <dsp:cNvPr id="0" name=""/>
        <dsp:cNvSpPr/>
      </dsp:nvSpPr>
      <dsp:spPr>
        <a:xfrm>
          <a:off x="329583" y="11"/>
          <a:ext cx="2170053" cy="1302031"/>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BULK INSERT for in-mem executes and logged just like INSERT</a:t>
          </a:r>
        </a:p>
      </dsp:txBody>
      <dsp:txXfrm>
        <a:off x="329583" y="11"/>
        <a:ext cx="2170053" cy="1302031"/>
      </dsp:txXfrm>
    </dsp:sp>
    <dsp:sp modelId="{86B2A5EF-2E0B-42C5-A918-FDE9A0162FFD}">
      <dsp:nvSpPr>
        <dsp:cNvPr id="0" name=""/>
        <dsp:cNvSpPr/>
      </dsp:nvSpPr>
      <dsp:spPr>
        <a:xfrm>
          <a:off x="2716641" y="11"/>
          <a:ext cx="2170053" cy="1302031"/>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Minimally logged BULK INSERT took 271 log records @ 27Kb</a:t>
          </a:r>
        </a:p>
      </dsp:txBody>
      <dsp:txXfrm>
        <a:off x="2716641" y="11"/>
        <a:ext cx="2170053" cy="130203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CFCA97-4178-4B1B-86CE-CB4991199B9B}">
      <dsp:nvSpPr>
        <dsp:cNvPr id="0" name=""/>
        <dsp:cNvSpPr/>
      </dsp:nvSpPr>
      <dsp:spPr>
        <a:xfrm>
          <a:off x="0" y="1774547"/>
          <a:ext cx="3155878" cy="1164295"/>
        </a:xfrm>
        <a:prstGeom prst="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84912" tIns="184912" rIns="184912" bIns="184912" numCol="1" spcCol="1270" anchor="ctr" anchorCtr="0">
          <a:noAutofit/>
        </a:bodyPr>
        <a:lstStyle/>
        <a:p>
          <a:pPr marL="0" lvl="0" indent="0" algn="ctr" defTabSz="1155700">
            <a:lnSpc>
              <a:spcPct val="90000"/>
            </a:lnSpc>
            <a:spcBef>
              <a:spcPct val="0"/>
            </a:spcBef>
            <a:spcAft>
              <a:spcPct val="35000"/>
            </a:spcAft>
            <a:buNone/>
          </a:pPr>
          <a:r>
            <a:rPr lang="en-US" sz="2600" kern="1200" dirty="0"/>
            <a:t>Maintain index in memory</a:t>
          </a:r>
        </a:p>
      </dsp:txBody>
      <dsp:txXfrm>
        <a:off x="0" y="1774547"/>
        <a:ext cx="3155878" cy="1164295"/>
      </dsp:txXfrm>
    </dsp:sp>
    <dsp:sp modelId="{530B5A9C-58D3-44B9-B29E-8929BF5AC863}">
      <dsp:nvSpPr>
        <dsp:cNvPr id="0" name=""/>
        <dsp:cNvSpPr/>
      </dsp:nvSpPr>
      <dsp:spPr>
        <a:xfrm rot="10800000">
          <a:off x="0" y="1325"/>
          <a:ext cx="3155878" cy="1790686"/>
        </a:xfrm>
        <a:prstGeom prst="upArrowCallou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84912" tIns="184912" rIns="184912" bIns="184912" numCol="1" spcCol="1270" anchor="ctr" anchorCtr="0">
          <a:noAutofit/>
        </a:bodyPr>
        <a:lstStyle/>
        <a:p>
          <a:pPr marL="0" lvl="0" indent="0" algn="ctr" defTabSz="1155700">
            <a:lnSpc>
              <a:spcPct val="90000"/>
            </a:lnSpc>
            <a:spcBef>
              <a:spcPct val="0"/>
            </a:spcBef>
            <a:spcAft>
              <a:spcPct val="35000"/>
            </a:spcAft>
            <a:buNone/>
          </a:pPr>
          <a:r>
            <a:rPr lang="en-US" sz="2600" kern="1200" dirty="0"/>
            <a:t>Insert ROW into memory</a:t>
          </a:r>
        </a:p>
      </dsp:txBody>
      <dsp:txXfrm rot="10800000">
        <a:off x="0" y="1325"/>
        <a:ext cx="3155878" cy="116353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211F0D-0165-4D45-9A3E-21B9BA6AA894}">
      <dsp:nvSpPr>
        <dsp:cNvPr id="0" name=""/>
        <dsp:cNvSpPr/>
      </dsp:nvSpPr>
      <dsp:spPr>
        <a:xfrm>
          <a:off x="0" y="246621"/>
          <a:ext cx="871591" cy="522954"/>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Page Split</a:t>
          </a:r>
        </a:p>
      </dsp:txBody>
      <dsp:txXfrm>
        <a:off x="0" y="246621"/>
        <a:ext cx="871591" cy="522954"/>
      </dsp:txXfrm>
    </dsp:sp>
    <dsp:sp modelId="{E739BB2D-D561-47D6-B4AD-19E9DEEC45AE}">
      <dsp:nvSpPr>
        <dsp:cNvPr id="0" name=""/>
        <dsp:cNvSpPr/>
      </dsp:nvSpPr>
      <dsp:spPr>
        <a:xfrm>
          <a:off x="0" y="856735"/>
          <a:ext cx="871591" cy="522954"/>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Sys Tran = Log Flush</a:t>
          </a:r>
        </a:p>
      </dsp:txBody>
      <dsp:txXfrm>
        <a:off x="0" y="856735"/>
        <a:ext cx="871591" cy="522954"/>
      </dsp:txXfrm>
    </dsp:sp>
    <dsp:sp modelId="{3D0D0A01-A0DF-44DA-8328-22E0A4CC75BF}">
      <dsp:nvSpPr>
        <dsp:cNvPr id="0" name=""/>
        <dsp:cNvSpPr/>
      </dsp:nvSpPr>
      <dsp:spPr>
        <a:xfrm>
          <a:off x="0" y="1466848"/>
          <a:ext cx="871591" cy="522954"/>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Spinlocks</a:t>
          </a:r>
        </a:p>
      </dsp:txBody>
      <dsp:txXfrm>
        <a:off x="0" y="1466848"/>
        <a:ext cx="871591" cy="52295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1076CD-8447-4812-9ECA-05F86A0F46D6}">
      <dsp:nvSpPr>
        <dsp:cNvPr id="0" name=""/>
        <dsp:cNvSpPr/>
      </dsp:nvSpPr>
      <dsp:spPr>
        <a:xfrm>
          <a:off x="1995" y="0"/>
          <a:ext cx="1958089" cy="3350515"/>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Runtime</a:t>
          </a:r>
        </a:p>
      </dsp:txBody>
      <dsp:txXfrm>
        <a:off x="1995" y="0"/>
        <a:ext cx="1958089" cy="1005154"/>
      </dsp:txXfrm>
    </dsp:sp>
    <dsp:sp modelId="{F6EFDF6D-2C69-4166-8ACB-2EA45D7CB933}">
      <dsp:nvSpPr>
        <dsp:cNvPr id="0" name=""/>
        <dsp:cNvSpPr/>
      </dsp:nvSpPr>
      <dsp:spPr>
        <a:xfrm>
          <a:off x="197804" y="1006136"/>
          <a:ext cx="1566471" cy="1010226"/>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19050" rIns="25400" bIns="19050" numCol="1" spcCol="1270" anchor="ctr" anchorCtr="0">
          <a:noAutofit/>
        </a:bodyPr>
        <a:lstStyle/>
        <a:p>
          <a:pPr marL="0" lvl="0" indent="0" algn="ctr" defTabSz="444500">
            <a:lnSpc>
              <a:spcPct val="90000"/>
            </a:lnSpc>
            <a:spcBef>
              <a:spcPct val="0"/>
            </a:spcBef>
            <a:spcAft>
              <a:spcPct val="35000"/>
            </a:spcAft>
            <a:buNone/>
          </a:pPr>
          <a:r>
            <a:rPr lang="en-US" sz="1000" kern="1200" dirty="0"/>
            <a:t>Call Native Procs</a:t>
          </a:r>
        </a:p>
      </dsp:txBody>
      <dsp:txXfrm>
        <a:off x="227393" y="1035725"/>
        <a:ext cx="1507293" cy="951048"/>
      </dsp:txXfrm>
    </dsp:sp>
    <dsp:sp modelId="{E21FCECA-0175-41B9-80A6-3CE8CE4224E9}">
      <dsp:nvSpPr>
        <dsp:cNvPr id="0" name=""/>
        <dsp:cNvSpPr/>
      </dsp:nvSpPr>
      <dsp:spPr>
        <a:xfrm>
          <a:off x="197804" y="2171782"/>
          <a:ext cx="1566471" cy="1010226"/>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19050" rIns="25400" bIns="19050" numCol="1" spcCol="1270" anchor="ctr" anchorCtr="0">
          <a:noAutofit/>
        </a:bodyPr>
        <a:lstStyle/>
        <a:p>
          <a:pPr marL="0" lvl="0" indent="0" algn="ctr" defTabSz="444500">
            <a:lnSpc>
              <a:spcPct val="90000"/>
            </a:lnSpc>
            <a:spcBef>
              <a:spcPct val="0"/>
            </a:spcBef>
            <a:spcAft>
              <a:spcPct val="35000"/>
            </a:spcAft>
            <a:buNone/>
          </a:pPr>
          <a:r>
            <a:rPr lang="en-US" sz="1000" kern="1200" dirty="0"/>
            <a:t>Query Interop</a:t>
          </a:r>
        </a:p>
      </dsp:txBody>
      <dsp:txXfrm>
        <a:off x="227393" y="2201371"/>
        <a:ext cx="1507293" cy="951048"/>
      </dsp:txXfrm>
    </dsp:sp>
    <dsp:sp modelId="{C9D5B8E1-ACCF-4910-8239-22CF399D4855}">
      <dsp:nvSpPr>
        <dsp:cNvPr id="0" name=""/>
        <dsp:cNvSpPr/>
      </dsp:nvSpPr>
      <dsp:spPr>
        <a:xfrm>
          <a:off x="2106942" y="0"/>
          <a:ext cx="1958089" cy="3350515"/>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Compile</a:t>
          </a:r>
        </a:p>
      </dsp:txBody>
      <dsp:txXfrm>
        <a:off x="2106942" y="0"/>
        <a:ext cx="1958089" cy="1005154"/>
      </dsp:txXfrm>
    </dsp:sp>
    <dsp:sp modelId="{886338E7-288A-47E0-AC2E-6F269BBB4F5D}">
      <dsp:nvSpPr>
        <dsp:cNvPr id="0" name=""/>
        <dsp:cNvSpPr/>
      </dsp:nvSpPr>
      <dsp:spPr>
        <a:xfrm>
          <a:off x="2302751" y="1006136"/>
          <a:ext cx="1566471" cy="1010226"/>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19050" rIns="25400" bIns="19050" numCol="1" spcCol="1270" anchor="ctr" anchorCtr="0">
          <a:noAutofit/>
        </a:bodyPr>
        <a:lstStyle/>
        <a:p>
          <a:pPr marL="0" lvl="0" indent="0" algn="ctr" defTabSz="444500">
            <a:lnSpc>
              <a:spcPct val="90000"/>
            </a:lnSpc>
            <a:spcBef>
              <a:spcPct val="0"/>
            </a:spcBef>
            <a:spcAft>
              <a:spcPct val="35000"/>
            </a:spcAft>
            <a:buNone/>
          </a:pPr>
          <a:r>
            <a:rPr lang="en-US" sz="1000" kern="1200" dirty="0"/>
            <a:t>Build Schema DLL</a:t>
          </a:r>
        </a:p>
      </dsp:txBody>
      <dsp:txXfrm>
        <a:off x="2332340" y="1035725"/>
        <a:ext cx="1507293" cy="951048"/>
      </dsp:txXfrm>
    </dsp:sp>
    <dsp:sp modelId="{B960722B-1B49-46A4-B771-CA2EB37C84D8}">
      <dsp:nvSpPr>
        <dsp:cNvPr id="0" name=""/>
        <dsp:cNvSpPr/>
      </dsp:nvSpPr>
      <dsp:spPr>
        <a:xfrm>
          <a:off x="2302751" y="2171782"/>
          <a:ext cx="1566471" cy="1010226"/>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19050" rIns="25400" bIns="19050" numCol="1" spcCol="1270" anchor="ctr" anchorCtr="0">
          <a:noAutofit/>
        </a:bodyPr>
        <a:lstStyle/>
        <a:p>
          <a:pPr marL="0" lvl="0" indent="0" algn="ctr" defTabSz="444500">
            <a:lnSpc>
              <a:spcPct val="90000"/>
            </a:lnSpc>
            <a:spcBef>
              <a:spcPct val="0"/>
            </a:spcBef>
            <a:spcAft>
              <a:spcPct val="35000"/>
            </a:spcAft>
            <a:buNone/>
          </a:pPr>
          <a:r>
            <a:rPr lang="en-US" sz="1000" kern="1200" dirty="0"/>
            <a:t>Build Native Proc DLL</a:t>
          </a:r>
        </a:p>
      </dsp:txBody>
      <dsp:txXfrm>
        <a:off x="2332340" y="2201371"/>
        <a:ext cx="1507293" cy="951048"/>
      </dsp:txXfrm>
    </dsp:sp>
    <dsp:sp modelId="{FE24EF4C-D742-4621-9101-7408ED76C8EC}">
      <dsp:nvSpPr>
        <dsp:cNvPr id="0" name=""/>
        <dsp:cNvSpPr/>
      </dsp:nvSpPr>
      <dsp:spPr>
        <a:xfrm>
          <a:off x="4211888" y="0"/>
          <a:ext cx="1958089" cy="3350515"/>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The Engine</a:t>
          </a:r>
        </a:p>
      </dsp:txBody>
      <dsp:txXfrm>
        <a:off x="4211888" y="0"/>
        <a:ext cx="1958089" cy="1005154"/>
      </dsp:txXfrm>
    </dsp:sp>
    <dsp:sp modelId="{F8B40BDF-A804-4940-AC73-05348DE4B463}">
      <dsp:nvSpPr>
        <dsp:cNvPr id="0" name=""/>
        <dsp:cNvSpPr/>
      </dsp:nvSpPr>
      <dsp:spPr>
        <a:xfrm>
          <a:off x="4407697" y="1005236"/>
          <a:ext cx="1566471" cy="488098"/>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19050" rIns="25400" bIns="19050" numCol="1" spcCol="1270" anchor="ctr" anchorCtr="0">
          <a:noAutofit/>
        </a:bodyPr>
        <a:lstStyle/>
        <a:p>
          <a:pPr marL="0" lvl="0" indent="0" algn="ctr" defTabSz="444500">
            <a:lnSpc>
              <a:spcPct val="90000"/>
            </a:lnSpc>
            <a:spcBef>
              <a:spcPct val="0"/>
            </a:spcBef>
            <a:spcAft>
              <a:spcPct val="35000"/>
            </a:spcAft>
            <a:buNone/>
          </a:pPr>
          <a:r>
            <a:rPr lang="en-US" sz="1000" kern="1200" dirty="0"/>
            <a:t>Allocate Memory</a:t>
          </a:r>
        </a:p>
      </dsp:txBody>
      <dsp:txXfrm>
        <a:off x="4421993" y="1019532"/>
        <a:ext cx="1537879" cy="459506"/>
      </dsp:txXfrm>
    </dsp:sp>
    <dsp:sp modelId="{6C53C834-6A1C-4398-B554-F85E07F65BE8}">
      <dsp:nvSpPr>
        <dsp:cNvPr id="0" name=""/>
        <dsp:cNvSpPr/>
      </dsp:nvSpPr>
      <dsp:spPr>
        <a:xfrm>
          <a:off x="4407697" y="1568427"/>
          <a:ext cx="1566471" cy="488098"/>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19050" rIns="25400" bIns="19050" numCol="1" spcCol="1270" anchor="ctr" anchorCtr="0">
          <a:noAutofit/>
        </a:bodyPr>
        <a:lstStyle/>
        <a:p>
          <a:pPr marL="0" lvl="0" indent="0" algn="ctr" defTabSz="444500">
            <a:lnSpc>
              <a:spcPct val="90000"/>
            </a:lnSpc>
            <a:spcBef>
              <a:spcPct val="0"/>
            </a:spcBef>
            <a:spcAft>
              <a:spcPct val="35000"/>
            </a:spcAft>
            <a:buNone/>
          </a:pPr>
          <a:r>
            <a:rPr lang="en-US" sz="1000" kern="1200" dirty="0"/>
            <a:t>Checkpoint</a:t>
          </a:r>
        </a:p>
      </dsp:txBody>
      <dsp:txXfrm>
        <a:off x="4421993" y="1582723"/>
        <a:ext cx="1537879" cy="459506"/>
      </dsp:txXfrm>
    </dsp:sp>
    <dsp:sp modelId="{1F890E9D-09BD-471E-929D-81F4D7298199}">
      <dsp:nvSpPr>
        <dsp:cNvPr id="0" name=""/>
        <dsp:cNvSpPr/>
      </dsp:nvSpPr>
      <dsp:spPr>
        <a:xfrm>
          <a:off x="4407697" y="2131618"/>
          <a:ext cx="1566471" cy="488098"/>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19050" rIns="25400" bIns="19050" numCol="1" spcCol="1270" anchor="ctr" anchorCtr="0">
          <a:noAutofit/>
        </a:bodyPr>
        <a:lstStyle/>
        <a:p>
          <a:pPr marL="0" lvl="0" indent="0" algn="ctr" defTabSz="444500">
            <a:lnSpc>
              <a:spcPct val="90000"/>
            </a:lnSpc>
            <a:spcBef>
              <a:spcPct val="0"/>
            </a:spcBef>
            <a:spcAft>
              <a:spcPct val="35000"/>
            </a:spcAft>
            <a:buNone/>
          </a:pPr>
          <a:r>
            <a:rPr lang="en-US" sz="1000" kern="1200" dirty="0"/>
            <a:t>Transaction Logging</a:t>
          </a:r>
        </a:p>
      </dsp:txBody>
      <dsp:txXfrm>
        <a:off x="4421993" y="2145914"/>
        <a:ext cx="1537879" cy="459506"/>
      </dsp:txXfrm>
    </dsp:sp>
    <dsp:sp modelId="{2F7C650A-A8B0-42BE-B59D-F85A6C376EC8}">
      <dsp:nvSpPr>
        <dsp:cNvPr id="0" name=""/>
        <dsp:cNvSpPr/>
      </dsp:nvSpPr>
      <dsp:spPr>
        <a:xfrm>
          <a:off x="4407697" y="2694809"/>
          <a:ext cx="1566471" cy="488098"/>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19050" rIns="25400" bIns="19050" numCol="1" spcCol="1270" anchor="ctr" anchorCtr="0">
          <a:noAutofit/>
        </a:bodyPr>
        <a:lstStyle/>
        <a:p>
          <a:pPr marL="0" lvl="0" indent="0" algn="ctr" defTabSz="444500">
            <a:lnSpc>
              <a:spcPct val="90000"/>
            </a:lnSpc>
            <a:spcBef>
              <a:spcPct val="0"/>
            </a:spcBef>
            <a:spcAft>
              <a:spcPct val="35000"/>
            </a:spcAft>
            <a:buNone/>
          </a:pPr>
          <a:r>
            <a:rPr lang="en-US" sz="1000" kern="1200" dirty="0"/>
            <a:t>System Tables</a:t>
          </a:r>
        </a:p>
      </dsp:txBody>
      <dsp:txXfrm>
        <a:off x="4421993" y="2709105"/>
        <a:ext cx="1537879" cy="459506"/>
      </dsp:txXfrm>
    </dsp:sp>
    <dsp:sp modelId="{E4CB6AC6-0C89-48D2-828A-98F2B6BBC71A}">
      <dsp:nvSpPr>
        <dsp:cNvPr id="0" name=""/>
        <dsp:cNvSpPr/>
      </dsp:nvSpPr>
      <dsp:spPr>
        <a:xfrm>
          <a:off x="6312508" y="0"/>
          <a:ext cx="1958089" cy="3350515"/>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SQL Engine</a:t>
          </a:r>
        </a:p>
      </dsp:txBody>
      <dsp:txXfrm>
        <a:off x="6312508" y="0"/>
        <a:ext cx="1958089" cy="1005154"/>
      </dsp:txXfrm>
    </dsp:sp>
    <dsp:sp modelId="{E5D0293B-1BB6-4896-A3BC-C4104E689194}">
      <dsp:nvSpPr>
        <dsp:cNvPr id="0" name=""/>
        <dsp:cNvSpPr/>
      </dsp:nvSpPr>
      <dsp:spPr>
        <a:xfrm>
          <a:off x="6512644" y="1005788"/>
          <a:ext cx="1566471" cy="387607"/>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19050" rIns="25400" bIns="19050" numCol="1" spcCol="1270" anchor="ctr" anchorCtr="0">
          <a:noAutofit/>
        </a:bodyPr>
        <a:lstStyle/>
        <a:p>
          <a:pPr marL="0" lvl="0" indent="0" algn="ctr" defTabSz="444500">
            <a:lnSpc>
              <a:spcPct val="90000"/>
            </a:lnSpc>
            <a:spcBef>
              <a:spcPct val="0"/>
            </a:spcBef>
            <a:spcAft>
              <a:spcPct val="35000"/>
            </a:spcAft>
            <a:buNone/>
          </a:pPr>
          <a:r>
            <a:rPr lang="en-US" sz="1000" kern="1200" dirty="0"/>
            <a:t>Creating and executing procs</a:t>
          </a:r>
        </a:p>
      </dsp:txBody>
      <dsp:txXfrm>
        <a:off x="6523997" y="1017141"/>
        <a:ext cx="1543765" cy="364901"/>
      </dsp:txXfrm>
    </dsp:sp>
    <dsp:sp modelId="{48E48FF3-0745-4EEB-B535-B4CD56D89F48}">
      <dsp:nvSpPr>
        <dsp:cNvPr id="0" name=""/>
        <dsp:cNvSpPr/>
      </dsp:nvSpPr>
      <dsp:spPr>
        <a:xfrm>
          <a:off x="6509182" y="1451057"/>
          <a:ext cx="1566471" cy="387607"/>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19050" rIns="25400" bIns="19050" numCol="1" spcCol="1270" anchor="ctr" anchorCtr="0">
          <a:noAutofit/>
        </a:bodyPr>
        <a:lstStyle/>
        <a:p>
          <a:pPr marL="0" lvl="0" indent="0" algn="ctr" defTabSz="444500">
            <a:lnSpc>
              <a:spcPct val="90000"/>
            </a:lnSpc>
            <a:spcBef>
              <a:spcPct val="0"/>
            </a:spcBef>
            <a:spcAft>
              <a:spcPct val="35000"/>
            </a:spcAft>
            <a:buNone/>
          </a:pPr>
          <a:r>
            <a:rPr lang="en-US" sz="1000" kern="1200" dirty="0"/>
            <a:t>Query Interop</a:t>
          </a:r>
        </a:p>
      </dsp:txBody>
      <dsp:txXfrm>
        <a:off x="6520535" y="1462410"/>
        <a:ext cx="1543765" cy="364901"/>
      </dsp:txXfrm>
    </dsp:sp>
    <dsp:sp modelId="{89300EEA-BE80-48B3-8094-9AAD9722EFF4}">
      <dsp:nvSpPr>
        <dsp:cNvPr id="0" name=""/>
        <dsp:cNvSpPr/>
      </dsp:nvSpPr>
      <dsp:spPr>
        <a:xfrm>
          <a:off x="6512644" y="1900268"/>
          <a:ext cx="1566471" cy="387607"/>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19050" rIns="25400" bIns="19050" numCol="1" spcCol="1270" anchor="ctr" anchorCtr="0">
          <a:noAutofit/>
        </a:bodyPr>
        <a:lstStyle/>
        <a:p>
          <a:pPr marL="0" lvl="0" indent="0" algn="ctr" defTabSz="444500">
            <a:lnSpc>
              <a:spcPct val="90000"/>
            </a:lnSpc>
            <a:spcBef>
              <a:spcPct val="0"/>
            </a:spcBef>
            <a:spcAft>
              <a:spcPct val="35000"/>
            </a:spcAft>
            <a:buNone/>
          </a:pPr>
          <a:r>
            <a:rPr lang="en-US" sz="1000" kern="1200" dirty="0"/>
            <a:t>SQL System Tables</a:t>
          </a:r>
        </a:p>
      </dsp:txBody>
      <dsp:txXfrm>
        <a:off x="6523997" y="1911621"/>
        <a:ext cx="1543765" cy="364901"/>
      </dsp:txXfrm>
    </dsp:sp>
    <dsp:sp modelId="{5E76974D-E17A-4E99-BAD9-E6CDD876DE38}">
      <dsp:nvSpPr>
        <dsp:cNvPr id="0" name=""/>
        <dsp:cNvSpPr/>
      </dsp:nvSpPr>
      <dsp:spPr>
        <a:xfrm>
          <a:off x="6512644" y="2347508"/>
          <a:ext cx="1566471" cy="387607"/>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19050" rIns="25400" bIns="19050" numCol="1" spcCol="1270" anchor="ctr" anchorCtr="0">
          <a:noAutofit/>
        </a:bodyPr>
        <a:lstStyle/>
        <a:p>
          <a:pPr marL="0" lvl="0" indent="0" algn="ctr" defTabSz="444500">
            <a:lnSpc>
              <a:spcPct val="90000"/>
            </a:lnSpc>
            <a:spcBef>
              <a:spcPct val="0"/>
            </a:spcBef>
            <a:spcAft>
              <a:spcPct val="35000"/>
            </a:spcAft>
            <a:buNone/>
          </a:pPr>
          <a:r>
            <a:rPr lang="en-US" sz="1000" kern="1200" dirty="0"/>
            <a:t>Log Manager</a:t>
          </a:r>
        </a:p>
      </dsp:txBody>
      <dsp:txXfrm>
        <a:off x="6523997" y="2358861"/>
        <a:ext cx="1543765" cy="364901"/>
      </dsp:txXfrm>
    </dsp:sp>
    <dsp:sp modelId="{C9641500-15E3-4210-BBD4-5A298B2988D4}">
      <dsp:nvSpPr>
        <dsp:cNvPr id="0" name=""/>
        <dsp:cNvSpPr/>
      </dsp:nvSpPr>
      <dsp:spPr>
        <a:xfrm>
          <a:off x="6512644" y="2794748"/>
          <a:ext cx="1566471" cy="387607"/>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19050" rIns="25400" bIns="19050" numCol="1" spcCol="1270" anchor="ctr" anchorCtr="0">
          <a:noAutofit/>
        </a:bodyPr>
        <a:lstStyle/>
        <a:p>
          <a:pPr marL="0" lvl="0" indent="0" algn="ctr" defTabSz="444500">
            <a:lnSpc>
              <a:spcPct val="90000"/>
            </a:lnSpc>
            <a:spcBef>
              <a:spcPct val="0"/>
            </a:spcBef>
            <a:spcAft>
              <a:spcPct val="35000"/>
            </a:spcAft>
            <a:buNone/>
          </a:pPr>
          <a:r>
            <a:rPr lang="en-US" sz="1000" kern="1200" dirty="0"/>
            <a:t>HADR</a:t>
          </a:r>
        </a:p>
      </dsp:txBody>
      <dsp:txXfrm>
        <a:off x="6523997" y="2806101"/>
        <a:ext cx="1543765" cy="364901"/>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9FB3EC-4532-4C85-96F5-286133039498}">
      <dsp:nvSpPr>
        <dsp:cNvPr id="0" name=""/>
        <dsp:cNvSpPr/>
      </dsp:nvSpPr>
      <dsp:spPr>
        <a:xfrm rot="5400000">
          <a:off x="3430779" y="-1392272"/>
          <a:ext cx="570158" cy="3497278"/>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Char char="•"/>
          </a:pPr>
          <a:r>
            <a:rPr lang="en-US" sz="1300" kern="1200" dirty="0"/>
            <a:t>Name = DB_ID_&lt;dbid&gt;</a:t>
          </a:r>
        </a:p>
        <a:p>
          <a:pPr marL="114300" lvl="1" indent="-114300" algn="l" defTabSz="577850">
            <a:lnSpc>
              <a:spcPct val="90000"/>
            </a:lnSpc>
            <a:spcBef>
              <a:spcPct val="0"/>
            </a:spcBef>
            <a:spcAft>
              <a:spcPct val="15000"/>
            </a:spcAft>
            <a:buChar char="•"/>
          </a:pPr>
          <a:r>
            <a:rPr lang="en-US" sz="1300" kern="1200" dirty="0"/>
            <a:t>Your data goes here so this gets big</a:t>
          </a:r>
        </a:p>
      </dsp:txBody>
      <dsp:txXfrm rot="-5400000">
        <a:off x="1967220" y="99120"/>
        <a:ext cx="3469445" cy="514492"/>
      </dsp:txXfrm>
    </dsp:sp>
    <dsp:sp modelId="{3EC37CA5-9F1E-4575-899E-95516CDA7D14}">
      <dsp:nvSpPr>
        <dsp:cNvPr id="0" name=""/>
        <dsp:cNvSpPr/>
      </dsp:nvSpPr>
      <dsp:spPr>
        <a:xfrm>
          <a:off x="0" y="17"/>
          <a:ext cx="1967219" cy="71269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kern="1200" dirty="0"/>
            <a:t>MEMORYCLERK_XTP</a:t>
          </a:r>
        </a:p>
      </dsp:txBody>
      <dsp:txXfrm>
        <a:off x="34791" y="34808"/>
        <a:ext cx="1897637" cy="643116"/>
      </dsp:txXfrm>
    </dsp:sp>
    <dsp:sp modelId="{8F0A9952-C2F8-499F-825C-11FC78F45639}">
      <dsp:nvSpPr>
        <dsp:cNvPr id="0" name=""/>
        <dsp:cNvSpPr/>
      </dsp:nvSpPr>
      <dsp:spPr>
        <a:xfrm rot="5400000">
          <a:off x="3430779" y="-643938"/>
          <a:ext cx="570158" cy="3497278"/>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Char char="•"/>
          </a:pPr>
          <a:r>
            <a:rPr lang="en-US" sz="1300" kern="1200" dirty="0"/>
            <a:t>Two of these for each db</a:t>
          </a:r>
        </a:p>
        <a:p>
          <a:pPr marL="114300" lvl="1" indent="-114300" algn="l" defTabSz="577850">
            <a:lnSpc>
              <a:spcPct val="90000"/>
            </a:lnSpc>
            <a:spcBef>
              <a:spcPct val="0"/>
            </a:spcBef>
            <a:spcAft>
              <a:spcPct val="15000"/>
            </a:spcAft>
            <a:buChar char="•"/>
          </a:pPr>
          <a:r>
            <a:rPr lang="en-US" sz="1300" kern="1200" dirty="0"/>
            <a:t>Much smaller but can grow some over time</a:t>
          </a:r>
        </a:p>
      </dsp:txBody>
      <dsp:txXfrm rot="-5400000">
        <a:off x="1967220" y="847454"/>
        <a:ext cx="3469445" cy="514492"/>
      </dsp:txXfrm>
    </dsp:sp>
    <dsp:sp modelId="{489A6509-63EA-4DFB-A6F2-8D61C78A8ACC}">
      <dsp:nvSpPr>
        <dsp:cNvPr id="0" name=""/>
        <dsp:cNvSpPr/>
      </dsp:nvSpPr>
      <dsp:spPr>
        <a:xfrm>
          <a:off x="0" y="748351"/>
          <a:ext cx="1967219" cy="71269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kern="1200" dirty="0"/>
            <a:t>MEMOBJ_XTPDB</a:t>
          </a:r>
        </a:p>
      </dsp:txBody>
      <dsp:txXfrm>
        <a:off x="34791" y="783142"/>
        <a:ext cx="1897637" cy="64311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287734-A6BC-4224-A31D-30191C03CDEA}">
      <dsp:nvSpPr>
        <dsp:cNvPr id="0" name=""/>
        <dsp:cNvSpPr/>
      </dsp:nvSpPr>
      <dsp:spPr>
        <a:xfrm>
          <a:off x="3571" y="452169"/>
          <a:ext cx="1107035" cy="1349199"/>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Schema stored in SQL system catalog</a:t>
          </a:r>
        </a:p>
      </dsp:txBody>
      <dsp:txXfrm>
        <a:off x="35995" y="484593"/>
        <a:ext cx="1042187" cy="1284351"/>
      </dsp:txXfrm>
    </dsp:sp>
    <dsp:sp modelId="{3E89134A-194A-4374-96B3-E25E426249FE}">
      <dsp:nvSpPr>
        <dsp:cNvPr id="0" name=""/>
        <dsp:cNvSpPr/>
      </dsp:nvSpPr>
      <dsp:spPr>
        <a:xfrm>
          <a:off x="1221310" y="989497"/>
          <a:ext cx="234691" cy="274544"/>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dirty="0"/>
        </a:p>
      </dsp:txBody>
      <dsp:txXfrm>
        <a:off x="1221310" y="1044406"/>
        <a:ext cx="164284" cy="164726"/>
      </dsp:txXfrm>
    </dsp:sp>
    <dsp:sp modelId="{D401CF4E-BD78-40E8-B303-247D7986B384}">
      <dsp:nvSpPr>
        <dsp:cNvPr id="0" name=""/>
        <dsp:cNvSpPr/>
      </dsp:nvSpPr>
      <dsp:spPr>
        <a:xfrm>
          <a:off x="1553421" y="452169"/>
          <a:ext cx="1107035" cy="1349199"/>
        </a:xfrm>
        <a:prstGeom prst="roundRect">
          <a:avLst>
            <a:gd name="adj" fmla="val 10000"/>
          </a:avLst>
        </a:prstGeom>
        <a:solidFill>
          <a:schemeClr val="accent5">
            <a:hueOff val="48569"/>
            <a:satOff val="-24408"/>
            <a:lumOff val="882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Hash index built in-memory</a:t>
          </a:r>
        </a:p>
      </dsp:txBody>
      <dsp:txXfrm>
        <a:off x="1585845" y="484593"/>
        <a:ext cx="1042187" cy="1284351"/>
      </dsp:txXfrm>
    </dsp:sp>
    <dsp:sp modelId="{CEF2E392-30F2-47E6-A893-75605A2C0545}">
      <dsp:nvSpPr>
        <dsp:cNvPr id="0" name=""/>
        <dsp:cNvSpPr/>
      </dsp:nvSpPr>
      <dsp:spPr>
        <a:xfrm>
          <a:off x="2771160" y="989497"/>
          <a:ext cx="234691" cy="274544"/>
        </a:xfrm>
        <a:prstGeom prst="rightArrow">
          <a:avLst>
            <a:gd name="adj1" fmla="val 60000"/>
            <a:gd name="adj2" fmla="val 50000"/>
          </a:avLst>
        </a:prstGeom>
        <a:solidFill>
          <a:schemeClr val="accent5">
            <a:hueOff val="64759"/>
            <a:satOff val="-32543"/>
            <a:lumOff val="11765"/>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dirty="0"/>
        </a:p>
      </dsp:txBody>
      <dsp:txXfrm>
        <a:off x="2771160" y="1044406"/>
        <a:ext cx="164284" cy="164726"/>
      </dsp:txXfrm>
    </dsp:sp>
    <dsp:sp modelId="{39FC0219-5734-441C-87E9-88B37836B166}">
      <dsp:nvSpPr>
        <dsp:cNvPr id="0" name=""/>
        <dsp:cNvSpPr/>
      </dsp:nvSpPr>
      <dsp:spPr>
        <a:xfrm>
          <a:off x="3103271" y="452169"/>
          <a:ext cx="1107035" cy="1349199"/>
        </a:xfrm>
        <a:prstGeom prst="roundRect">
          <a:avLst>
            <a:gd name="adj" fmla="val 10000"/>
          </a:avLst>
        </a:prstGeom>
        <a:solidFill>
          <a:schemeClr val="accent5">
            <a:hueOff val="97138"/>
            <a:satOff val="-48815"/>
            <a:lumOff val="1764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Hk system tables populated</a:t>
          </a:r>
        </a:p>
      </dsp:txBody>
      <dsp:txXfrm>
        <a:off x="3135695" y="484593"/>
        <a:ext cx="1042187" cy="1284351"/>
      </dsp:txXfrm>
    </dsp:sp>
    <dsp:sp modelId="{B35F154C-0A34-4312-9A85-01BD6F4FA530}">
      <dsp:nvSpPr>
        <dsp:cNvPr id="0" name=""/>
        <dsp:cNvSpPr/>
      </dsp:nvSpPr>
      <dsp:spPr>
        <a:xfrm>
          <a:off x="4321010" y="989497"/>
          <a:ext cx="234691" cy="274544"/>
        </a:xfrm>
        <a:prstGeom prst="rightArrow">
          <a:avLst>
            <a:gd name="adj1" fmla="val 60000"/>
            <a:gd name="adj2" fmla="val 50000"/>
          </a:avLst>
        </a:prstGeom>
        <a:solidFill>
          <a:schemeClr val="accent5">
            <a:hueOff val="129518"/>
            <a:satOff val="-65087"/>
            <a:lumOff val="23529"/>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dirty="0"/>
        </a:p>
      </dsp:txBody>
      <dsp:txXfrm>
        <a:off x="4321010" y="1044406"/>
        <a:ext cx="164284" cy="164726"/>
      </dsp:txXfrm>
    </dsp:sp>
    <dsp:sp modelId="{F94DB3D3-F8E7-429E-9230-B0294377059F}">
      <dsp:nvSpPr>
        <dsp:cNvPr id="0" name=""/>
        <dsp:cNvSpPr/>
      </dsp:nvSpPr>
      <dsp:spPr>
        <a:xfrm>
          <a:off x="4653121" y="452169"/>
          <a:ext cx="1107035" cy="1349199"/>
        </a:xfrm>
        <a:prstGeom prst="roundRect">
          <a:avLst>
            <a:gd name="adj" fmla="val 10000"/>
          </a:avLst>
        </a:prstGeom>
        <a:solidFill>
          <a:schemeClr val="accent5">
            <a:hueOff val="145708"/>
            <a:satOff val="-73223"/>
            <a:lumOff val="2647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Schema DLL built</a:t>
          </a:r>
        </a:p>
      </dsp:txBody>
      <dsp:txXfrm>
        <a:off x="4685545" y="484593"/>
        <a:ext cx="1042187" cy="1284351"/>
      </dsp:txXfrm>
    </dsp:sp>
    <dsp:sp modelId="{11D16440-CDA0-4FF7-BA78-B20B7EB0D876}">
      <dsp:nvSpPr>
        <dsp:cNvPr id="0" name=""/>
        <dsp:cNvSpPr/>
      </dsp:nvSpPr>
      <dsp:spPr>
        <a:xfrm>
          <a:off x="5870860" y="989497"/>
          <a:ext cx="234691" cy="274544"/>
        </a:xfrm>
        <a:prstGeom prst="rightArrow">
          <a:avLst>
            <a:gd name="adj1" fmla="val 60000"/>
            <a:gd name="adj2" fmla="val 50000"/>
          </a:avLst>
        </a:prstGeom>
        <a:solidFill>
          <a:schemeClr val="accent5">
            <a:hueOff val="194277"/>
            <a:satOff val="-97630"/>
            <a:lumOff val="35294"/>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dirty="0"/>
        </a:p>
      </dsp:txBody>
      <dsp:txXfrm>
        <a:off x="5870860" y="1044406"/>
        <a:ext cx="164284" cy="164726"/>
      </dsp:txXfrm>
    </dsp:sp>
    <dsp:sp modelId="{63FDA563-E00A-4648-8F79-F184F69C2224}">
      <dsp:nvSpPr>
        <dsp:cNvPr id="0" name=""/>
        <dsp:cNvSpPr/>
      </dsp:nvSpPr>
      <dsp:spPr>
        <a:xfrm>
          <a:off x="6202971" y="452169"/>
          <a:ext cx="1107035" cy="1349199"/>
        </a:xfrm>
        <a:prstGeom prst="roundRect">
          <a:avLst>
            <a:gd name="adj" fmla="val 10000"/>
          </a:avLst>
        </a:prstGeom>
        <a:solidFill>
          <a:schemeClr val="accent5">
            <a:hueOff val="194277"/>
            <a:satOff val="-97630"/>
            <a:lumOff val="3529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Perform a checkpoint</a:t>
          </a:r>
        </a:p>
      </dsp:txBody>
      <dsp:txXfrm>
        <a:off x="6235395" y="484593"/>
        <a:ext cx="1042187" cy="1284351"/>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80FC0F-D40B-41E1-8508-96BA40CC6851}">
      <dsp:nvSpPr>
        <dsp:cNvPr id="0" name=""/>
        <dsp:cNvSpPr/>
      </dsp:nvSpPr>
      <dsp:spPr>
        <a:xfrm>
          <a:off x="0" y="76168"/>
          <a:ext cx="8370652" cy="4633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How do you find data rows in a normal SQL table?</a:t>
          </a:r>
        </a:p>
      </dsp:txBody>
      <dsp:txXfrm>
        <a:off x="22617" y="98785"/>
        <a:ext cx="8325418" cy="418086"/>
      </dsp:txXfrm>
    </dsp:sp>
    <dsp:sp modelId="{3523998F-3D75-4B40-9136-6E756116C8DD}">
      <dsp:nvSpPr>
        <dsp:cNvPr id="0" name=""/>
        <dsp:cNvSpPr/>
      </dsp:nvSpPr>
      <dsp:spPr>
        <a:xfrm>
          <a:off x="0" y="539488"/>
          <a:ext cx="8370652" cy="521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5768"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US" sz="1400" kern="1200" dirty="0"/>
            <a:t>Heap = Use IAM pages</a:t>
          </a:r>
        </a:p>
        <a:p>
          <a:pPr marL="114300" lvl="1" indent="-114300" algn="l" defTabSz="622300">
            <a:lnSpc>
              <a:spcPct val="90000"/>
            </a:lnSpc>
            <a:spcBef>
              <a:spcPct val="0"/>
            </a:spcBef>
            <a:spcAft>
              <a:spcPct val="20000"/>
            </a:spcAft>
            <a:buChar char="•"/>
          </a:pPr>
          <a:r>
            <a:rPr lang="en-US" sz="1400" kern="1200" dirty="0"/>
            <a:t>Clustered Index = Find root page and traverse index</a:t>
          </a:r>
        </a:p>
      </dsp:txBody>
      <dsp:txXfrm>
        <a:off x="0" y="539488"/>
        <a:ext cx="8370652" cy="521640"/>
      </dsp:txXfrm>
    </dsp:sp>
    <dsp:sp modelId="{525D0E52-38F9-48D5-AC82-036AAC491A1F}">
      <dsp:nvSpPr>
        <dsp:cNvPr id="0" name=""/>
        <dsp:cNvSpPr/>
      </dsp:nvSpPr>
      <dsp:spPr>
        <a:xfrm>
          <a:off x="0" y="1061128"/>
          <a:ext cx="8370652" cy="4633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What about an in-memory table?</a:t>
          </a:r>
        </a:p>
      </dsp:txBody>
      <dsp:txXfrm>
        <a:off x="22617" y="1083745"/>
        <a:ext cx="8325418" cy="418086"/>
      </dsp:txXfrm>
    </dsp:sp>
    <dsp:sp modelId="{ABFDDC2F-40E6-406A-A9B1-B6CE90E35819}">
      <dsp:nvSpPr>
        <dsp:cNvPr id="0" name=""/>
        <dsp:cNvSpPr/>
      </dsp:nvSpPr>
      <dsp:spPr>
        <a:xfrm>
          <a:off x="0" y="1524448"/>
          <a:ext cx="8370652" cy="12295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5768"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US" sz="1400" b="1" kern="1200" dirty="0"/>
            <a:t>Hash index table pointer </a:t>
          </a:r>
          <a:r>
            <a:rPr lang="en-US" sz="1400" kern="1200" dirty="0"/>
            <a:t>known in HK metadata for a table. </a:t>
          </a:r>
          <a:r>
            <a:rPr lang="en-US" sz="1400" i="1" kern="1200" dirty="0"/>
            <a:t>Hash</a:t>
          </a:r>
          <a:r>
            <a:rPr lang="en-US" sz="1400" kern="1200" dirty="0"/>
            <a:t> the index key, go to bucket pointer, traverse chain to find row</a:t>
          </a:r>
        </a:p>
        <a:p>
          <a:pPr marL="114300" lvl="1" indent="-114300" algn="l" defTabSz="622300">
            <a:lnSpc>
              <a:spcPct val="90000"/>
            </a:lnSpc>
            <a:spcBef>
              <a:spcPct val="0"/>
            </a:spcBef>
            <a:spcAft>
              <a:spcPct val="20000"/>
            </a:spcAft>
            <a:buChar char="•"/>
          </a:pPr>
          <a:r>
            <a:rPr lang="en-US" sz="1400" kern="1200" dirty="0"/>
            <a:t>Page Mapping Table used for </a:t>
          </a:r>
          <a:r>
            <a:rPr lang="en-US" sz="1400" b="1" kern="1200" dirty="0"/>
            <a:t>range indexes </a:t>
          </a:r>
          <a:r>
            <a:rPr lang="en-US" sz="1400" kern="1200" dirty="0"/>
            <a:t>and has a known pointer in HK metadata. Traverse the range index which points to data rows</a:t>
          </a:r>
        </a:p>
        <a:p>
          <a:pPr marL="114300" lvl="1" indent="-114300" algn="l" defTabSz="622300">
            <a:lnSpc>
              <a:spcPct val="90000"/>
            </a:lnSpc>
            <a:spcBef>
              <a:spcPct val="0"/>
            </a:spcBef>
            <a:spcAft>
              <a:spcPct val="20000"/>
            </a:spcAft>
            <a:buChar char="•"/>
          </a:pPr>
          <a:r>
            <a:rPr lang="en-US" sz="1400" kern="1200" dirty="0"/>
            <a:t>Data exists in memory as pointers to rows (aka a </a:t>
          </a:r>
          <a:r>
            <a:rPr lang="en-US" sz="1400" b="1" kern="1200" dirty="0"/>
            <a:t>heap</a:t>
          </a:r>
          <a:r>
            <a:rPr lang="en-US" sz="1400" kern="1200" dirty="0"/>
            <a:t>). No page structure</a:t>
          </a:r>
        </a:p>
      </dsp:txBody>
      <dsp:txXfrm>
        <a:off x="0" y="1524448"/>
        <a:ext cx="8370652" cy="1229580"/>
      </dsp:txXfrm>
    </dsp:sp>
    <dsp:sp modelId="{7664528E-B0B2-4280-92AF-A4710A4E86F4}">
      <dsp:nvSpPr>
        <dsp:cNvPr id="0" name=""/>
        <dsp:cNvSpPr/>
      </dsp:nvSpPr>
      <dsp:spPr>
        <a:xfrm>
          <a:off x="0" y="2754028"/>
          <a:ext cx="8370652" cy="4633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All data rows have </a:t>
          </a:r>
          <a:r>
            <a:rPr lang="en-US" sz="1800" i="1" kern="1200" dirty="0"/>
            <a:t>known</a:t>
          </a:r>
          <a:r>
            <a:rPr lang="en-US" sz="1800" kern="1200" dirty="0"/>
            <a:t> header but data is </a:t>
          </a:r>
          <a:r>
            <a:rPr lang="en-US" sz="1800" b="1" i="1" kern="1200" dirty="0"/>
            <a:t>opaque</a:t>
          </a:r>
          <a:r>
            <a:rPr lang="en-US" sz="1800" kern="1200" dirty="0"/>
            <a:t> to HK engine</a:t>
          </a:r>
        </a:p>
      </dsp:txBody>
      <dsp:txXfrm>
        <a:off x="22617" y="2776645"/>
        <a:ext cx="8325418" cy="418086"/>
      </dsp:txXfrm>
    </dsp:sp>
    <dsp:sp modelId="{71D2C03D-69CD-4F91-A5DA-4D4A31C62486}">
      <dsp:nvSpPr>
        <dsp:cNvPr id="0" name=""/>
        <dsp:cNvSpPr/>
      </dsp:nvSpPr>
      <dsp:spPr>
        <a:xfrm>
          <a:off x="0" y="3217348"/>
          <a:ext cx="8370652" cy="521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5768"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US" sz="1400" kern="1200" dirty="0"/>
            <a:t>Schema DLL and/or Native Compiled Proc DLL knows the format of the row data</a:t>
          </a:r>
        </a:p>
        <a:p>
          <a:pPr marL="114300" lvl="1" indent="-114300" algn="l" defTabSz="622300">
            <a:lnSpc>
              <a:spcPct val="90000"/>
            </a:lnSpc>
            <a:spcBef>
              <a:spcPct val="0"/>
            </a:spcBef>
            <a:spcAft>
              <a:spcPct val="20000"/>
            </a:spcAft>
            <a:buChar char="•"/>
          </a:pPr>
          <a:r>
            <a:rPr lang="en-US" sz="1400" kern="1200" dirty="0"/>
            <a:t>Schema DLL and/or Native Compiled Proc DLL knows how to find “key” inside the index</a:t>
          </a:r>
        </a:p>
      </dsp:txBody>
      <dsp:txXfrm>
        <a:off x="0" y="3217348"/>
        <a:ext cx="8370652" cy="521640"/>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10.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3.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9.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0.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1F4F17F-797E-F743-99C7-34FA65335D3C}" type="datetimeFigureOut">
              <a:rPr lang="en-US" smtClean="0"/>
              <a:t>10/26/2016</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E1E63A2-433C-2447-B893-859ADBD60160}" type="slidenum">
              <a:rPr lang="en-US" smtClean="0"/>
              <a:t>‹#›</a:t>
            </a:fld>
            <a:endParaRPr lang="en-US" dirty="0"/>
          </a:p>
        </p:txBody>
      </p:sp>
    </p:spTree>
    <p:extLst>
      <p:ext uri="{BB962C8B-B14F-4D97-AF65-F5344CB8AC3E}">
        <p14:creationId xmlns:p14="http://schemas.microsoft.com/office/powerpoint/2010/main" val="100172225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76353FC-0869-45D3-95AF-CC29198471C2}" type="datetimeFigureOut">
              <a:rPr lang="en-US" smtClean="0"/>
              <a:t>10/26/2016</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DD65AC4-17B0-4E19-8496-B264E70A18D3}" type="slidenum">
              <a:rPr lang="en-US" smtClean="0"/>
              <a:t>‹#›</a:t>
            </a:fld>
            <a:endParaRPr lang="en-US" dirty="0"/>
          </a:p>
        </p:txBody>
      </p:sp>
    </p:spTree>
    <p:extLst>
      <p:ext uri="{BB962C8B-B14F-4D97-AF65-F5344CB8AC3E}">
        <p14:creationId xmlns:p14="http://schemas.microsoft.com/office/powerpoint/2010/main" val="379893469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D65AC4-17B0-4E19-8496-B264E70A18D3}" type="slidenum">
              <a:rPr lang="en-US" smtClean="0"/>
              <a:t>1</a:t>
            </a:fld>
            <a:endParaRPr lang="en-US" dirty="0"/>
          </a:p>
        </p:txBody>
      </p:sp>
    </p:spTree>
    <p:extLst>
      <p:ext uri="{BB962C8B-B14F-4D97-AF65-F5344CB8AC3E}">
        <p14:creationId xmlns:p14="http://schemas.microsoft.com/office/powerpoint/2010/main" val="12942384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 is the greek word for Hekaton which means 100 because our original goal was to achieve 100x performance with In-Memory OLTP</a:t>
            </a:r>
          </a:p>
          <a:p>
            <a:endParaRPr lang="en-US" dirty="0"/>
          </a:p>
          <a:p>
            <a:r>
              <a:rPr lang="en-US" dirty="0"/>
              <a:t>Follow the readme.txt file in the inmem_oltp_transaction_compare folder</a:t>
            </a:r>
          </a:p>
        </p:txBody>
      </p:sp>
      <p:sp>
        <p:nvSpPr>
          <p:cNvPr id="4" name="Slide Number Placeholder 3"/>
          <p:cNvSpPr>
            <a:spLocks noGrp="1"/>
          </p:cNvSpPr>
          <p:nvPr>
            <p:ph type="sldNum" sz="quarter" idx="10"/>
          </p:nvPr>
        </p:nvSpPr>
        <p:spPr/>
        <p:txBody>
          <a:bodyPr/>
          <a:lstStyle/>
          <a:p>
            <a:fld id="{DDD65AC4-17B0-4E19-8496-B264E70A18D3}" type="slidenum">
              <a:rPr lang="en-US" smtClean="0"/>
              <a:t>10</a:t>
            </a:fld>
            <a:endParaRPr lang="en-US" dirty="0"/>
          </a:p>
        </p:txBody>
      </p:sp>
    </p:spTree>
    <p:extLst>
      <p:ext uri="{BB962C8B-B14F-4D97-AF65-F5344CB8AC3E}">
        <p14:creationId xmlns:p14="http://schemas.microsoft.com/office/powerpoint/2010/main" val="29597599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D65AC4-17B0-4E19-8496-B264E70A18D3}" type="slidenum">
              <a:rPr lang="en-US" smtClean="0"/>
              <a:t>11</a:t>
            </a:fld>
            <a:endParaRPr lang="en-US" dirty="0"/>
          </a:p>
        </p:txBody>
      </p:sp>
    </p:spTree>
    <p:extLst>
      <p:ext uri="{BB962C8B-B14F-4D97-AF65-F5344CB8AC3E}">
        <p14:creationId xmlns:p14="http://schemas.microsoft.com/office/powerpoint/2010/main" val="25769072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D65AC4-17B0-4E19-8496-B264E70A18D3}" type="slidenum">
              <a:rPr lang="en-US" smtClean="0"/>
              <a:t>13</a:t>
            </a:fld>
            <a:endParaRPr lang="en-US" dirty="0"/>
          </a:p>
        </p:txBody>
      </p:sp>
    </p:spTree>
    <p:extLst>
      <p:ext uri="{BB962C8B-B14F-4D97-AF65-F5344CB8AC3E}">
        <p14:creationId xmlns:p14="http://schemas.microsoft.com/office/powerpoint/2010/main" val="13457618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D65AC4-17B0-4E19-8496-B264E70A18D3}" type="slidenum">
              <a:rPr lang="en-US" smtClean="0"/>
              <a:t>14</a:t>
            </a:fld>
            <a:endParaRPr lang="en-US" dirty="0"/>
          </a:p>
        </p:txBody>
      </p:sp>
    </p:spTree>
    <p:extLst>
      <p:ext uri="{BB962C8B-B14F-4D97-AF65-F5344CB8AC3E}">
        <p14:creationId xmlns:p14="http://schemas.microsoft.com/office/powerpoint/2010/main" val="2604562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request with command = XTP_CKPT_AGENT is used to keep FREE files replenished for CHECKPOINT files</a:t>
            </a:r>
          </a:p>
        </p:txBody>
      </p:sp>
      <p:sp>
        <p:nvSpPr>
          <p:cNvPr id="4" name="Slide Number Placeholder 3"/>
          <p:cNvSpPr>
            <a:spLocks noGrp="1"/>
          </p:cNvSpPr>
          <p:nvPr>
            <p:ph type="sldNum" sz="quarter" idx="10"/>
          </p:nvPr>
        </p:nvSpPr>
        <p:spPr/>
        <p:txBody>
          <a:bodyPr/>
          <a:lstStyle/>
          <a:p>
            <a:fld id="{DDD65AC4-17B0-4E19-8496-B264E70A18D3}" type="slidenum">
              <a:rPr lang="en-US" smtClean="0"/>
              <a:t>15</a:t>
            </a:fld>
            <a:endParaRPr lang="en-US" dirty="0"/>
          </a:p>
        </p:txBody>
      </p:sp>
    </p:spTree>
    <p:extLst>
      <p:ext uri="{BB962C8B-B14F-4D97-AF65-F5344CB8AC3E}">
        <p14:creationId xmlns:p14="http://schemas.microsoft.com/office/powerpoint/2010/main" val="25486727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Follow the readme.txt file in the inmem_oltp_architecture folder</a:t>
            </a:r>
          </a:p>
        </p:txBody>
      </p:sp>
      <p:sp>
        <p:nvSpPr>
          <p:cNvPr id="4" name="Slide Number Placeholder 3"/>
          <p:cNvSpPr>
            <a:spLocks noGrp="1"/>
          </p:cNvSpPr>
          <p:nvPr>
            <p:ph type="sldNum" sz="quarter" idx="10"/>
          </p:nvPr>
        </p:nvSpPr>
        <p:spPr/>
        <p:txBody>
          <a:bodyPr/>
          <a:lstStyle/>
          <a:p>
            <a:fld id="{DDD65AC4-17B0-4E19-8496-B264E70A18D3}" type="slidenum">
              <a:rPr lang="en-US" smtClean="0"/>
              <a:t>16</a:t>
            </a:fld>
            <a:endParaRPr lang="en-US" dirty="0"/>
          </a:p>
        </p:txBody>
      </p:sp>
    </p:spTree>
    <p:extLst>
      <p:ext uri="{BB962C8B-B14F-4D97-AF65-F5344CB8AC3E}">
        <p14:creationId xmlns:p14="http://schemas.microsoft.com/office/powerpoint/2010/main" val="27892886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D65AC4-17B0-4E19-8496-B264E70A18D3}" type="slidenum">
              <a:rPr lang="en-US" smtClean="0"/>
              <a:t>18</a:t>
            </a:fld>
            <a:endParaRPr lang="en-US" dirty="0"/>
          </a:p>
        </p:txBody>
      </p:sp>
    </p:spTree>
    <p:extLst>
      <p:ext uri="{BB962C8B-B14F-4D97-AF65-F5344CB8AC3E}">
        <p14:creationId xmlns:p14="http://schemas.microsoft.com/office/powerpoint/2010/main" val="10583764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D65AC4-17B0-4E19-8496-B264E70A18D3}" type="slidenum">
              <a:rPr lang="en-US" smtClean="0"/>
              <a:t>19</a:t>
            </a:fld>
            <a:endParaRPr lang="en-US" dirty="0"/>
          </a:p>
        </p:txBody>
      </p:sp>
    </p:spTree>
    <p:extLst>
      <p:ext uri="{BB962C8B-B14F-4D97-AF65-F5344CB8AC3E}">
        <p14:creationId xmlns:p14="http://schemas.microsoft.com/office/powerpoint/2010/main" val="13616559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D65AC4-17B0-4E19-8496-B264E70A18D3}" type="slidenum">
              <a:rPr lang="en-US" smtClean="0"/>
              <a:t>20</a:t>
            </a:fld>
            <a:endParaRPr lang="en-US" dirty="0"/>
          </a:p>
        </p:txBody>
      </p:sp>
    </p:spTree>
    <p:extLst>
      <p:ext uri="{BB962C8B-B14F-4D97-AF65-F5344CB8AC3E}">
        <p14:creationId xmlns:p14="http://schemas.microsoft.com/office/powerpoint/2010/main" val="41703210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Hash collision on name index with Ryan because it is a different value than Bob. The first two Bob rows are technically not a collision because they are the same key value</a:t>
            </a:r>
          </a:p>
        </p:txBody>
      </p:sp>
      <p:sp>
        <p:nvSpPr>
          <p:cNvPr id="4" name="Slide Number Placeholder 3"/>
          <p:cNvSpPr>
            <a:spLocks noGrp="1"/>
          </p:cNvSpPr>
          <p:nvPr>
            <p:ph type="sldNum" sz="quarter" idx="10"/>
          </p:nvPr>
        </p:nvSpPr>
        <p:spPr/>
        <p:txBody>
          <a:bodyPr/>
          <a:lstStyle/>
          <a:p>
            <a:fld id="{DDD65AC4-17B0-4E19-8496-B264E70A18D3}" type="slidenum">
              <a:rPr lang="en-US" smtClean="0"/>
              <a:t>21</a:t>
            </a:fld>
            <a:endParaRPr lang="en-US" dirty="0"/>
          </a:p>
        </p:txBody>
      </p:sp>
    </p:spTree>
    <p:extLst>
      <p:ext uri="{BB962C8B-B14F-4D97-AF65-F5344CB8AC3E}">
        <p14:creationId xmlns:p14="http://schemas.microsoft.com/office/powerpoint/2010/main" val="38913416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D65AC4-17B0-4E19-8496-B264E70A18D3}" type="slidenum">
              <a:rPr lang="en-US" smtClean="0"/>
              <a:t>2</a:t>
            </a:fld>
            <a:endParaRPr lang="en-US" dirty="0"/>
          </a:p>
        </p:txBody>
      </p:sp>
    </p:spTree>
    <p:extLst>
      <p:ext uri="{BB962C8B-B14F-4D97-AF65-F5344CB8AC3E}">
        <p14:creationId xmlns:p14="http://schemas.microsoft.com/office/powerpoint/2010/main" val="20257524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D65AC4-17B0-4E19-8496-B264E70A18D3}" type="slidenum">
              <a:rPr lang="en-US" smtClean="0"/>
              <a:t>22</a:t>
            </a:fld>
            <a:endParaRPr lang="en-US" dirty="0"/>
          </a:p>
        </p:txBody>
      </p:sp>
    </p:spTree>
    <p:extLst>
      <p:ext uri="{BB962C8B-B14F-4D97-AF65-F5344CB8AC3E}">
        <p14:creationId xmlns:p14="http://schemas.microsoft.com/office/powerpoint/2010/main" val="23582176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Follow the readme.txt file in the inmem_oltp_data_and_indexes folder</a:t>
            </a:r>
          </a:p>
        </p:txBody>
      </p:sp>
      <p:sp>
        <p:nvSpPr>
          <p:cNvPr id="4" name="Slide Number Placeholder 3"/>
          <p:cNvSpPr>
            <a:spLocks noGrp="1"/>
          </p:cNvSpPr>
          <p:nvPr>
            <p:ph type="sldNum" sz="quarter" idx="10"/>
          </p:nvPr>
        </p:nvSpPr>
        <p:spPr/>
        <p:txBody>
          <a:bodyPr/>
          <a:lstStyle/>
          <a:p>
            <a:fld id="{DDD65AC4-17B0-4E19-8496-B264E70A18D3}" type="slidenum">
              <a:rPr lang="en-US" smtClean="0"/>
              <a:t>23</a:t>
            </a:fld>
            <a:endParaRPr lang="en-US" dirty="0"/>
          </a:p>
        </p:txBody>
      </p:sp>
    </p:spTree>
    <p:extLst>
      <p:ext uri="{BB962C8B-B14F-4D97-AF65-F5344CB8AC3E}">
        <p14:creationId xmlns:p14="http://schemas.microsoft.com/office/powerpoint/2010/main" val="13445466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D65AC4-17B0-4E19-8496-B264E70A18D3}" type="slidenum">
              <a:rPr lang="en-US" smtClean="0"/>
              <a:t>24</a:t>
            </a:fld>
            <a:endParaRPr lang="en-US" dirty="0"/>
          </a:p>
        </p:txBody>
      </p:sp>
    </p:spTree>
    <p:extLst>
      <p:ext uri="{BB962C8B-B14F-4D97-AF65-F5344CB8AC3E}">
        <p14:creationId xmlns:p14="http://schemas.microsoft.com/office/powerpoint/2010/main" val="35549461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D65AC4-17B0-4E19-8496-B264E70A18D3}" type="slidenum">
              <a:rPr lang="en-US" smtClean="0"/>
              <a:t>25</a:t>
            </a:fld>
            <a:endParaRPr lang="en-US" dirty="0"/>
          </a:p>
        </p:txBody>
      </p:sp>
    </p:spTree>
    <p:extLst>
      <p:ext uri="{BB962C8B-B14F-4D97-AF65-F5344CB8AC3E}">
        <p14:creationId xmlns:p14="http://schemas.microsoft.com/office/powerpoint/2010/main" val="28520014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will discuss the compilation  process when talking about natively complied DLLs</a:t>
            </a:r>
          </a:p>
        </p:txBody>
      </p:sp>
      <p:sp>
        <p:nvSpPr>
          <p:cNvPr id="4" name="Slide Number Placeholder 3"/>
          <p:cNvSpPr>
            <a:spLocks noGrp="1"/>
          </p:cNvSpPr>
          <p:nvPr>
            <p:ph type="sldNum" sz="quarter" idx="10"/>
          </p:nvPr>
        </p:nvSpPr>
        <p:spPr/>
        <p:txBody>
          <a:bodyPr/>
          <a:lstStyle/>
          <a:p>
            <a:fld id="{DDD65AC4-17B0-4E19-8496-B264E70A18D3}" type="slidenum">
              <a:rPr lang="en-US" smtClean="0"/>
              <a:t>26</a:t>
            </a:fld>
            <a:endParaRPr lang="en-US" dirty="0"/>
          </a:p>
        </p:txBody>
      </p:sp>
    </p:spTree>
    <p:extLst>
      <p:ext uri="{BB962C8B-B14F-4D97-AF65-F5344CB8AC3E}">
        <p14:creationId xmlns:p14="http://schemas.microsoft.com/office/powerpoint/2010/main" val="19699364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D65AC4-17B0-4E19-8496-B264E70A18D3}" type="slidenum">
              <a:rPr lang="en-US" smtClean="0"/>
              <a:t>27</a:t>
            </a:fld>
            <a:endParaRPr lang="en-US" dirty="0"/>
          </a:p>
        </p:txBody>
      </p:sp>
    </p:spTree>
    <p:extLst>
      <p:ext uri="{BB962C8B-B14F-4D97-AF65-F5344CB8AC3E}">
        <p14:creationId xmlns:p14="http://schemas.microsoft.com/office/powerpoint/2010/main" val="8614938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D65AC4-17B0-4E19-8496-B264E70A18D3}" type="slidenum">
              <a:rPr lang="en-US" smtClean="0"/>
              <a:t>28</a:t>
            </a:fld>
            <a:endParaRPr lang="en-US" dirty="0"/>
          </a:p>
        </p:txBody>
      </p:sp>
    </p:spTree>
    <p:extLst>
      <p:ext uri="{BB962C8B-B14F-4D97-AF65-F5344CB8AC3E}">
        <p14:creationId xmlns:p14="http://schemas.microsoft.com/office/powerpoint/2010/main" val="227578286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Follow the instructions in the readme.txt file in the inmem_oltp_schema_dll folder</a:t>
            </a:r>
          </a:p>
        </p:txBody>
      </p:sp>
      <p:sp>
        <p:nvSpPr>
          <p:cNvPr id="4" name="Slide Number Placeholder 3"/>
          <p:cNvSpPr>
            <a:spLocks noGrp="1"/>
          </p:cNvSpPr>
          <p:nvPr>
            <p:ph type="sldNum" sz="quarter" idx="10"/>
          </p:nvPr>
        </p:nvSpPr>
        <p:spPr/>
        <p:txBody>
          <a:bodyPr/>
          <a:lstStyle/>
          <a:p>
            <a:fld id="{DDD65AC4-17B0-4E19-8496-B264E70A18D3}" type="slidenum">
              <a:rPr lang="en-US" smtClean="0"/>
              <a:t>29</a:t>
            </a:fld>
            <a:endParaRPr lang="en-US" dirty="0"/>
          </a:p>
        </p:txBody>
      </p:sp>
    </p:spTree>
    <p:extLst>
      <p:ext uri="{BB962C8B-B14F-4D97-AF65-F5344CB8AC3E}">
        <p14:creationId xmlns:p14="http://schemas.microsoft.com/office/powerpoint/2010/main" val="19477862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D65AC4-17B0-4E19-8496-B264E70A18D3}" type="slidenum">
              <a:rPr lang="en-US" smtClean="0"/>
              <a:t>31</a:t>
            </a:fld>
            <a:endParaRPr lang="en-US" dirty="0"/>
          </a:p>
        </p:txBody>
      </p:sp>
    </p:spTree>
    <p:extLst>
      <p:ext uri="{BB962C8B-B14F-4D97-AF65-F5344CB8AC3E}">
        <p14:creationId xmlns:p14="http://schemas.microsoft.com/office/powerpoint/2010/main" val="238438800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D65AC4-17B0-4E19-8496-B264E70A18D3}" type="slidenum">
              <a:rPr lang="en-US" smtClean="0"/>
              <a:t>32</a:t>
            </a:fld>
            <a:endParaRPr lang="en-US" dirty="0"/>
          </a:p>
        </p:txBody>
      </p:sp>
    </p:spTree>
    <p:extLst>
      <p:ext uri="{BB962C8B-B14F-4D97-AF65-F5344CB8AC3E}">
        <p14:creationId xmlns:p14="http://schemas.microsoft.com/office/powerpoint/2010/main" val="40110215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D65AC4-17B0-4E19-8496-B264E70A18D3}" type="slidenum">
              <a:rPr lang="en-US" smtClean="0"/>
              <a:t>3</a:t>
            </a:fld>
            <a:endParaRPr lang="en-US" dirty="0"/>
          </a:p>
        </p:txBody>
      </p:sp>
    </p:spTree>
    <p:extLst>
      <p:ext uri="{BB962C8B-B14F-4D97-AF65-F5344CB8AC3E}">
        <p14:creationId xmlns:p14="http://schemas.microsoft.com/office/powerpoint/2010/main" val="7811613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D65AC4-17B0-4E19-8496-B264E70A18D3}" type="slidenum">
              <a:rPr lang="en-US" smtClean="0"/>
              <a:t>33</a:t>
            </a:fld>
            <a:endParaRPr lang="en-US" dirty="0"/>
          </a:p>
        </p:txBody>
      </p:sp>
    </p:spTree>
    <p:extLst>
      <p:ext uri="{BB962C8B-B14F-4D97-AF65-F5344CB8AC3E}">
        <p14:creationId xmlns:p14="http://schemas.microsoft.com/office/powerpoint/2010/main" val="125169006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D65AC4-17B0-4E19-8496-B264E70A18D3}" type="slidenum">
              <a:rPr lang="en-US" smtClean="0"/>
              <a:t>34</a:t>
            </a:fld>
            <a:endParaRPr lang="en-US" dirty="0"/>
          </a:p>
        </p:txBody>
      </p:sp>
    </p:spTree>
    <p:extLst>
      <p:ext uri="{BB962C8B-B14F-4D97-AF65-F5344CB8AC3E}">
        <p14:creationId xmlns:p14="http://schemas.microsoft.com/office/powerpoint/2010/main" val="23659459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T-SQL IsXTPSupported() = Windows API IsProcessorFeaturePresent(PF_COMPARE_EXCHANGE128)</a:t>
            </a:r>
          </a:p>
          <a:p>
            <a:r>
              <a:rPr lang="en-US" dirty="0"/>
              <a:t> =  _InterlockedCompareExchange128() = Cmpxchg16b instruction</a:t>
            </a:r>
          </a:p>
        </p:txBody>
      </p:sp>
      <p:sp>
        <p:nvSpPr>
          <p:cNvPr id="4" name="Slide Number Placeholder 3"/>
          <p:cNvSpPr>
            <a:spLocks noGrp="1"/>
          </p:cNvSpPr>
          <p:nvPr>
            <p:ph type="sldNum" sz="quarter" idx="10"/>
          </p:nvPr>
        </p:nvSpPr>
        <p:spPr/>
        <p:txBody>
          <a:bodyPr/>
          <a:lstStyle/>
          <a:p>
            <a:fld id="{DDD65AC4-17B0-4E19-8496-B264E70A18D3}" type="slidenum">
              <a:rPr lang="en-US" smtClean="0"/>
              <a:t>35</a:t>
            </a:fld>
            <a:endParaRPr lang="en-US" dirty="0"/>
          </a:p>
        </p:txBody>
      </p:sp>
    </p:spTree>
    <p:extLst>
      <p:ext uri="{BB962C8B-B14F-4D97-AF65-F5344CB8AC3E}">
        <p14:creationId xmlns:p14="http://schemas.microsoft.com/office/powerpoint/2010/main" val="213700299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Follow the instructions in the readme.txt file in the inmem_oltp_concurrency folder</a:t>
            </a:r>
          </a:p>
        </p:txBody>
      </p:sp>
      <p:sp>
        <p:nvSpPr>
          <p:cNvPr id="4" name="Slide Number Placeholder 3"/>
          <p:cNvSpPr>
            <a:spLocks noGrp="1"/>
          </p:cNvSpPr>
          <p:nvPr>
            <p:ph type="sldNum" sz="quarter" idx="10"/>
          </p:nvPr>
        </p:nvSpPr>
        <p:spPr/>
        <p:txBody>
          <a:bodyPr/>
          <a:lstStyle/>
          <a:p>
            <a:fld id="{DDD65AC4-17B0-4E19-8496-B264E70A18D3}" type="slidenum">
              <a:rPr lang="en-US" smtClean="0"/>
              <a:t>36</a:t>
            </a:fld>
            <a:endParaRPr lang="en-US" dirty="0"/>
          </a:p>
        </p:txBody>
      </p:sp>
    </p:spTree>
    <p:extLst>
      <p:ext uri="{BB962C8B-B14F-4D97-AF65-F5344CB8AC3E}">
        <p14:creationId xmlns:p14="http://schemas.microsoft.com/office/powerpoint/2010/main" val="163803864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D65AC4-17B0-4E19-8496-B264E70A18D3}" type="slidenum">
              <a:rPr lang="en-US" smtClean="0"/>
              <a:t>37</a:t>
            </a:fld>
            <a:endParaRPr lang="en-US" dirty="0"/>
          </a:p>
        </p:txBody>
      </p:sp>
    </p:spTree>
    <p:extLst>
      <p:ext uri="{BB962C8B-B14F-4D97-AF65-F5344CB8AC3E}">
        <p14:creationId xmlns:p14="http://schemas.microsoft.com/office/powerpoint/2010/main" val="22072642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D65AC4-17B0-4E19-8496-B264E70A18D3}" type="slidenum">
              <a:rPr lang="en-US" smtClean="0"/>
              <a:t>38</a:t>
            </a:fld>
            <a:endParaRPr lang="en-US" dirty="0"/>
          </a:p>
        </p:txBody>
      </p:sp>
    </p:spTree>
    <p:extLst>
      <p:ext uri="{BB962C8B-B14F-4D97-AF65-F5344CB8AC3E}">
        <p14:creationId xmlns:p14="http://schemas.microsoft.com/office/powerpoint/2010/main" val="268203343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D65AC4-17B0-4E19-8496-B264E70A18D3}" type="slidenum">
              <a:rPr lang="en-US" smtClean="0"/>
              <a:t>39</a:t>
            </a:fld>
            <a:endParaRPr lang="en-US" dirty="0"/>
          </a:p>
        </p:txBody>
      </p:sp>
    </p:spTree>
    <p:extLst>
      <p:ext uri="{BB962C8B-B14F-4D97-AF65-F5344CB8AC3E}">
        <p14:creationId xmlns:p14="http://schemas.microsoft.com/office/powerpoint/2010/main" val="36063667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D65AC4-17B0-4E19-8496-B264E70A18D3}" type="slidenum">
              <a:rPr lang="en-US" smtClean="0"/>
              <a:t>40</a:t>
            </a:fld>
            <a:endParaRPr lang="en-US" dirty="0"/>
          </a:p>
        </p:txBody>
      </p:sp>
    </p:spTree>
    <p:extLst>
      <p:ext uri="{BB962C8B-B14F-4D97-AF65-F5344CB8AC3E}">
        <p14:creationId xmlns:p14="http://schemas.microsoft.com/office/powerpoint/2010/main" val="403958106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switch to “large” files (1Gb) if checkpoint has determine it can read 200Mb/sec and the machine has 16 cores and 128Gb for SQL Server</a:t>
            </a:r>
          </a:p>
          <a:p>
            <a:endParaRPr lang="en-US" dirty="0"/>
          </a:p>
        </p:txBody>
      </p:sp>
      <p:sp>
        <p:nvSpPr>
          <p:cNvPr id="4" name="Slide Number Placeholder 3"/>
          <p:cNvSpPr>
            <a:spLocks noGrp="1"/>
          </p:cNvSpPr>
          <p:nvPr>
            <p:ph type="sldNum" sz="quarter" idx="10"/>
          </p:nvPr>
        </p:nvSpPr>
        <p:spPr/>
        <p:txBody>
          <a:bodyPr/>
          <a:lstStyle/>
          <a:p>
            <a:fld id="{DDD65AC4-17B0-4E19-8496-B264E70A18D3}" type="slidenum">
              <a:rPr lang="en-US" smtClean="0"/>
              <a:t>42</a:t>
            </a:fld>
            <a:endParaRPr lang="en-US" dirty="0"/>
          </a:p>
        </p:txBody>
      </p:sp>
    </p:spTree>
    <p:extLst>
      <p:ext uri="{BB962C8B-B14F-4D97-AF65-F5344CB8AC3E}">
        <p14:creationId xmlns:p14="http://schemas.microsoft.com/office/powerpoint/2010/main" val="311872835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D65AC4-17B0-4E19-8496-B264E70A18D3}" type="slidenum">
              <a:rPr lang="en-US" smtClean="0"/>
              <a:t>43</a:t>
            </a:fld>
            <a:endParaRPr lang="en-US" dirty="0"/>
          </a:p>
        </p:txBody>
      </p:sp>
    </p:spTree>
    <p:extLst>
      <p:ext uri="{BB962C8B-B14F-4D97-AF65-F5344CB8AC3E}">
        <p14:creationId xmlns:p14="http://schemas.microsoft.com/office/powerpoint/2010/main" val="25046412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D65AC4-17B0-4E19-8496-B264E70A18D3}" type="slidenum">
              <a:rPr lang="en-US" smtClean="0"/>
              <a:t>4</a:t>
            </a:fld>
            <a:endParaRPr lang="en-US" dirty="0"/>
          </a:p>
        </p:txBody>
      </p:sp>
    </p:spTree>
    <p:extLst>
      <p:ext uri="{BB962C8B-B14F-4D97-AF65-F5344CB8AC3E}">
        <p14:creationId xmlns:p14="http://schemas.microsoft.com/office/powerpoint/2010/main" val="52456544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D65AC4-17B0-4E19-8496-B264E70A18D3}" type="slidenum">
              <a:rPr lang="en-US" smtClean="0"/>
              <a:t>44</a:t>
            </a:fld>
            <a:endParaRPr lang="en-US" dirty="0"/>
          </a:p>
        </p:txBody>
      </p:sp>
    </p:spTree>
    <p:extLst>
      <p:ext uri="{BB962C8B-B14F-4D97-AF65-F5344CB8AC3E}">
        <p14:creationId xmlns:p14="http://schemas.microsoft.com/office/powerpoint/2010/main" val="304736710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D65AC4-17B0-4E19-8496-B264E70A18D3}" type="slidenum">
              <a:rPr lang="en-US" smtClean="0"/>
              <a:t>45</a:t>
            </a:fld>
            <a:endParaRPr lang="en-US" dirty="0"/>
          </a:p>
        </p:txBody>
      </p:sp>
    </p:spTree>
    <p:extLst>
      <p:ext uri="{BB962C8B-B14F-4D97-AF65-F5344CB8AC3E}">
        <p14:creationId xmlns:p14="http://schemas.microsoft.com/office/powerpoint/2010/main" val="43955552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Follow the instructions in readme.txt in the inmem_oltp_checkpoint folder</a:t>
            </a:r>
          </a:p>
        </p:txBody>
      </p:sp>
      <p:sp>
        <p:nvSpPr>
          <p:cNvPr id="4" name="Slide Number Placeholder 3"/>
          <p:cNvSpPr>
            <a:spLocks noGrp="1"/>
          </p:cNvSpPr>
          <p:nvPr>
            <p:ph type="sldNum" sz="quarter" idx="10"/>
          </p:nvPr>
        </p:nvSpPr>
        <p:spPr/>
        <p:txBody>
          <a:bodyPr/>
          <a:lstStyle/>
          <a:p>
            <a:fld id="{DDD65AC4-17B0-4E19-8496-B264E70A18D3}" type="slidenum">
              <a:rPr lang="en-US" smtClean="0"/>
              <a:t>46</a:t>
            </a:fld>
            <a:endParaRPr lang="en-US" dirty="0"/>
          </a:p>
        </p:txBody>
      </p:sp>
    </p:spTree>
    <p:extLst>
      <p:ext uri="{BB962C8B-B14F-4D97-AF65-F5344CB8AC3E}">
        <p14:creationId xmlns:p14="http://schemas.microsoft.com/office/powerpoint/2010/main" val="176876296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D65AC4-17B0-4E19-8496-B264E70A18D3}" type="slidenum">
              <a:rPr lang="en-US" smtClean="0"/>
              <a:t>47</a:t>
            </a:fld>
            <a:endParaRPr lang="en-US" dirty="0"/>
          </a:p>
        </p:txBody>
      </p:sp>
    </p:spTree>
    <p:extLst>
      <p:ext uri="{BB962C8B-B14F-4D97-AF65-F5344CB8AC3E}">
        <p14:creationId xmlns:p14="http://schemas.microsoft.com/office/powerpoint/2010/main" val="401899978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D65AC4-17B0-4E19-8496-B264E70A18D3}" type="slidenum">
              <a:rPr lang="en-US" smtClean="0"/>
              <a:t>48</a:t>
            </a:fld>
            <a:endParaRPr lang="en-US" dirty="0"/>
          </a:p>
        </p:txBody>
      </p:sp>
    </p:spTree>
    <p:extLst>
      <p:ext uri="{BB962C8B-B14F-4D97-AF65-F5344CB8AC3E}">
        <p14:creationId xmlns:p14="http://schemas.microsoft.com/office/powerpoint/2010/main" val="116502431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D65AC4-17B0-4E19-8496-B264E70A18D3}" type="slidenum">
              <a:rPr lang="en-US" smtClean="0"/>
              <a:t>49</a:t>
            </a:fld>
            <a:endParaRPr lang="en-US" dirty="0"/>
          </a:p>
        </p:txBody>
      </p:sp>
    </p:spTree>
    <p:extLst>
      <p:ext uri="{BB962C8B-B14F-4D97-AF65-F5344CB8AC3E}">
        <p14:creationId xmlns:p14="http://schemas.microsoft.com/office/powerpoint/2010/main" val="190778979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the XML representing the MAT TREE</a:t>
            </a:r>
          </a:p>
          <a:p>
            <a:r>
              <a:rPr lang="en-US" dirty="0"/>
              <a:t>Finding g_Bindings for a native proc DLL and set a breakpoint then step through it</a:t>
            </a:r>
          </a:p>
        </p:txBody>
      </p:sp>
      <p:sp>
        <p:nvSpPr>
          <p:cNvPr id="4" name="Slide Number Placeholder 3"/>
          <p:cNvSpPr>
            <a:spLocks noGrp="1"/>
          </p:cNvSpPr>
          <p:nvPr>
            <p:ph type="sldNum" sz="quarter" idx="10"/>
          </p:nvPr>
        </p:nvSpPr>
        <p:spPr/>
        <p:txBody>
          <a:bodyPr/>
          <a:lstStyle/>
          <a:p>
            <a:fld id="{DDD65AC4-17B0-4E19-8496-B264E70A18D3}" type="slidenum">
              <a:rPr lang="en-US" smtClean="0"/>
              <a:t>50</a:t>
            </a:fld>
            <a:endParaRPr lang="en-US" dirty="0"/>
          </a:p>
        </p:txBody>
      </p:sp>
    </p:spTree>
    <p:extLst>
      <p:ext uri="{BB962C8B-B14F-4D97-AF65-F5344CB8AC3E}">
        <p14:creationId xmlns:p14="http://schemas.microsoft.com/office/powerpoint/2010/main" val="421153828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D65AC4-17B0-4E19-8496-B264E70A18D3}" type="slidenum">
              <a:rPr lang="en-US" smtClean="0"/>
              <a:t>52</a:t>
            </a:fld>
            <a:endParaRPr lang="en-US" dirty="0"/>
          </a:p>
        </p:txBody>
      </p:sp>
    </p:spTree>
    <p:extLst>
      <p:ext uri="{BB962C8B-B14F-4D97-AF65-F5344CB8AC3E}">
        <p14:creationId xmlns:p14="http://schemas.microsoft.com/office/powerpoint/2010/main" val="164942847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D65AC4-17B0-4E19-8496-B264E70A18D3}" type="slidenum">
              <a:rPr lang="en-US" smtClean="0"/>
              <a:t>59</a:t>
            </a:fld>
            <a:endParaRPr lang="en-US" dirty="0"/>
          </a:p>
        </p:txBody>
      </p:sp>
    </p:spTree>
    <p:extLst>
      <p:ext uri="{BB962C8B-B14F-4D97-AF65-F5344CB8AC3E}">
        <p14:creationId xmlns:p14="http://schemas.microsoft.com/office/powerpoint/2010/main" val="65487051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Probably cut slide</a:t>
            </a:r>
          </a:p>
        </p:txBody>
      </p:sp>
      <p:sp>
        <p:nvSpPr>
          <p:cNvPr id="4" name="Slide Number Placeholder 3"/>
          <p:cNvSpPr>
            <a:spLocks noGrp="1"/>
          </p:cNvSpPr>
          <p:nvPr>
            <p:ph type="sldNum" sz="quarter" idx="10"/>
          </p:nvPr>
        </p:nvSpPr>
        <p:spPr/>
        <p:txBody>
          <a:bodyPr/>
          <a:lstStyle/>
          <a:p>
            <a:fld id="{DDD65AC4-17B0-4E19-8496-B264E70A18D3}" type="slidenum">
              <a:rPr lang="en-US" smtClean="0"/>
              <a:t>60</a:t>
            </a:fld>
            <a:endParaRPr lang="en-US" dirty="0"/>
          </a:p>
        </p:txBody>
      </p:sp>
    </p:spTree>
    <p:extLst>
      <p:ext uri="{BB962C8B-B14F-4D97-AF65-F5344CB8AC3E}">
        <p14:creationId xmlns:p14="http://schemas.microsoft.com/office/powerpoint/2010/main" val="20909808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D65AC4-17B0-4E19-8496-B264E70A18D3}" type="slidenum">
              <a:rPr lang="en-US" smtClean="0"/>
              <a:t>5</a:t>
            </a:fld>
            <a:endParaRPr lang="en-US" dirty="0"/>
          </a:p>
        </p:txBody>
      </p:sp>
    </p:spTree>
    <p:extLst>
      <p:ext uri="{BB962C8B-B14F-4D97-AF65-F5344CB8AC3E}">
        <p14:creationId xmlns:p14="http://schemas.microsoft.com/office/powerpoint/2010/main" val="15636490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D65AC4-17B0-4E19-8496-B264E70A18D3}" type="slidenum">
              <a:rPr lang="en-US" smtClean="0"/>
              <a:t>62</a:t>
            </a:fld>
            <a:endParaRPr lang="en-US" dirty="0"/>
          </a:p>
        </p:txBody>
      </p:sp>
    </p:spTree>
    <p:extLst>
      <p:ext uri="{BB962C8B-B14F-4D97-AF65-F5344CB8AC3E}">
        <p14:creationId xmlns:p14="http://schemas.microsoft.com/office/powerpoint/2010/main" val="16914716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sz="1600" dirty="0"/>
              <a:t>Each pool is the size of number of schedulers after first item queued</a:t>
            </a:r>
          </a:p>
          <a:p>
            <a:pPr marL="285750" indent="-285750">
              <a:buFont typeface="Arial" panose="020B0604020202020204" pitchFamily="34" charset="0"/>
              <a:buChar char="•"/>
            </a:pPr>
            <a:r>
              <a:rPr lang="en-US" sz="1600" dirty="0"/>
              <a:t>Timeout after 10 secs of idle</a:t>
            </a:r>
          </a:p>
          <a:p>
            <a:pPr marL="285750" indent="-285750">
              <a:buFont typeface="Arial" panose="020B0604020202020204" pitchFamily="34" charset="0"/>
              <a:buChar char="•"/>
            </a:pPr>
            <a:r>
              <a:rPr lang="en-US" sz="1600" dirty="0"/>
              <a:t>NON-PREEMPTIVE and WORKERS POOL</a:t>
            </a:r>
          </a:p>
          <a:p>
            <a:pPr marL="628650" lvl="1" indent="-285750">
              <a:buFont typeface="Arial" panose="020B0604020202020204" pitchFamily="34" charset="0"/>
              <a:buChar char="•"/>
            </a:pPr>
            <a:r>
              <a:rPr lang="en-US" sz="1600" dirty="0"/>
              <a:t>Command = XTP_THREAD_POOL</a:t>
            </a:r>
          </a:p>
          <a:p>
            <a:pPr marL="628650" lvl="1" indent="-285750">
              <a:buFont typeface="Arial" panose="020B0604020202020204" pitchFamily="34" charset="0"/>
              <a:buChar char="•"/>
            </a:pPr>
            <a:r>
              <a:rPr lang="en-US" sz="1600" dirty="0"/>
              <a:t>Wait type = DISPATCHER_QUEUE_SEMAPHORE when idle</a:t>
            </a:r>
          </a:p>
          <a:p>
            <a:pPr marL="285750" indent="-285750">
              <a:buFont typeface="Arial" panose="020B0604020202020204" pitchFamily="34" charset="0"/>
              <a:buChar char="•"/>
            </a:pPr>
            <a:r>
              <a:rPr lang="en-US" sz="1600" dirty="0"/>
              <a:t>PREEMPTIVE POOL</a:t>
            </a:r>
          </a:p>
          <a:p>
            <a:pPr marL="628650" lvl="1" indent="-285750">
              <a:buFont typeface="Arial" panose="020B0604020202020204" pitchFamily="34" charset="0"/>
              <a:buChar char="•"/>
            </a:pPr>
            <a:r>
              <a:rPr lang="en-US" sz="1600" dirty="0"/>
              <a:t>Command = UNKNOWN TOKEN</a:t>
            </a:r>
          </a:p>
          <a:p>
            <a:pPr marL="628650" lvl="1" indent="-285750">
              <a:buFont typeface="Arial" panose="020B0604020202020204" pitchFamily="34" charset="0"/>
              <a:buChar char="•"/>
            </a:pPr>
            <a:r>
              <a:rPr lang="en-US" sz="1600" dirty="0"/>
              <a:t>Wait type = XTP_PREEMPTIVE_TASK</a:t>
            </a:r>
          </a:p>
          <a:p>
            <a:endParaRPr lang="en-US" sz="1200"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DDD65AC4-17B0-4E19-8496-B264E70A18D3}" type="slidenum">
              <a:rPr lang="en-US" smtClean="0"/>
              <a:t>63</a:t>
            </a:fld>
            <a:endParaRPr lang="en-US" dirty="0"/>
          </a:p>
        </p:txBody>
      </p:sp>
    </p:spTree>
    <p:extLst>
      <p:ext uri="{BB962C8B-B14F-4D97-AF65-F5344CB8AC3E}">
        <p14:creationId xmlns:p14="http://schemas.microsoft.com/office/powerpoint/2010/main" val="121070403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D65AC4-17B0-4E19-8496-B264E70A18D3}" type="slidenum">
              <a:rPr lang="en-US" smtClean="0"/>
              <a:t>65</a:t>
            </a:fld>
            <a:endParaRPr lang="en-US" dirty="0"/>
          </a:p>
        </p:txBody>
      </p:sp>
    </p:spTree>
    <p:extLst>
      <p:ext uri="{BB962C8B-B14F-4D97-AF65-F5344CB8AC3E}">
        <p14:creationId xmlns:p14="http://schemas.microsoft.com/office/powerpoint/2010/main" val="136868471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D65AC4-17B0-4E19-8496-B264E70A18D3}" type="slidenum">
              <a:rPr lang="en-US" smtClean="0"/>
              <a:t>67</a:t>
            </a:fld>
            <a:endParaRPr lang="en-US" dirty="0"/>
          </a:p>
        </p:txBody>
      </p:sp>
    </p:spTree>
    <p:extLst>
      <p:ext uri="{BB962C8B-B14F-4D97-AF65-F5344CB8AC3E}">
        <p14:creationId xmlns:p14="http://schemas.microsoft.com/office/powerpoint/2010/main" val="202803032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D65AC4-17B0-4E19-8496-B264E70A18D3}" type="slidenum">
              <a:rPr lang="en-US" smtClean="0"/>
              <a:t>68</a:t>
            </a:fld>
            <a:endParaRPr lang="en-US" dirty="0"/>
          </a:p>
        </p:txBody>
      </p:sp>
    </p:spTree>
    <p:extLst>
      <p:ext uri="{BB962C8B-B14F-4D97-AF65-F5344CB8AC3E}">
        <p14:creationId xmlns:p14="http://schemas.microsoft.com/office/powerpoint/2010/main" val="5275589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D65AC4-17B0-4E19-8496-B264E70A18D3}" type="slidenum">
              <a:rPr lang="en-US" smtClean="0"/>
              <a:t>70</a:t>
            </a:fld>
            <a:endParaRPr lang="en-US" dirty="0"/>
          </a:p>
        </p:txBody>
      </p:sp>
    </p:spTree>
    <p:extLst>
      <p:ext uri="{BB962C8B-B14F-4D97-AF65-F5344CB8AC3E}">
        <p14:creationId xmlns:p14="http://schemas.microsoft.com/office/powerpoint/2010/main" val="28610388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D65AC4-17B0-4E19-8496-B264E70A18D3}" type="slidenum">
              <a:rPr lang="en-US" smtClean="0"/>
              <a:t>6</a:t>
            </a:fld>
            <a:endParaRPr lang="en-US" dirty="0"/>
          </a:p>
        </p:txBody>
      </p:sp>
    </p:spTree>
    <p:extLst>
      <p:ext uri="{BB962C8B-B14F-4D97-AF65-F5344CB8AC3E}">
        <p14:creationId xmlns:p14="http://schemas.microsoft.com/office/powerpoint/2010/main" val="31111311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D65AC4-17B0-4E19-8496-B264E70A18D3}" type="slidenum">
              <a:rPr lang="en-US" smtClean="0"/>
              <a:t>7</a:t>
            </a:fld>
            <a:endParaRPr lang="en-US" dirty="0"/>
          </a:p>
        </p:txBody>
      </p:sp>
    </p:spTree>
    <p:extLst>
      <p:ext uri="{BB962C8B-B14F-4D97-AF65-F5344CB8AC3E}">
        <p14:creationId xmlns:p14="http://schemas.microsoft.com/office/powerpoint/2010/main" val="7084952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point of this slide is talk about capabilities that this deck will not cover</a:t>
            </a:r>
          </a:p>
        </p:txBody>
      </p:sp>
      <p:sp>
        <p:nvSpPr>
          <p:cNvPr id="4" name="Slide Number Placeholder 3"/>
          <p:cNvSpPr>
            <a:spLocks noGrp="1"/>
          </p:cNvSpPr>
          <p:nvPr>
            <p:ph type="sldNum" sz="quarter" idx="10"/>
          </p:nvPr>
        </p:nvSpPr>
        <p:spPr/>
        <p:txBody>
          <a:bodyPr/>
          <a:lstStyle/>
          <a:p>
            <a:fld id="{DDD65AC4-17B0-4E19-8496-B264E70A18D3}" type="slidenum">
              <a:rPr lang="en-US" smtClean="0"/>
              <a:t>8</a:t>
            </a:fld>
            <a:endParaRPr lang="en-US" dirty="0"/>
          </a:p>
        </p:txBody>
      </p:sp>
    </p:spTree>
    <p:extLst>
      <p:ext uri="{BB962C8B-B14F-4D97-AF65-F5344CB8AC3E}">
        <p14:creationId xmlns:p14="http://schemas.microsoft.com/office/powerpoint/2010/main" val="17159741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Notice that log records are not even created until COMMIT.</a:t>
            </a:r>
          </a:p>
        </p:txBody>
      </p:sp>
      <p:sp>
        <p:nvSpPr>
          <p:cNvPr id="4" name="Slide Number Placeholder 3"/>
          <p:cNvSpPr>
            <a:spLocks noGrp="1"/>
          </p:cNvSpPr>
          <p:nvPr>
            <p:ph type="sldNum" sz="quarter" idx="10"/>
          </p:nvPr>
        </p:nvSpPr>
        <p:spPr/>
        <p:txBody>
          <a:bodyPr/>
          <a:lstStyle/>
          <a:p>
            <a:fld id="{DDD65AC4-17B0-4E19-8496-B264E70A18D3}" type="slidenum">
              <a:rPr lang="en-US" smtClean="0"/>
              <a:t>9</a:t>
            </a:fld>
            <a:endParaRPr lang="en-US" dirty="0"/>
          </a:p>
        </p:txBody>
      </p:sp>
    </p:spTree>
    <p:extLst>
      <p:ext uri="{BB962C8B-B14F-4D97-AF65-F5344CB8AC3E}">
        <p14:creationId xmlns:p14="http://schemas.microsoft.com/office/powerpoint/2010/main" val="59969311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18041" r="45401"/>
          <a:stretch/>
        </p:blipFill>
        <p:spPr>
          <a:xfrm>
            <a:off x="5781" y="1"/>
            <a:ext cx="3340734" cy="5143498"/>
          </a:xfrm>
          <a:prstGeom prst="rect">
            <a:avLst/>
          </a:prstGeom>
        </p:spPr>
      </p:pic>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171532" y="444468"/>
            <a:ext cx="4559981" cy="1301315"/>
          </a:xfrm>
          <a:prstGeom prst="rect">
            <a:avLst/>
          </a:prstGeom>
        </p:spPr>
      </p:pic>
      <p:sp>
        <p:nvSpPr>
          <p:cNvPr id="20" name="Title 1"/>
          <p:cNvSpPr>
            <a:spLocks noGrp="1"/>
          </p:cNvSpPr>
          <p:nvPr>
            <p:ph type="ctrTitle" hasCustomPrompt="1"/>
          </p:nvPr>
        </p:nvSpPr>
        <p:spPr>
          <a:xfrm>
            <a:off x="4380308" y="2455629"/>
            <a:ext cx="4520276" cy="706657"/>
          </a:xfrm>
          <a:prstGeom prst="rect">
            <a:avLst/>
          </a:prstGeom>
        </p:spPr>
        <p:txBody>
          <a:bodyPr vert="horz" lIns="91440" tIns="45720" rIns="91440" bIns="45720" rtlCol="0" anchor="b" anchorCtr="0">
            <a:noAutofit/>
          </a:bodyPr>
          <a:lstStyle>
            <a:lvl1pPr algn="r">
              <a:defRPr lang="en-US" sz="4000" b="0" dirty="0">
                <a:solidFill>
                  <a:schemeClr val="tx2"/>
                </a:solidFill>
                <a:latin typeface="+mj-lt"/>
                <a:cs typeface="Segoe UI Light"/>
              </a:defRPr>
            </a:lvl1pPr>
          </a:lstStyle>
          <a:p>
            <a:pPr marL="0" lvl="0"/>
            <a:r>
              <a:rPr lang="en-CA" dirty="0"/>
              <a:t>Session Title</a:t>
            </a:r>
            <a:endParaRPr lang="en-US" dirty="0"/>
          </a:p>
        </p:txBody>
      </p:sp>
      <p:sp>
        <p:nvSpPr>
          <p:cNvPr id="21" name="Subtitle 2"/>
          <p:cNvSpPr>
            <a:spLocks noGrp="1"/>
          </p:cNvSpPr>
          <p:nvPr>
            <p:ph type="subTitle" idx="1" hasCustomPrompt="1"/>
          </p:nvPr>
        </p:nvSpPr>
        <p:spPr>
          <a:xfrm>
            <a:off x="4380731" y="3159156"/>
            <a:ext cx="4520966" cy="453733"/>
          </a:xfrm>
          <a:prstGeom prst="rect">
            <a:avLst/>
          </a:prstGeom>
        </p:spPr>
        <p:txBody>
          <a:bodyPr vert="horz" lIns="91440" tIns="45720" rIns="91440" bIns="45720" rtlCol="0" anchor="t">
            <a:noAutofit/>
          </a:bodyPr>
          <a:lstStyle>
            <a:lvl1pPr algn="r">
              <a:defRPr lang="en-US" dirty="0">
                <a:solidFill>
                  <a:srgbClr val="0090D2"/>
                </a:solidFill>
                <a:latin typeface="+mn-lt"/>
                <a:cs typeface="Segoe UI Light"/>
              </a:defRPr>
            </a:lvl1pPr>
          </a:lstStyle>
          <a:p>
            <a:pPr lvl="0"/>
            <a:r>
              <a:rPr lang="en-CA" dirty="0"/>
              <a:t>Subtitle</a:t>
            </a:r>
            <a:endParaRPr lang="en-US" dirty="0"/>
          </a:p>
        </p:txBody>
      </p:sp>
      <p:pic>
        <p:nvPicPr>
          <p:cNvPr id="8" name="Picture 7" descr="PASS_Logo_white.png"/>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254232" y="4660566"/>
            <a:ext cx="428460" cy="342810"/>
          </a:xfrm>
          <a:prstGeom prst="rect">
            <a:avLst/>
          </a:prstGeom>
        </p:spPr>
      </p:pic>
    </p:spTree>
    <p:extLst>
      <p:ext uri="{BB962C8B-B14F-4D97-AF65-F5344CB8AC3E}">
        <p14:creationId xmlns:p14="http://schemas.microsoft.com/office/powerpoint/2010/main" val="31059759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extLst>
              <a:ext uri="{28A0092B-C50C-407E-A947-70E740481C1C}">
                <a14:useLocalDpi xmlns:a14="http://schemas.microsoft.com/office/drawing/2010/main" val="0"/>
              </a:ext>
            </a:extLst>
          </a:blip>
          <a:srcRect l="18041" r="45401"/>
          <a:stretch/>
        </p:blipFill>
        <p:spPr>
          <a:xfrm>
            <a:off x="0" y="-594087"/>
            <a:ext cx="3725240" cy="5735495"/>
          </a:xfrm>
          <a:prstGeom prst="rect">
            <a:avLst/>
          </a:prstGeom>
        </p:spPr>
      </p:pic>
    </p:spTree>
    <p:extLst>
      <p:ext uri="{BB962C8B-B14F-4D97-AF65-F5344CB8AC3E}">
        <p14:creationId xmlns:p14="http://schemas.microsoft.com/office/powerpoint/2010/main" val="209851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4" name="Content Placeholder 13"/>
          <p:cNvSpPr>
            <a:spLocks noGrp="1"/>
          </p:cNvSpPr>
          <p:nvPr>
            <p:ph sz="quarter" idx="10"/>
          </p:nvPr>
        </p:nvSpPr>
        <p:spPr>
          <a:xfrm>
            <a:off x="452438" y="1385455"/>
            <a:ext cx="8242300" cy="3232727"/>
          </a:xfrm>
        </p:spPr>
        <p:txBody>
          <a:bodyPr>
            <a:noAutofit/>
          </a:bodyPr>
          <a:lstStyle>
            <a:lvl1pPr>
              <a:defRPr>
                <a:solidFill>
                  <a:srgbClr val="58585A"/>
                </a:solidFill>
                <a:latin typeface="+mn-lt"/>
              </a:defRPr>
            </a:lvl1pPr>
            <a:lvl2pPr>
              <a:buClr>
                <a:srgbClr val="0090D2"/>
              </a:buClr>
              <a:defRPr>
                <a:solidFill>
                  <a:srgbClr val="58585A"/>
                </a:solidFill>
                <a:latin typeface="+mn-lt"/>
              </a:defRPr>
            </a:lvl2pPr>
            <a:lvl3pPr>
              <a:buClr>
                <a:srgbClr val="0090D2"/>
              </a:buClr>
              <a:defRPr>
                <a:solidFill>
                  <a:srgbClr val="58585A"/>
                </a:solidFill>
                <a:latin typeface="+mn-lt"/>
              </a:defRPr>
            </a:lvl3pPr>
            <a:lvl4pPr>
              <a:buClr>
                <a:srgbClr val="0090D2"/>
              </a:buClr>
              <a:defRPr>
                <a:solidFill>
                  <a:srgbClr val="58585A"/>
                </a:solidFill>
                <a:latin typeface="+mn-lt"/>
              </a:defRPr>
            </a:lvl4pPr>
            <a:lvl5pPr>
              <a:buClr>
                <a:srgbClr val="0090D2"/>
              </a:buClr>
              <a:defRPr>
                <a:solidFill>
                  <a:srgbClr val="58585A"/>
                </a:solidFill>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lvl1pPr>
              <a:defRPr>
                <a:solidFill>
                  <a:srgbClr val="0090D2"/>
                </a:solidFill>
              </a:defRPr>
            </a:lvl1pPr>
          </a:lstStyle>
          <a:p>
            <a:r>
              <a:rPr lang="en-US" dirty="0"/>
              <a:t>Click to edit Master title style</a:t>
            </a:r>
          </a:p>
        </p:txBody>
      </p:sp>
      <p:sp>
        <p:nvSpPr>
          <p:cNvPr id="10" name="Slide Number Placeholder 1"/>
          <p:cNvSpPr>
            <a:spLocks noGrp="1"/>
          </p:cNvSpPr>
          <p:nvPr>
            <p:ph type="sldNum" sz="quarter" idx="4"/>
          </p:nvPr>
        </p:nvSpPr>
        <p:spPr>
          <a:xfrm>
            <a:off x="529054" y="4825513"/>
            <a:ext cx="2133600" cy="274637"/>
          </a:xfrm>
          <a:prstGeom prst="rect">
            <a:avLst/>
          </a:prstGeom>
        </p:spPr>
        <p:txBody>
          <a:bodyPr vert="horz" lIns="91440" tIns="45720" rIns="91440" bIns="45720" rtlCol="0" anchor="ctr"/>
          <a:lstStyle>
            <a:lvl1pPr algn="l">
              <a:defRPr sz="1050" b="0">
                <a:solidFill>
                  <a:srgbClr val="0090D2"/>
                </a:solidFill>
              </a:defRPr>
            </a:lvl1pPr>
          </a:lstStyle>
          <a:p>
            <a:fld id="{2501BE23-1565-7B4A-A660-ADF397564F82}" type="slidenum">
              <a:rPr lang="en-US" smtClean="0"/>
              <a:pPr/>
              <a:t>‹#›</a:t>
            </a:fld>
            <a:endParaRPr lang="en-US" dirty="0"/>
          </a:p>
        </p:txBody>
      </p:sp>
    </p:spTree>
    <p:extLst>
      <p:ext uri="{BB962C8B-B14F-4D97-AF65-F5344CB8AC3E}">
        <p14:creationId xmlns:p14="http://schemas.microsoft.com/office/powerpoint/2010/main" val="3987470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lvl1pPr>
              <a:defRPr>
                <a:solidFill>
                  <a:srgbClr val="0090D2"/>
                </a:solidFill>
              </a:defRPr>
            </a:lvl1pPr>
          </a:lstStyle>
          <a:p>
            <a:r>
              <a:rPr lang="en-US" dirty="0"/>
              <a:t>Click to edit Master title style</a:t>
            </a:r>
          </a:p>
        </p:txBody>
      </p:sp>
      <p:sp>
        <p:nvSpPr>
          <p:cNvPr id="4" name="Content Placeholder 3"/>
          <p:cNvSpPr>
            <a:spLocks noGrp="1"/>
          </p:cNvSpPr>
          <p:nvPr>
            <p:ph sz="quarter" idx="10" hasCustomPrompt="1"/>
          </p:nvPr>
        </p:nvSpPr>
        <p:spPr>
          <a:xfrm>
            <a:off x="431800" y="1119188"/>
            <a:ext cx="8261350" cy="3529012"/>
          </a:xfrm>
        </p:spPr>
        <p:txBody>
          <a:bodyPr/>
          <a:lstStyle>
            <a:lvl1pPr marL="0" indent="0">
              <a:buNone/>
              <a:defRPr sz="1800"/>
            </a:lvl1pPr>
            <a:lvl3pPr marL="295275" marR="0" indent="-295275" algn="l" defTabSz="91440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Heading One Style </a:t>
            </a:r>
          </a:p>
          <a:p>
            <a:pPr lvl="0"/>
            <a:r>
              <a:rPr lang="en-US" dirty="0"/>
              <a:t>Body content, 18pt Segoe UI (gray)</a:t>
            </a:r>
          </a:p>
          <a:p>
            <a:pPr lvl="0"/>
            <a:endParaRPr lang="en-US" dirty="0"/>
          </a:p>
          <a:p>
            <a:pPr lvl="0"/>
            <a:r>
              <a:rPr lang="en-US" dirty="0"/>
              <a:t>Heading Two Style</a:t>
            </a:r>
          </a:p>
          <a:p>
            <a:pPr lvl="0"/>
            <a:r>
              <a:rPr lang="en-US" dirty="0"/>
              <a:t>Body content, 18pt Segoe UI (gray)</a:t>
            </a:r>
          </a:p>
          <a:p>
            <a:pPr lvl="0"/>
            <a:endParaRPr lang="en-US" dirty="0"/>
          </a:p>
          <a:p>
            <a:pPr lvl="0"/>
            <a:r>
              <a:rPr lang="en-US" dirty="0"/>
              <a:t>HEADING THREE STYLE</a:t>
            </a:r>
          </a:p>
          <a:p>
            <a:pPr lvl="0"/>
            <a:r>
              <a:rPr lang="en-US" dirty="0"/>
              <a:t>Body content, 18pt Segoe UI (gray)</a:t>
            </a:r>
          </a:p>
          <a:p>
            <a:pPr lvl="0"/>
            <a:endParaRPr lang="en-US" dirty="0"/>
          </a:p>
        </p:txBody>
      </p:sp>
      <p:sp>
        <p:nvSpPr>
          <p:cNvPr id="13" name="Slide Number Placeholder 1"/>
          <p:cNvSpPr>
            <a:spLocks noGrp="1"/>
          </p:cNvSpPr>
          <p:nvPr>
            <p:ph type="sldNum" sz="quarter" idx="4"/>
          </p:nvPr>
        </p:nvSpPr>
        <p:spPr>
          <a:xfrm>
            <a:off x="529054" y="4825513"/>
            <a:ext cx="2133600" cy="274637"/>
          </a:xfrm>
          <a:prstGeom prst="rect">
            <a:avLst/>
          </a:prstGeom>
        </p:spPr>
        <p:txBody>
          <a:bodyPr vert="horz" lIns="91440" tIns="45720" rIns="91440" bIns="45720" rtlCol="0" anchor="ctr"/>
          <a:lstStyle>
            <a:lvl1pPr algn="l">
              <a:defRPr sz="1050" b="0">
                <a:solidFill>
                  <a:srgbClr val="0090D2"/>
                </a:solidFill>
              </a:defRPr>
            </a:lvl1pPr>
          </a:lstStyle>
          <a:p>
            <a:fld id="{2501BE23-1565-7B4A-A660-ADF397564F82}" type="slidenum">
              <a:rPr lang="en-US" smtClean="0"/>
              <a:pPr/>
              <a:t>‹#›</a:t>
            </a:fld>
            <a:endParaRPr lang="en-US" dirty="0"/>
          </a:p>
        </p:txBody>
      </p:sp>
    </p:spTree>
    <p:extLst>
      <p:ext uri="{BB962C8B-B14F-4D97-AF65-F5344CB8AC3E}">
        <p14:creationId xmlns:p14="http://schemas.microsoft.com/office/powerpoint/2010/main" val="18344184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753729"/>
            <a:ext cx="4038600" cy="3011738"/>
          </a:xfrm>
          <a:prstGeom prst="rect">
            <a:avLst/>
          </a:prstGeom>
        </p:spPr>
        <p:txBody>
          <a:bodyPr>
            <a:normAutofit/>
          </a:bodyPr>
          <a:lstStyle>
            <a:lvl1pPr marL="169863" indent="-169863">
              <a:spcAft>
                <a:spcPts val="600"/>
              </a:spcAft>
              <a:buClr>
                <a:srgbClr val="0090D2"/>
              </a:buClr>
              <a:buFont typeface="Arial"/>
              <a:buChar char="•"/>
              <a:defRPr sz="1800">
                <a:solidFill>
                  <a:schemeClr val="tx1"/>
                </a:solidFill>
                <a:latin typeface="+mn-lt"/>
                <a:cs typeface="Segoe"/>
              </a:defRPr>
            </a:lvl1pPr>
            <a:lvl2pPr marL="169863" indent="-169863">
              <a:spcAft>
                <a:spcPts val="600"/>
              </a:spcAft>
              <a:buClr>
                <a:srgbClr val="0090D2"/>
              </a:buClr>
              <a:buFont typeface="Arial"/>
              <a:buChar char="•"/>
              <a:defRPr sz="1800">
                <a:solidFill>
                  <a:schemeClr val="tx1"/>
                </a:solidFill>
                <a:latin typeface="+mn-lt"/>
                <a:cs typeface="Segoe"/>
              </a:defRPr>
            </a:lvl2pPr>
            <a:lvl3pPr marL="169863" indent="-169863">
              <a:spcAft>
                <a:spcPts val="600"/>
              </a:spcAft>
              <a:buClr>
                <a:srgbClr val="0090D2"/>
              </a:buClr>
              <a:buFont typeface="Arial"/>
              <a:buChar char="•"/>
              <a:defRPr sz="1800">
                <a:solidFill>
                  <a:schemeClr val="tx1"/>
                </a:solidFill>
                <a:latin typeface="+mn-lt"/>
                <a:cs typeface="Segoe"/>
              </a:defRPr>
            </a:lvl3pPr>
            <a:lvl4pPr marL="169863" indent="-169863">
              <a:spcAft>
                <a:spcPts val="600"/>
              </a:spcAft>
              <a:buClr>
                <a:srgbClr val="0090D2"/>
              </a:buClr>
              <a:buFont typeface="Arial"/>
              <a:buChar char="•"/>
              <a:defRPr sz="1800">
                <a:solidFill>
                  <a:schemeClr val="tx1"/>
                </a:solidFill>
                <a:latin typeface="+mn-lt"/>
                <a:cs typeface="Segoe"/>
              </a:defRPr>
            </a:lvl4pPr>
            <a:lvl5pPr marL="169863" indent="-169863">
              <a:spcAft>
                <a:spcPts val="600"/>
              </a:spcAft>
              <a:buClr>
                <a:srgbClr val="0090D2"/>
              </a:buClr>
              <a:buFont typeface="Arial"/>
              <a:buChar char="•"/>
              <a:defRPr sz="1800">
                <a:solidFill>
                  <a:schemeClr val="tx1"/>
                </a:solidFill>
                <a:latin typeface="+mn-lt"/>
                <a:cs typeface="Segoe"/>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10" hasCustomPrompt="1"/>
          </p:nvPr>
        </p:nvSpPr>
        <p:spPr>
          <a:xfrm>
            <a:off x="451766" y="1376479"/>
            <a:ext cx="4040859" cy="307181"/>
          </a:xfrm>
          <a:prstGeom prst="rect">
            <a:avLst/>
          </a:prstGeom>
          <a:solidFill>
            <a:srgbClr val="0090D2"/>
          </a:solidFill>
          <a:ln>
            <a:noFill/>
          </a:ln>
        </p:spPr>
        <p:txBody>
          <a:bodyPr anchor="ctr">
            <a:noAutofit/>
          </a:bodyPr>
          <a:lstStyle>
            <a:lvl1pPr algn="ctr">
              <a:defRPr sz="2400">
                <a:solidFill>
                  <a:schemeClr val="bg1"/>
                </a:solidFill>
                <a:latin typeface="+mj-lt"/>
              </a:defRPr>
            </a:lvl1pPr>
          </a:lstStyle>
          <a:p>
            <a:pPr lvl="0"/>
            <a:r>
              <a:rPr lang="en-US" dirty="0"/>
              <a:t>Title Here</a:t>
            </a:r>
          </a:p>
        </p:txBody>
      </p:sp>
      <p:sp>
        <p:nvSpPr>
          <p:cNvPr id="13" name="Content Placeholder 5"/>
          <p:cNvSpPr>
            <a:spLocks noGrp="1"/>
          </p:cNvSpPr>
          <p:nvPr>
            <p:ph sz="quarter" idx="11" hasCustomPrompt="1"/>
          </p:nvPr>
        </p:nvSpPr>
        <p:spPr>
          <a:xfrm>
            <a:off x="4636995" y="1376479"/>
            <a:ext cx="4040859" cy="307181"/>
          </a:xfrm>
          <a:prstGeom prst="rect">
            <a:avLst/>
          </a:prstGeom>
          <a:solidFill>
            <a:srgbClr val="0090D2"/>
          </a:solidFill>
          <a:ln>
            <a:noFill/>
          </a:ln>
        </p:spPr>
        <p:txBody>
          <a:bodyPr anchor="ctr">
            <a:noAutofit/>
          </a:bodyPr>
          <a:lstStyle>
            <a:lvl1pPr algn="ctr">
              <a:defRPr sz="2400">
                <a:solidFill>
                  <a:schemeClr val="bg1"/>
                </a:solidFill>
                <a:latin typeface="+mj-lt"/>
              </a:defRPr>
            </a:lvl1pPr>
          </a:lstStyle>
          <a:p>
            <a:pPr lvl="0"/>
            <a:r>
              <a:rPr lang="en-US" dirty="0"/>
              <a:t>Title Here</a:t>
            </a:r>
          </a:p>
        </p:txBody>
      </p:sp>
      <p:sp>
        <p:nvSpPr>
          <p:cNvPr id="9" name="Content Placeholder 2"/>
          <p:cNvSpPr>
            <a:spLocks noGrp="1"/>
          </p:cNvSpPr>
          <p:nvPr>
            <p:ph sz="half" idx="12"/>
          </p:nvPr>
        </p:nvSpPr>
        <p:spPr>
          <a:xfrm>
            <a:off x="4638431" y="1753729"/>
            <a:ext cx="4038600" cy="3011738"/>
          </a:xfrm>
          <a:prstGeom prst="rect">
            <a:avLst/>
          </a:prstGeom>
        </p:spPr>
        <p:txBody>
          <a:bodyPr>
            <a:normAutofit/>
          </a:bodyPr>
          <a:lstStyle>
            <a:lvl1pPr marL="169863" indent="-169863">
              <a:spcAft>
                <a:spcPts val="600"/>
              </a:spcAft>
              <a:buClr>
                <a:srgbClr val="0090D2"/>
              </a:buClr>
              <a:buFont typeface="Arial"/>
              <a:buChar char="•"/>
              <a:defRPr sz="1800">
                <a:solidFill>
                  <a:schemeClr val="tx1"/>
                </a:solidFill>
                <a:latin typeface="+mn-lt"/>
                <a:cs typeface="Segoe"/>
              </a:defRPr>
            </a:lvl1pPr>
            <a:lvl2pPr marL="169863" indent="-169863">
              <a:spcAft>
                <a:spcPts val="600"/>
              </a:spcAft>
              <a:buClr>
                <a:srgbClr val="0090D2"/>
              </a:buClr>
              <a:buFont typeface="Arial"/>
              <a:buChar char="•"/>
              <a:defRPr sz="1800">
                <a:solidFill>
                  <a:schemeClr val="tx1"/>
                </a:solidFill>
                <a:latin typeface="+mn-lt"/>
                <a:cs typeface="Segoe"/>
              </a:defRPr>
            </a:lvl2pPr>
            <a:lvl3pPr marL="169863" indent="-169863">
              <a:spcAft>
                <a:spcPts val="600"/>
              </a:spcAft>
              <a:buClr>
                <a:srgbClr val="0090D2"/>
              </a:buClr>
              <a:buFont typeface="Arial"/>
              <a:buChar char="•"/>
              <a:defRPr sz="1800">
                <a:solidFill>
                  <a:schemeClr val="tx1"/>
                </a:solidFill>
                <a:latin typeface="+mn-lt"/>
                <a:cs typeface="Segoe"/>
              </a:defRPr>
            </a:lvl3pPr>
            <a:lvl4pPr marL="169863" indent="-169863">
              <a:spcAft>
                <a:spcPts val="600"/>
              </a:spcAft>
              <a:buClr>
                <a:srgbClr val="0090D2"/>
              </a:buClr>
              <a:buFont typeface="Arial"/>
              <a:buChar char="•"/>
              <a:defRPr sz="1800">
                <a:solidFill>
                  <a:schemeClr val="tx1"/>
                </a:solidFill>
                <a:latin typeface="+mn-lt"/>
                <a:cs typeface="Segoe"/>
              </a:defRPr>
            </a:lvl4pPr>
            <a:lvl5pPr marL="169863" indent="-169863">
              <a:spcAft>
                <a:spcPts val="600"/>
              </a:spcAft>
              <a:buClr>
                <a:srgbClr val="0090D2"/>
              </a:buClr>
              <a:buFont typeface="Arial"/>
              <a:buChar char="•"/>
              <a:defRPr sz="1800">
                <a:solidFill>
                  <a:schemeClr val="tx1"/>
                </a:solidFill>
                <a:latin typeface="+mn-lt"/>
                <a:cs typeface="Segoe"/>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3"/>
          <p:cNvSpPr>
            <a:spLocks noGrp="1"/>
          </p:cNvSpPr>
          <p:nvPr>
            <p:ph type="title"/>
          </p:nvPr>
        </p:nvSpPr>
        <p:spPr/>
        <p:txBody>
          <a:bodyPr/>
          <a:lstStyle>
            <a:lvl1pPr>
              <a:defRPr>
                <a:solidFill>
                  <a:srgbClr val="0090D2"/>
                </a:solidFill>
              </a:defRPr>
            </a:lvl1pPr>
          </a:lstStyle>
          <a:p>
            <a:r>
              <a:rPr lang="en-US" dirty="0"/>
              <a:t>Click to edit Master title style</a:t>
            </a:r>
          </a:p>
        </p:txBody>
      </p:sp>
      <p:sp>
        <p:nvSpPr>
          <p:cNvPr id="11" name="Slide Number Placeholder 1"/>
          <p:cNvSpPr>
            <a:spLocks noGrp="1"/>
          </p:cNvSpPr>
          <p:nvPr>
            <p:ph type="sldNum" sz="quarter" idx="4"/>
          </p:nvPr>
        </p:nvSpPr>
        <p:spPr>
          <a:xfrm>
            <a:off x="529054" y="4825513"/>
            <a:ext cx="2133600" cy="274637"/>
          </a:xfrm>
          <a:prstGeom prst="rect">
            <a:avLst/>
          </a:prstGeom>
        </p:spPr>
        <p:txBody>
          <a:bodyPr vert="horz" lIns="91440" tIns="45720" rIns="91440" bIns="45720" rtlCol="0" anchor="ctr"/>
          <a:lstStyle>
            <a:lvl1pPr algn="l">
              <a:defRPr sz="1050" b="0">
                <a:solidFill>
                  <a:srgbClr val="0090D2"/>
                </a:solidFill>
              </a:defRPr>
            </a:lvl1pPr>
          </a:lstStyle>
          <a:p>
            <a:fld id="{2501BE23-1565-7B4A-A660-ADF397564F82}" type="slidenum">
              <a:rPr lang="en-US" smtClean="0"/>
              <a:pPr/>
              <a:t>‹#›</a:t>
            </a:fld>
            <a:endParaRPr lang="en-US" dirty="0"/>
          </a:p>
        </p:txBody>
      </p:sp>
    </p:spTree>
    <p:extLst>
      <p:ext uri="{BB962C8B-B14F-4D97-AF65-F5344CB8AC3E}">
        <p14:creationId xmlns:p14="http://schemas.microsoft.com/office/powerpoint/2010/main" val="1551136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1592834" y="2190211"/>
            <a:ext cx="495344" cy="328154"/>
          </a:xfrm>
          <a:prstGeom prst="rect">
            <a:avLst/>
          </a:prstGeom>
        </p:spPr>
        <p:txBody>
          <a:bodyPr vert="horz" lIns="91440" tIns="0" rIns="91440" bIns="45720" rtlCol="0" anchor="ctr"/>
          <a:lstStyle>
            <a:lvl1pPr algn="l">
              <a:defRPr sz="800" b="0">
                <a:solidFill>
                  <a:schemeClr val="bg1"/>
                </a:solidFill>
              </a:defRPr>
            </a:lvl1pPr>
          </a:lstStyle>
          <a:p>
            <a:fld id="{D372AB51-BDCC-4F95-83CF-1CBB2D34E9E5}" type="slidenum">
              <a:rPr lang="en-US" smtClean="0"/>
              <a:pPr/>
              <a:t>‹#›</a:t>
            </a:fld>
            <a:endParaRPr lang="en-US" dirty="0"/>
          </a:p>
        </p:txBody>
      </p:sp>
      <p:sp>
        <p:nvSpPr>
          <p:cNvPr id="3" name="Title 2"/>
          <p:cNvSpPr>
            <a:spLocks noGrp="1"/>
          </p:cNvSpPr>
          <p:nvPr>
            <p:ph type="title"/>
          </p:nvPr>
        </p:nvSpPr>
        <p:spPr/>
        <p:txBody>
          <a:bodyPr/>
          <a:lstStyle>
            <a:lvl1pPr>
              <a:defRPr>
                <a:solidFill>
                  <a:srgbClr val="0090D2"/>
                </a:solidFill>
              </a:defRPr>
            </a:lvl1pPr>
          </a:lstStyle>
          <a:p>
            <a:r>
              <a:rPr lang="en-US" dirty="0"/>
              <a:t>Click to edit Master title style</a:t>
            </a:r>
          </a:p>
        </p:txBody>
      </p:sp>
    </p:spTree>
    <p:extLst>
      <p:ext uri="{BB962C8B-B14F-4D97-AF65-F5344CB8AC3E}">
        <p14:creationId xmlns:p14="http://schemas.microsoft.com/office/powerpoint/2010/main" val="18901841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de">
    <p:bg>
      <p:bgPr>
        <a:solidFill>
          <a:schemeClr val="bg1">
            <a:lumMod val="95000"/>
          </a:schemeClr>
        </a:solidFill>
        <a:effectLst/>
      </p:bgPr>
    </p:bg>
    <p:spTree>
      <p:nvGrpSpPr>
        <p:cNvPr id="1" name=""/>
        <p:cNvGrpSpPr/>
        <p:nvPr/>
      </p:nvGrpSpPr>
      <p:grpSpPr>
        <a:xfrm>
          <a:off x="0" y="0"/>
          <a:ext cx="0" cy="0"/>
          <a:chOff x="0" y="0"/>
          <a:chExt cx="0" cy="0"/>
        </a:xfrm>
      </p:grpSpPr>
      <p:sp>
        <p:nvSpPr>
          <p:cNvPr id="8" name="Content Placeholder 2"/>
          <p:cNvSpPr>
            <a:spLocks noGrp="1"/>
          </p:cNvSpPr>
          <p:nvPr>
            <p:ph idx="1"/>
          </p:nvPr>
        </p:nvSpPr>
        <p:spPr>
          <a:xfrm>
            <a:off x="434634" y="1427382"/>
            <a:ext cx="8229600" cy="3285197"/>
          </a:xfrm>
          <a:prstGeom prst="rect">
            <a:avLst/>
          </a:prstGeom>
        </p:spPr>
        <p:txBody>
          <a:bodyPr>
            <a:normAutofit/>
          </a:bodyPr>
          <a:lstStyle>
            <a:lvl1pPr marL="0" indent="0">
              <a:buClr>
                <a:schemeClr val="accent3"/>
              </a:buClr>
              <a:buFontTx/>
              <a:buNone/>
              <a:defRPr sz="2000">
                <a:solidFill>
                  <a:schemeClr val="tx1"/>
                </a:solidFill>
                <a:latin typeface="Consolas"/>
                <a:cs typeface="Consolas"/>
              </a:defRPr>
            </a:lvl1pPr>
            <a:lvl2pPr marL="0" indent="0">
              <a:buClr>
                <a:schemeClr val="accent3"/>
              </a:buClr>
              <a:buFontTx/>
              <a:buNone/>
              <a:defRPr sz="1800">
                <a:solidFill>
                  <a:schemeClr val="tx1"/>
                </a:solidFill>
                <a:latin typeface="Consolas"/>
                <a:cs typeface="Consolas"/>
              </a:defRPr>
            </a:lvl2pPr>
            <a:lvl3pPr marL="295275" indent="0">
              <a:buClr>
                <a:schemeClr val="accent3"/>
              </a:buClr>
              <a:buFontTx/>
              <a:buNone/>
              <a:defRPr sz="1600">
                <a:solidFill>
                  <a:schemeClr val="tx1"/>
                </a:solidFill>
                <a:latin typeface="Consolas"/>
                <a:cs typeface="Consolas"/>
              </a:defRPr>
            </a:lvl3pPr>
            <a:lvl4pPr marL="579438" indent="0">
              <a:buClr>
                <a:schemeClr val="accent3"/>
              </a:buClr>
              <a:buFontTx/>
              <a:buNone/>
              <a:defRPr sz="1600">
                <a:solidFill>
                  <a:schemeClr val="tx1"/>
                </a:solidFill>
                <a:latin typeface="Consolas"/>
                <a:cs typeface="Consolas"/>
              </a:defRPr>
            </a:lvl4pPr>
            <a:lvl5pPr marL="846138" indent="0">
              <a:buClr>
                <a:schemeClr val="accent3"/>
              </a:buClr>
              <a:buFontTx/>
              <a:buNone/>
              <a:defRPr sz="1600">
                <a:solidFill>
                  <a:schemeClr val="tx1"/>
                </a:solidFill>
                <a:latin typeface="Consolas"/>
                <a:cs typeface="Consola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nchor="t"/>
          <a:lstStyle>
            <a:lvl1pPr>
              <a:defRPr>
                <a:solidFill>
                  <a:srgbClr val="0090D2"/>
                </a:solidFill>
              </a:defRPr>
            </a:lvl1pPr>
          </a:lstStyle>
          <a:p>
            <a:r>
              <a:rPr lang="en-US" dirty="0"/>
              <a:t>Click to edit Master title style</a:t>
            </a:r>
          </a:p>
        </p:txBody>
      </p:sp>
      <p:pic>
        <p:nvPicPr>
          <p:cNvPr id="11" name="Picture 10" descr="PASS_Logo_gray.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8145" y="4856738"/>
            <a:ext cx="278306" cy="222671"/>
          </a:xfrm>
          <a:prstGeom prst="rect">
            <a:avLst/>
          </a:prstGeom>
        </p:spPr>
      </p:pic>
      <p:sp>
        <p:nvSpPr>
          <p:cNvPr id="7" name="Slide Number Placeholder 1"/>
          <p:cNvSpPr>
            <a:spLocks noGrp="1"/>
          </p:cNvSpPr>
          <p:nvPr>
            <p:ph type="sldNum" sz="quarter" idx="4"/>
          </p:nvPr>
        </p:nvSpPr>
        <p:spPr>
          <a:xfrm>
            <a:off x="529054" y="4825513"/>
            <a:ext cx="2133600" cy="274637"/>
          </a:xfrm>
          <a:prstGeom prst="rect">
            <a:avLst/>
          </a:prstGeom>
        </p:spPr>
        <p:txBody>
          <a:bodyPr vert="horz" lIns="91440" tIns="45720" rIns="91440" bIns="45720" rtlCol="0" anchor="ctr"/>
          <a:lstStyle>
            <a:lvl1pPr algn="l">
              <a:defRPr sz="1050" b="0">
                <a:solidFill>
                  <a:srgbClr val="0090D2"/>
                </a:solidFill>
              </a:defRPr>
            </a:lvl1pPr>
          </a:lstStyle>
          <a:p>
            <a:fld id="{2501BE23-1565-7B4A-A660-ADF397564F82}" type="slidenum">
              <a:rPr lang="en-US" smtClean="0"/>
              <a:pPr/>
              <a:t>‹#›</a:t>
            </a:fld>
            <a:endParaRPr lang="en-US" dirty="0"/>
          </a:p>
        </p:txBody>
      </p:sp>
      <p:pic>
        <p:nvPicPr>
          <p:cNvPr id="10" name="Picture 9"/>
          <p:cNvPicPr>
            <a:picLocks noChangeAspect="1"/>
          </p:cNvPicPr>
          <p:nvPr userDrawn="1"/>
        </p:nvPicPr>
        <p:blipFill rotWithShape="1">
          <a:blip r:embed="rId3" cstate="print">
            <a:extLst>
              <a:ext uri="{28A0092B-C50C-407E-A947-70E740481C1C}">
                <a14:useLocalDpi xmlns:a14="http://schemas.microsoft.com/office/drawing/2010/main" val="0"/>
              </a:ext>
            </a:extLst>
          </a:blip>
          <a:srcRect t="-2" b="31387"/>
          <a:stretch/>
        </p:blipFill>
        <p:spPr>
          <a:xfrm>
            <a:off x="0" y="-1"/>
            <a:ext cx="9144000" cy="135468"/>
          </a:xfrm>
          <a:prstGeom prst="rect">
            <a:avLst/>
          </a:prstGeom>
        </p:spPr>
      </p:pic>
    </p:spTree>
    <p:extLst>
      <p:ext uri="{BB962C8B-B14F-4D97-AF65-F5344CB8AC3E}">
        <p14:creationId xmlns:p14="http://schemas.microsoft.com/office/powerpoint/2010/main" val="19644996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Section Title">
    <p:bg>
      <p:bgPr>
        <a:solidFill>
          <a:schemeClr val="bg1"/>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18041" r="35911"/>
          <a:stretch/>
        </p:blipFill>
        <p:spPr>
          <a:xfrm>
            <a:off x="5781" y="1"/>
            <a:ext cx="4208000" cy="5143498"/>
          </a:xfrm>
          <a:prstGeom prst="rect">
            <a:avLst/>
          </a:prstGeom>
        </p:spPr>
      </p:pic>
      <p:sp>
        <p:nvSpPr>
          <p:cNvPr id="8" name="Title 1"/>
          <p:cNvSpPr>
            <a:spLocks noGrp="1"/>
          </p:cNvSpPr>
          <p:nvPr>
            <p:ph type="ctrTitle" hasCustomPrompt="1"/>
          </p:nvPr>
        </p:nvSpPr>
        <p:spPr>
          <a:xfrm>
            <a:off x="4214459" y="2393423"/>
            <a:ext cx="4445659" cy="706657"/>
          </a:xfrm>
          <a:prstGeom prst="rect">
            <a:avLst/>
          </a:prstGeom>
        </p:spPr>
        <p:txBody>
          <a:bodyPr vert="horz" lIns="91440" tIns="45720" rIns="91440" bIns="45720" rtlCol="0" anchor="b" anchorCtr="0">
            <a:noAutofit/>
          </a:bodyPr>
          <a:lstStyle>
            <a:lvl1pPr algn="r">
              <a:defRPr lang="en-US" sz="5400" b="0" dirty="0">
                <a:solidFill>
                  <a:schemeClr val="tx2"/>
                </a:solidFill>
                <a:latin typeface="+mj-lt"/>
                <a:cs typeface="Segoe UI Light"/>
              </a:defRPr>
            </a:lvl1pPr>
          </a:lstStyle>
          <a:p>
            <a:pPr marL="0" lvl="0"/>
            <a:r>
              <a:rPr lang="en-CA" dirty="0"/>
              <a:t>Session Title</a:t>
            </a:r>
            <a:endParaRPr lang="en-US" dirty="0"/>
          </a:p>
        </p:txBody>
      </p:sp>
      <p:sp>
        <p:nvSpPr>
          <p:cNvPr id="9" name="Subtitle 2"/>
          <p:cNvSpPr>
            <a:spLocks noGrp="1"/>
          </p:cNvSpPr>
          <p:nvPr>
            <p:ph type="subTitle" idx="1" hasCustomPrompt="1"/>
          </p:nvPr>
        </p:nvSpPr>
        <p:spPr>
          <a:xfrm>
            <a:off x="4213781" y="3096950"/>
            <a:ext cx="4446338" cy="453733"/>
          </a:xfrm>
          <a:prstGeom prst="rect">
            <a:avLst/>
          </a:prstGeom>
        </p:spPr>
        <p:txBody>
          <a:bodyPr vert="horz" lIns="91440" tIns="45720" rIns="91440" bIns="45720" rtlCol="0" anchor="t">
            <a:noAutofit/>
          </a:bodyPr>
          <a:lstStyle>
            <a:lvl1pPr algn="r">
              <a:defRPr lang="en-US" sz="2400" dirty="0">
                <a:solidFill>
                  <a:schemeClr val="accent1"/>
                </a:solidFill>
                <a:latin typeface="+mn-lt"/>
                <a:cs typeface="Segoe UI Light"/>
              </a:defRPr>
            </a:lvl1pPr>
          </a:lstStyle>
          <a:p>
            <a:pPr lvl="0"/>
            <a:r>
              <a:rPr lang="en-CA" dirty="0"/>
              <a:t>Subtitle</a:t>
            </a:r>
            <a:endParaRPr lang="en-US" dirty="0"/>
          </a:p>
        </p:txBody>
      </p:sp>
    </p:spTree>
    <p:extLst>
      <p:ext uri="{BB962C8B-B14F-4D97-AF65-F5344CB8AC3E}">
        <p14:creationId xmlns:p14="http://schemas.microsoft.com/office/powerpoint/2010/main" val="16159099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p:cNvSpPr txBox="1"/>
          <p:nvPr/>
        </p:nvSpPr>
        <p:spPr>
          <a:xfrm>
            <a:off x="8984177" y="4366022"/>
            <a:ext cx="184666" cy="369332"/>
          </a:xfrm>
          <a:prstGeom prst="rect">
            <a:avLst/>
          </a:prstGeom>
          <a:noFill/>
        </p:spPr>
        <p:txBody>
          <a:bodyPr wrap="none" rtlCol="0">
            <a:spAutoFit/>
          </a:bodyPr>
          <a:lstStyle/>
          <a:p>
            <a:endParaRPr lang="en-US" dirty="0"/>
          </a:p>
        </p:txBody>
      </p:sp>
      <p:sp>
        <p:nvSpPr>
          <p:cNvPr id="9" name="Title Placeholder 8"/>
          <p:cNvSpPr>
            <a:spLocks noGrp="1"/>
          </p:cNvSpPr>
          <p:nvPr>
            <p:ph type="title"/>
          </p:nvPr>
        </p:nvSpPr>
        <p:spPr>
          <a:xfrm>
            <a:off x="457200" y="251227"/>
            <a:ext cx="8229600" cy="612956"/>
          </a:xfrm>
          <a:prstGeom prst="rect">
            <a:avLst/>
          </a:prstGeom>
        </p:spPr>
        <p:txBody>
          <a:bodyPr vert="horz" lIns="91440" tIns="45720" rIns="91440" bIns="45720" rtlCol="0" anchor="t">
            <a:noAutofit/>
          </a:bodyPr>
          <a:lstStyle/>
          <a:p>
            <a:r>
              <a:rPr lang="en-US" dirty="0"/>
              <a:t>Title Styling</a:t>
            </a:r>
          </a:p>
        </p:txBody>
      </p:sp>
      <p:sp>
        <p:nvSpPr>
          <p:cNvPr id="10" name="Text Placeholder 9"/>
          <p:cNvSpPr>
            <a:spLocks noGrp="1"/>
          </p:cNvSpPr>
          <p:nvPr>
            <p:ph type="body" idx="1"/>
          </p:nvPr>
        </p:nvSpPr>
        <p:spPr>
          <a:xfrm>
            <a:off x="457200" y="1130877"/>
            <a:ext cx="8229600" cy="3394472"/>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6" name="Picture 5" descr="PASS_Logo_gray.png"/>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98145" y="4856738"/>
            <a:ext cx="278306" cy="222671"/>
          </a:xfrm>
          <a:prstGeom prst="rect">
            <a:avLst/>
          </a:prstGeom>
        </p:spPr>
      </p:pic>
      <p:pic>
        <p:nvPicPr>
          <p:cNvPr id="11" name="Picture 10"/>
          <p:cNvPicPr>
            <a:picLocks noChangeAspect="1"/>
          </p:cNvPicPr>
          <p:nvPr userDrawn="1"/>
        </p:nvPicPr>
        <p:blipFill rotWithShape="1">
          <a:blip r:embed="rId11" cstate="print">
            <a:extLst>
              <a:ext uri="{28A0092B-C50C-407E-A947-70E740481C1C}">
                <a14:useLocalDpi xmlns:a14="http://schemas.microsoft.com/office/drawing/2010/main" val="0"/>
              </a:ext>
            </a:extLst>
          </a:blip>
          <a:srcRect t="-2" b="31387"/>
          <a:stretch/>
        </p:blipFill>
        <p:spPr>
          <a:xfrm>
            <a:off x="0" y="-1"/>
            <a:ext cx="9144000" cy="135468"/>
          </a:xfrm>
          <a:prstGeom prst="rect">
            <a:avLst/>
          </a:prstGeom>
        </p:spPr>
      </p:pic>
    </p:spTree>
    <p:extLst>
      <p:ext uri="{BB962C8B-B14F-4D97-AF65-F5344CB8AC3E}">
        <p14:creationId xmlns:p14="http://schemas.microsoft.com/office/powerpoint/2010/main" val="4065379441"/>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59" r:id="rId4"/>
    <p:sldLayoutId id="2147483652" r:id="rId5"/>
    <p:sldLayoutId id="2147483654" r:id="rId6"/>
    <p:sldLayoutId id="2147483657" r:id="rId7"/>
    <p:sldLayoutId id="2147483656" r:id="rId8"/>
  </p:sldLayoutIdLst>
  <p:hf hdr="0" ftr="0" dt="0"/>
  <p:txStyles>
    <p:titleStyle>
      <a:lvl1pPr marL="0" marR="0" indent="0" algn="l" defTabSz="457200"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chemeClr val="accent2"/>
          </a:solidFill>
          <a:effectLst/>
          <a:uLnTx/>
          <a:uFillTx/>
          <a:latin typeface="+mj-lt"/>
          <a:ea typeface="+mj-ea"/>
          <a:cs typeface="Segoe UI Light"/>
        </a:defRPr>
      </a:lvl1pPr>
    </p:titleStyle>
    <p:bodyStyle>
      <a:lvl1pPr marL="0" indent="0" algn="l" defTabSz="914400" rtl="0" eaLnBrk="1" latinLnBrk="0" hangingPunct="1">
        <a:spcBef>
          <a:spcPct val="20000"/>
        </a:spcBef>
        <a:buFont typeface="Arial"/>
        <a:buNone/>
        <a:defRPr sz="2400" kern="1200">
          <a:solidFill>
            <a:srgbClr val="58585A"/>
          </a:solidFill>
          <a:latin typeface="+mn-lt"/>
          <a:ea typeface="+mn-ea"/>
          <a:cs typeface="Segoe UI"/>
        </a:defRPr>
      </a:lvl1pPr>
      <a:lvl2pPr marL="342900" indent="-342900" algn="l" defTabSz="914400" rtl="0" eaLnBrk="1" latinLnBrk="0" hangingPunct="1">
        <a:spcBef>
          <a:spcPct val="20000"/>
        </a:spcBef>
        <a:buClr>
          <a:schemeClr val="accent4"/>
        </a:buClr>
        <a:buFont typeface="Arial"/>
        <a:buChar char="•"/>
        <a:defRPr lang="en-US" sz="2000" kern="1200" dirty="0" smtClean="0">
          <a:solidFill>
            <a:srgbClr val="58585A"/>
          </a:solidFill>
          <a:latin typeface="+mn-lt"/>
          <a:ea typeface="+mn-ea"/>
          <a:cs typeface="Segoe UI"/>
        </a:defRPr>
      </a:lvl2pPr>
      <a:lvl3pPr marL="638175" indent="-342900" algn="l" defTabSz="914400" rtl="0" eaLnBrk="1" latinLnBrk="0" hangingPunct="1">
        <a:spcBef>
          <a:spcPct val="20000"/>
        </a:spcBef>
        <a:buClr>
          <a:schemeClr val="accent4"/>
        </a:buClr>
        <a:buFont typeface="Arial"/>
        <a:buChar char="•"/>
        <a:defRPr lang="en-US" sz="1800" kern="1200" dirty="0" smtClean="0">
          <a:solidFill>
            <a:srgbClr val="58585A"/>
          </a:solidFill>
          <a:latin typeface="+mn-lt"/>
          <a:ea typeface="+mn-ea"/>
          <a:cs typeface="Segoe UI"/>
        </a:defRPr>
      </a:lvl3pPr>
      <a:lvl4pPr marL="922338" indent="-342900" algn="l" defTabSz="914400" rtl="0" eaLnBrk="1" latinLnBrk="0" hangingPunct="1">
        <a:spcBef>
          <a:spcPct val="20000"/>
        </a:spcBef>
        <a:buClr>
          <a:schemeClr val="accent4"/>
        </a:buClr>
        <a:buFont typeface="Arial"/>
        <a:buChar char="•"/>
        <a:defRPr lang="en-US" sz="1800" kern="1200" dirty="0" smtClean="0">
          <a:solidFill>
            <a:srgbClr val="58585A"/>
          </a:solidFill>
          <a:latin typeface="+mn-lt"/>
          <a:ea typeface="+mn-ea"/>
          <a:cs typeface="Segoe UI"/>
        </a:defRPr>
      </a:lvl4pPr>
      <a:lvl5pPr marL="1189038" indent="-342900" algn="l" defTabSz="914400" rtl="0" eaLnBrk="1" latinLnBrk="0" hangingPunct="1">
        <a:spcBef>
          <a:spcPct val="20000"/>
        </a:spcBef>
        <a:buClr>
          <a:schemeClr val="accent4"/>
        </a:buClr>
        <a:buFont typeface="Arial"/>
        <a:buChar char="•"/>
        <a:defRPr lang="en-US" sz="1800" kern="1200" dirty="0">
          <a:solidFill>
            <a:srgbClr val="58585A"/>
          </a:solidFill>
          <a:latin typeface="+mn-lt"/>
          <a:ea typeface="+mn-ea"/>
          <a:cs typeface="Segoe UI"/>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msdn.microsoft.com/en-us/library/mt764316(d=printer).aspx"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4.xml.rels><?xml version="1.0" encoding="UTF-8" standalone="yes"?>
<Relationships xmlns="http://schemas.openxmlformats.org/package/2006/relationships"><Relationship Id="rId8" Type="http://schemas.microsoft.com/office/2007/relationships/diagramDrawing" Target="../diagrams/drawing7.xml"/><Relationship Id="rId3" Type="http://schemas.openxmlformats.org/officeDocument/2006/relationships/image" Target="../media/image11.png"/><Relationship Id="rId7" Type="http://schemas.openxmlformats.org/officeDocument/2006/relationships/diagramColors" Target="../diagrams/colors7.xml"/><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diagramQuickStyle" Target="../diagrams/quickStyle7.xml"/><Relationship Id="rId5" Type="http://schemas.openxmlformats.org/officeDocument/2006/relationships/diagramLayout" Target="../diagrams/layout7.xml"/><Relationship Id="rId4" Type="http://schemas.openxmlformats.org/officeDocument/2006/relationships/diagramData" Target="../diagrams/data7.xml"/><Relationship Id="rId9" Type="http://schemas.openxmlformats.org/officeDocument/2006/relationships/hyperlink" Target="https://technet.microsoft.com/en-us/library/dn639109(v=sql.120).aspx"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9.xml.rels><?xml version="1.0" encoding="UTF-8" standalone="yes"?>
<Relationships xmlns="http://schemas.openxmlformats.org/package/2006/relationships"><Relationship Id="rId8" Type="http://schemas.openxmlformats.org/officeDocument/2006/relationships/hyperlink" Target="https://msdn.microsoft.com/en-us/library/dn205318.aspx" TargetMode="External"/><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hyperlink" Target="https://en.wikipedia.org/wiki/Halloween_Problem"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hyperlink" Target="https://www.microsoft.com/en-us/research/publication/the-bw-tree-a-b-tree-for-new-hardware/"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8" Type="http://schemas.openxmlformats.org/officeDocument/2006/relationships/diagramData" Target="../diagrams/data11.xml"/><Relationship Id="rId3" Type="http://schemas.openxmlformats.org/officeDocument/2006/relationships/diagramData" Target="../diagrams/data10.xml"/><Relationship Id="rId7" Type="http://schemas.microsoft.com/office/2007/relationships/diagramDrawing" Target="../diagrams/drawing10.xml"/><Relationship Id="rId12" Type="http://schemas.microsoft.com/office/2007/relationships/diagramDrawing" Target="../diagrams/drawing11.xml"/><Relationship Id="rId2" Type="http://schemas.openxmlformats.org/officeDocument/2006/relationships/notesSlide" Target="../notesSlides/notesSlide26.xml"/><Relationship Id="rId1" Type="http://schemas.openxmlformats.org/officeDocument/2006/relationships/slideLayout" Target="../slideLayouts/slideLayout3.xml"/><Relationship Id="rId6" Type="http://schemas.openxmlformats.org/officeDocument/2006/relationships/diagramColors" Target="../diagrams/colors10.xml"/><Relationship Id="rId11" Type="http://schemas.openxmlformats.org/officeDocument/2006/relationships/diagramColors" Target="../diagrams/colors11.xml"/><Relationship Id="rId5" Type="http://schemas.openxmlformats.org/officeDocument/2006/relationships/diagramQuickStyle" Target="../diagrams/quickStyle10.xml"/><Relationship Id="rId10" Type="http://schemas.openxmlformats.org/officeDocument/2006/relationships/diagramQuickStyle" Target="../diagrams/quickStyle11.xml"/><Relationship Id="rId4" Type="http://schemas.openxmlformats.org/officeDocument/2006/relationships/diagramLayout" Target="../diagrams/layout10.xml"/><Relationship Id="rId9" Type="http://schemas.openxmlformats.org/officeDocument/2006/relationships/diagramLayout" Target="../diagrams/layout1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github.com/Microsoft/sql-server-samples/releases/tag/in-memory-oltp-demo-v1.0" TargetMode="External"/><Relationship Id="rId5" Type="http://schemas.openxmlformats.org/officeDocument/2006/relationships/hyperlink" Target="https://twitter.com/jdebruijn" TargetMode="External"/><Relationship Id="rId4" Type="http://schemas.openxmlformats.org/officeDocument/2006/relationships/hyperlink" Target="https://blogs.msdn.microsoft.com/sqlserverstorageengine/2016/10/03/in-memory-oltp-video-what-it-is-and-whenhow-to-use-it/"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28.xml"/><Relationship Id="rId1" Type="http://schemas.openxmlformats.org/officeDocument/2006/relationships/slideLayout" Target="../slideLayouts/slideLayout3.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1.xml"/><Relationship Id="rId1" Type="http://schemas.openxmlformats.org/officeDocument/2006/relationships/slideLayout" Target="../slideLayouts/slideLayout3.xml"/><Relationship Id="rId4" Type="http://schemas.openxmlformats.org/officeDocument/2006/relationships/hyperlink" Target="https://blogs.msdn.microsoft.com/sqlcat/2016/03/24/considerations-around-validation-errors-41305-and-41325-on-memory-optimized-tables-with-foreign-keys/" TargetMode="External"/></Relationships>
</file>

<file path=ppt/slides/_rels/slide35.xml.rels><?xml version="1.0" encoding="UTF-8" standalone="yes"?>
<Relationships xmlns="http://schemas.openxmlformats.org/package/2006/relationships"><Relationship Id="rId8" Type="http://schemas.openxmlformats.org/officeDocument/2006/relationships/diagramData" Target="../diagrams/data14.xml"/><Relationship Id="rId13" Type="http://schemas.openxmlformats.org/officeDocument/2006/relationships/hyperlink" Target="https://msdn.microsoft.com/en-us/library/bb514094.aspx" TargetMode="External"/><Relationship Id="rId3" Type="http://schemas.openxmlformats.org/officeDocument/2006/relationships/diagramData" Target="../diagrams/data13.xml"/><Relationship Id="rId7" Type="http://schemas.microsoft.com/office/2007/relationships/diagramDrawing" Target="../diagrams/drawing13.xml"/><Relationship Id="rId12" Type="http://schemas.microsoft.com/office/2007/relationships/diagramDrawing" Target="../diagrams/drawing14.xml"/><Relationship Id="rId2" Type="http://schemas.openxmlformats.org/officeDocument/2006/relationships/notesSlide" Target="../notesSlides/notesSlide32.xml"/><Relationship Id="rId1" Type="http://schemas.openxmlformats.org/officeDocument/2006/relationships/slideLayout" Target="../slideLayouts/slideLayout3.xml"/><Relationship Id="rId6" Type="http://schemas.openxmlformats.org/officeDocument/2006/relationships/diagramColors" Target="../diagrams/colors13.xml"/><Relationship Id="rId11" Type="http://schemas.openxmlformats.org/officeDocument/2006/relationships/diagramColors" Target="../diagrams/colors14.xml"/><Relationship Id="rId5" Type="http://schemas.openxmlformats.org/officeDocument/2006/relationships/diagramQuickStyle" Target="../diagrams/quickStyle13.xml"/><Relationship Id="rId15" Type="http://schemas.openxmlformats.org/officeDocument/2006/relationships/hyperlink" Target="https://blogs.msdn.microsoft.com/sqlcat/2016/09/29/sqlsweet16-episode-8-how-sql-server-2016-cumulative-update-2-cu2-can-improve-performance-of-highly-concurrent-workloads/" TargetMode="External"/><Relationship Id="rId10" Type="http://schemas.openxmlformats.org/officeDocument/2006/relationships/diagramQuickStyle" Target="../diagrams/quickStyle14.xml"/><Relationship Id="rId4" Type="http://schemas.openxmlformats.org/officeDocument/2006/relationships/diagramLayout" Target="../diagrams/layout13.xml"/><Relationship Id="rId9" Type="http://schemas.openxmlformats.org/officeDocument/2006/relationships/diagramLayout" Target="../diagrams/layout14.xml"/><Relationship Id="rId14" Type="http://schemas.openxmlformats.org/officeDocument/2006/relationships/hyperlink" Target="https://blogs.technet.microsoft.com/dataplatforminsider/2013/10/03/concurrency-control-in-the-in-memory-oltp-engine/" TargetMode="Externa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8" Type="http://schemas.openxmlformats.org/officeDocument/2006/relationships/diagramData" Target="../diagrams/data16.xml"/><Relationship Id="rId3" Type="http://schemas.openxmlformats.org/officeDocument/2006/relationships/diagramData" Target="../diagrams/data15.xml"/><Relationship Id="rId7" Type="http://schemas.microsoft.com/office/2007/relationships/diagramDrawing" Target="../diagrams/drawing15.xml"/><Relationship Id="rId12" Type="http://schemas.microsoft.com/office/2007/relationships/diagramDrawing" Target="../diagrams/drawing16.xml"/><Relationship Id="rId2" Type="http://schemas.openxmlformats.org/officeDocument/2006/relationships/notesSlide" Target="../notesSlides/notesSlide34.xml"/><Relationship Id="rId1" Type="http://schemas.openxmlformats.org/officeDocument/2006/relationships/slideLayout" Target="../slideLayouts/slideLayout3.xml"/><Relationship Id="rId6" Type="http://schemas.openxmlformats.org/officeDocument/2006/relationships/diagramColors" Target="../diagrams/colors15.xml"/><Relationship Id="rId11" Type="http://schemas.openxmlformats.org/officeDocument/2006/relationships/diagramColors" Target="../diagrams/colors16.xml"/><Relationship Id="rId5" Type="http://schemas.openxmlformats.org/officeDocument/2006/relationships/diagramQuickStyle" Target="../diagrams/quickStyle15.xml"/><Relationship Id="rId10" Type="http://schemas.openxmlformats.org/officeDocument/2006/relationships/diagramQuickStyle" Target="../diagrams/quickStyle16.xml"/><Relationship Id="rId4" Type="http://schemas.openxmlformats.org/officeDocument/2006/relationships/diagramLayout" Target="../diagrams/layout15.xml"/><Relationship Id="rId9" Type="http://schemas.openxmlformats.org/officeDocument/2006/relationships/diagramLayout" Target="../diagrams/layout16.xml"/></Relationships>
</file>

<file path=ppt/slides/_rels/slide38.xml.rels><?xml version="1.0" encoding="UTF-8" standalone="yes"?>
<Relationships xmlns="http://schemas.openxmlformats.org/package/2006/relationships"><Relationship Id="rId8" Type="http://schemas.openxmlformats.org/officeDocument/2006/relationships/diagramData" Target="../diagrams/data18.xml"/><Relationship Id="rId13" Type="http://schemas.openxmlformats.org/officeDocument/2006/relationships/diagramData" Target="../diagrams/data19.xml"/><Relationship Id="rId3" Type="http://schemas.openxmlformats.org/officeDocument/2006/relationships/diagramData" Target="../diagrams/data17.xml"/><Relationship Id="rId7" Type="http://schemas.microsoft.com/office/2007/relationships/diagramDrawing" Target="../diagrams/drawing17.xml"/><Relationship Id="rId12" Type="http://schemas.microsoft.com/office/2007/relationships/diagramDrawing" Target="../diagrams/drawing18.xml"/><Relationship Id="rId17" Type="http://schemas.microsoft.com/office/2007/relationships/diagramDrawing" Target="../diagrams/drawing19.xml"/><Relationship Id="rId2" Type="http://schemas.openxmlformats.org/officeDocument/2006/relationships/notesSlide" Target="../notesSlides/notesSlide35.xml"/><Relationship Id="rId16" Type="http://schemas.openxmlformats.org/officeDocument/2006/relationships/diagramColors" Target="../diagrams/colors19.xml"/><Relationship Id="rId1" Type="http://schemas.openxmlformats.org/officeDocument/2006/relationships/slideLayout" Target="../slideLayouts/slideLayout3.xml"/><Relationship Id="rId6" Type="http://schemas.openxmlformats.org/officeDocument/2006/relationships/diagramColors" Target="../diagrams/colors17.xml"/><Relationship Id="rId11" Type="http://schemas.openxmlformats.org/officeDocument/2006/relationships/diagramColors" Target="../diagrams/colors18.xml"/><Relationship Id="rId5" Type="http://schemas.openxmlformats.org/officeDocument/2006/relationships/diagramQuickStyle" Target="../diagrams/quickStyle17.xml"/><Relationship Id="rId15" Type="http://schemas.openxmlformats.org/officeDocument/2006/relationships/diagramQuickStyle" Target="../diagrams/quickStyle19.xml"/><Relationship Id="rId10" Type="http://schemas.openxmlformats.org/officeDocument/2006/relationships/diagramQuickStyle" Target="../diagrams/quickStyle18.xml"/><Relationship Id="rId4" Type="http://schemas.openxmlformats.org/officeDocument/2006/relationships/diagramLayout" Target="../diagrams/layout17.xml"/><Relationship Id="rId9" Type="http://schemas.openxmlformats.org/officeDocument/2006/relationships/diagramLayout" Target="../diagrams/layout18.xml"/><Relationship Id="rId14" Type="http://schemas.openxmlformats.org/officeDocument/2006/relationships/diagramLayout" Target="../diagrams/layout19.xml"/></Relationships>
</file>

<file path=ppt/slides/_rels/slide39.xml.rels><?xml version="1.0" encoding="UTF-8" standalone="yes"?>
<Relationships xmlns="http://schemas.openxmlformats.org/package/2006/relationships"><Relationship Id="rId3" Type="http://schemas.openxmlformats.org/officeDocument/2006/relationships/diagramData" Target="../diagrams/data20.xml"/><Relationship Id="rId7" Type="http://schemas.microsoft.com/office/2007/relationships/diagramDrawing" Target="../diagrams/drawing20.xml"/><Relationship Id="rId2" Type="http://schemas.openxmlformats.org/officeDocument/2006/relationships/notesSlide" Target="../notesSlides/notesSlide36.xml"/><Relationship Id="rId1" Type="http://schemas.openxmlformats.org/officeDocument/2006/relationships/slideLayout" Target="../slideLayouts/slideLayout3.xml"/><Relationship Id="rId6" Type="http://schemas.openxmlformats.org/officeDocument/2006/relationships/diagramColors" Target="../diagrams/colors20.xml"/><Relationship Id="rId5" Type="http://schemas.openxmlformats.org/officeDocument/2006/relationships/diagramQuickStyle" Target="../diagrams/quickStyle20.xml"/><Relationship Id="rId4" Type="http://schemas.openxmlformats.org/officeDocument/2006/relationships/diagramLayout" Target="../diagrams/layout20.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0.xml.rels><?xml version="1.0" encoding="UTF-8" standalone="yes"?>
<Relationships xmlns="http://schemas.openxmlformats.org/package/2006/relationships"><Relationship Id="rId8" Type="http://schemas.openxmlformats.org/officeDocument/2006/relationships/diagramData" Target="../diagrams/data22.xml"/><Relationship Id="rId3" Type="http://schemas.openxmlformats.org/officeDocument/2006/relationships/diagramData" Target="../diagrams/data21.xml"/><Relationship Id="rId7" Type="http://schemas.microsoft.com/office/2007/relationships/diagramDrawing" Target="../diagrams/drawing21.xml"/><Relationship Id="rId12" Type="http://schemas.microsoft.com/office/2007/relationships/diagramDrawing" Target="../diagrams/drawing22.xml"/><Relationship Id="rId2" Type="http://schemas.openxmlformats.org/officeDocument/2006/relationships/notesSlide" Target="../notesSlides/notesSlide37.xml"/><Relationship Id="rId1" Type="http://schemas.openxmlformats.org/officeDocument/2006/relationships/slideLayout" Target="../slideLayouts/slideLayout3.xml"/><Relationship Id="rId6" Type="http://schemas.openxmlformats.org/officeDocument/2006/relationships/diagramColors" Target="../diagrams/colors21.xml"/><Relationship Id="rId11" Type="http://schemas.openxmlformats.org/officeDocument/2006/relationships/diagramColors" Target="../diagrams/colors22.xml"/><Relationship Id="rId5" Type="http://schemas.openxmlformats.org/officeDocument/2006/relationships/diagramQuickStyle" Target="../diagrams/quickStyle21.xml"/><Relationship Id="rId10" Type="http://schemas.openxmlformats.org/officeDocument/2006/relationships/diagramQuickStyle" Target="../diagrams/quickStyle22.xml"/><Relationship Id="rId4" Type="http://schemas.openxmlformats.org/officeDocument/2006/relationships/diagramLayout" Target="../diagrams/layout21.xml"/><Relationship Id="rId9" Type="http://schemas.openxmlformats.org/officeDocument/2006/relationships/diagramLayout" Target="../diagrams/layout2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diagramData" Target="../diagrams/data23.xml"/><Relationship Id="rId7" Type="http://schemas.microsoft.com/office/2007/relationships/diagramDrawing" Target="../diagrams/drawing23.xml"/><Relationship Id="rId2" Type="http://schemas.openxmlformats.org/officeDocument/2006/relationships/notesSlide" Target="../notesSlides/notesSlide41.xml"/><Relationship Id="rId1" Type="http://schemas.openxmlformats.org/officeDocument/2006/relationships/slideLayout" Target="../slideLayouts/slideLayout4.xml"/><Relationship Id="rId6" Type="http://schemas.openxmlformats.org/officeDocument/2006/relationships/diagramColors" Target="../diagrams/colors23.xml"/><Relationship Id="rId5" Type="http://schemas.openxmlformats.org/officeDocument/2006/relationships/diagramQuickStyle" Target="../diagrams/quickStyle23.xml"/><Relationship Id="rId4" Type="http://schemas.openxmlformats.org/officeDocument/2006/relationships/diagramLayout" Target="../diagrams/layout2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8" Type="http://schemas.openxmlformats.org/officeDocument/2006/relationships/hyperlink" Target="https://msdn.microsoft.com/en-us/library/dn133175(v=sql.120).aspx" TargetMode="External"/><Relationship Id="rId3" Type="http://schemas.openxmlformats.org/officeDocument/2006/relationships/diagramData" Target="../diagrams/data24.xml"/><Relationship Id="rId7" Type="http://schemas.microsoft.com/office/2007/relationships/diagramDrawing" Target="../diagrams/drawing24.xml"/><Relationship Id="rId2" Type="http://schemas.openxmlformats.org/officeDocument/2006/relationships/notesSlide" Target="../notesSlides/notesSlide44.xml"/><Relationship Id="rId1" Type="http://schemas.openxmlformats.org/officeDocument/2006/relationships/slideLayout" Target="../slideLayouts/slideLayout3.xml"/><Relationship Id="rId6" Type="http://schemas.openxmlformats.org/officeDocument/2006/relationships/diagramColors" Target="../diagrams/colors24.xml"/><Relationship Id="rId5" Type="http://schemas.openxmlformats.org/officeDocument/2006/relationships/diagramQuickStyle" Target="../diagrams/quickStyle24.xml"/><Relationship Id="rId4" Type="http://schemas.openxmlformats.org/officeDocument/2006/relationships/diagramLayout" Target="../diagrams/layout24.xml"/></Relationships>
</file>

<file path=ppt/slides/_rels/slide49.xml.rels><?xml version="1.0" encoding="UTF-8" standalone="yes"?>
<Relationships xmlns="http://schemas.openxmlformats.org/package/2006/relationships"><Relationship Id="rId8" Type="http://schemas.openxmlformats.org/officeDocument/2006/relationships/diagramData" Target="../diagrams/data26.xml"/><Relationship Id="rId3" Type="http://schemas.openxmlformats.org/officeDocument/2006/relationships/diagramData" Target="../diagrams/data25.xml"/><Relationship Id="rId7" Type="http://schemas.microsoft.com/office/2007/relationships/diagramDrawing" Target="../diagrams/drawing25.xml"/><Relationship Id="rId12" Type="http://schemas.microsoft.com/office/2007/relationships/diagramDrawing" Target="../diagrams/drawing26.xml"/><Relationship Id="rId2" Type="http://schemas.openxmlformats.org/officeDocument/2006/relationships/notesSlide" Target="../notesSlides/notesSlide45.xml"/><Relationship Id="rId1" Type="http://schemas.openxmlformats.org/officeDocument/2006/relationships/slideLayout" Target="../slideLayouts/slideLayout4.xml"/><Relationship Id="rId6" Type="http://schemas.openxmlformats.org/officeDocument/2006/relationships/diagramColors" Target="../diagrams/colors25.xml"/><Relationship Id="rId11" Type="http://schemas.openxmlformats.org/officeDocument/2006/relationships/diagramColors" Target="../diagrams/colors26.xml"/><Relationship Id="rId5" Type="http://schemas.openxmlformats.org/officeDocument/2006/relationships/diagramQuickStyle" Target="../diagrams/quickStyle25.xml"/><Relationship Id="rId10" Type="http://schemas.openxmlformats.org/officeDocument/2006/relationships/diagramQuickStyle" Target="../diagrams/quickStyle26.xml"/><Relationship Id="rId4" Type="http://schemas.openxmlformats.org/officeDocument/2006/relationships/diagramLayout" Target="../diagrams/layout25.xml"/><Relationship Id="rId9" Type="http://schemas.openxmlformats.org/officeDocument/2006/relationships/diagramLayout" Target="../diagrams/layout26.xml"/></Relationships>
</file>

<file path=ppt/slides/_rels/slide5.xml.rels><?xml version="1.0" encoding="UTF-8" standalone="yes"?>
<Relationships xmlns="http://schemas.openxmlformats.org/package/2006/relationships"><Relationship Id="rId3" Type="http://schemas.openxmlformats.org/officeDocument/2006/relationships/hyperlink" Target="http://dl.acm.org/citation.cfm?id=1376616.1376713"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3" Type="http://schemas.openxmlformats.org/officeDocument/2006/relationships/diagramData" Target="../diagrams/data27.xml"/><Relationship Id="rId7" Type="http://schemas.microsoft.com/office/2007/relationships/diagramDrawing" Target="../diagrams/drawing27.xml"/><Relationship Id="rId2" Type="http://schemas.openxmlformats.org/officeDocument/2006/relationships/notesSlide" Target="../notesSlides/notesSlide47.xml"/><Relationship Id="rId1" Type="http://schemas.openxmlformats.org/officeDocument/2006/relationships/slideLayout" Target="../slideLayouts/slideLayout3.xml"/><Relationship Id="rId6" Type="http://schemas.openxmlformats.org/officeDocument/2006/relationships/diagramColors" Target="../diagrams/colors27.xml"/><Relationship Id="rId5" Type="http://schemas.openxmlformats.org/officeDocument/2006/relationships/diagramQuickStyle" Target="../diagrams/quickStyle27.xml"/><Relationship Id="rId4" Type="http://schemas.openxmlformats.org/officeDocument/2006/relationships/diagramLayout" Target="../diagrams/layout27.xml"/></Relationships>
</file>

<file path=ppt/slides/_rels/slide53.xml.rels><?xml version="1.0" encoding="UTF-8" standalone="yes"?>
<Relationships xmlns="http://schemas.openxmlformats.org/package/2006/relationships"><Relationship Id="rId2" Type="http://schemas.openxmlformats.org/officeDocument/2006/relationships/hyperlink" Target="https://msdn.microsoft.com/en-us/library/dn465873.aspx" TargetMode="Externa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3" Type="http://schemas.openxmlformats.org/officeDocument/2006/relationships/hyperlink" Target="https://en.wikipedia.org/wiki/Remote_direct_memory_access" TargetMode="External"/><Relationship Id="rId2" Type="http://schemas.openxmlformats.org/officeDocument/2006/relationships/hyperlink" Target="https://en.wikipedia.org/wiki/NVDIMM" TargetMode="External"/><Relationship Id="rId1" Type="http://schemas.openxmlformats.org/officeDocument/2006/relationships/slideLayout" Target="../slideLayouts/slideLayout3.xml"/><Relationship Id="rId4" Type="http://schemas.openxmlformats.org/officeDocument/2006/relationships/hyperlink" Target="https://blogs.msdn.microsoft.com/sqlcat/2016/09/29/sqlsweet16-episode-8-how-sql-server-2016-cumulative-update-2-cu2-can-improve-performance-of-highly-concurrent-workloads/" TargetMode="External"/></Relationships>
</file>

<file path=ppt/slides/_rels/slide57.xml.rels><?xml version="1.0" encoding="UTF-8" standalone="yes"?>
<Relationships xmlns="http://schemas.openxmlformats.org/package/2006/relationships"><Relationship Id="rId3" Type="http://schemas.openxmlformats.org/officeDocument/2006/relationships/hyperlink" Target="https://blogs.msdn.microsoft.com/sqlserverstorageengine/2016/10/03/in-memory-oltp-video-what-it-is-and-whenhow-to-use-it/" TargetMode="External"/><Relationship Id="rId2" Type="http://schemas.openxmlformats.org/officeDocument/2006/relationships/hyperlink" Target="https://msdn.microsoft.com/en-us/library/mt764316(d=printer).aspx" TargetMode="External"/><Relationship Id="rId1" Type="http://schemas.openxmlformats.org/officeDocument/2006/relationships/slideLayout" Target="../slideLayouts/slideLayout3.xml"/><Relationship Id="rId6" Type="http://schemas.openxmlformats.org/officeDocument/2006/relationships/hyperlink" Target="https://msdn.microsoft.com/en-us/library/dn133186.aspx" TargetMode="External"/><Relationship Id="rId5" Type="http://schemas.openxmlformats.org/officeDocument/2006/relationships/hyperlink" Target="https://channel9.msdn.com/Events/Ignite/2016/BRK3097" TargetMode="External"/><Relationship Id="rId4" Type="http://schemas.openxmlformats.org/officeDocument/2006/relationships/hyperlink" Target="https://channel9.msdn.com/Events/Ignite/2016/BRK3103" TargetMode="Externa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3" Type="http://schemas.openxmlformats.org/officeDocument/2006/relationships/hyperlink" Target="https://blogs.msdn.microsoft.com/sqlcat/2016/03/24/considerations-around-validation-errors-41305-and-41325-on-memory-optimized-tables-with-foreign-keys/" TargetMode="External"/><Relationship Id="rId2" Type="http://schemas.openxmlformats.org/officeDocument/2006/relationships/notesSlide" Target="../notesSlides/notesSlide48.xml"/><Relationship Id="rId1" Type="http://schemas.openxmlformats.org/officeDocument/2006/relationships/slideLayout" Target="../slideLayouts/slideLayout4.xml"/><Relationship Id="rId6" Type="http://schemas.openxmlformats.org/officeDocument/2006/relationships/hyperlink" Target="https://support.microsoft.com/en-us/kb/3090141" TargetMode="External"/><Relationship Id="rId5" Type="http://schemas.openxmlformats.org/officeDocument/2006/relationships/hyperlink" Target="https://msdn.microsoft.com/en-us/library/dn553125.aspx" TargetMode="External"/><Relationship Id="rId4" Type="http://schemas.openxmlformats.org/officeDocument/2006/relationships/hyperlink" Target="https://msdn.microsoft.com/en-US/library/mt519723(SQL.130).aspx" TargetMode="Externa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3" Type="http://schemas.openxmlformats.org/officeDocument/2006/relationships/diagramData" Target="../diagrams/data28.xml"/><Relationship Id="rId7" Type="http://schemas.microsoft.com/office/2007/relationships/diagramDrawing" Target="../diagrams/drawing28.xml"/><Relationship Id="rId2" Type="http://schemas.openxmlformats.org/officeDocument/2006/relationships/notesSlide" Target="../notesSlides/notesSlide50.xml"/><Relationship Id="rId1" Type="http://schemas.openxmlformats.org/officeDocument/2006/relationships/slideLayout" Target="../slideLayouts/slideLayout3.xml"/><Relationship Id="rId6" Type="http://schemas.openxmlformats.org/officeDocument/2006/relationships/diagramColors" Target="../diagrams/colors28.xml"/><Relationship Id="rId5" Type="http://schemas.openxmlformats.org/officeDocument/2006/relationships/diagramQuickStyle" Target="../diagrams/quickStyle28.xml"/><Relationship Id="rId4" Type="http://schemas.openxmlformats.org/officeDocument/2006/relationships/diagramLayout" Target="../diagrams/layout28.xml"/></Relationships>
</file>

<file path=ppt/slides/_rels/slide63.xml.rels><?xml version="1.0" encoding="UTF-8" standalone="yes"?>
<Relationships xmlns="http://schemas.openxmlformats.org/package/2006/relationships"><Relationship Id="rId3" Type="http://schemas.openxmlformats.org/officeDocument/2006/relationships/diagramData" Target="../diagrams/data29.xml"/><Relationship Id="rId7" Type="http://schemas.microsoft.com/office/2007/relationships/diagramDrawing" Target="../diagrams/drawing29.xml"/><Relationship Id="rId2" Type="http://schemas.openxmlformats.org/officeDocument/2006/relationships/notesSlide" Target="../notesSlides/notesSlide51.xml"/><Relationship Id="rId1" Type="http://schemas.openxmlformats.org/officeDocument/2006/relationships/slideLayout" Target="../slideLayouts/slideLayout3.xml"/><Relationship Id="rId6" Type="http://schemas.openxmlformats.org/officeDocument/2006/relationships/diagramColors" Target="../diagrams/colors29.xml"/><Relationship Id="rId5" Type="http://schemas.openxmlformats.org/officeDocument/2006/relationships/diagramQuickStyle" Target="../diagrams/quickStyle29.xml"/><Relationship Id="rId4" Type="http://schemas.openxmlformats.org/officeDocument/2006/relationships/diagramLayout" Target="../diagrams/layout29.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hyperlink" Target="https://msdn.microsoft.com/en-us/library/dn205319.aspx" TargetMode="Externa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3" Type="http://schemas.openxmlformats.org/officeDocument/2006/relationships/diagramData" Target="../diagrams/data30.xml"/><Relationship Id="rId7" Type="http://schemas.microsoft.com/office/2007/relationships/diagramDrawing" Target="../diagrams/drawing30.xml"/><Relationship Id="rId2" Type="http://schemas.openxmlformats.org/officeDocument/2006/relationships/notesSlide" Target="../notesSlides/notesSlide53.xml"/><Relationship Id="rId1" Type="http://schemas.openxmlformats.org/officeDocument/2006/relationships/slideLayout" Target="../slideLayouts/slideLayout3.xml"/><Relationship Id="rId6" Type="http://schemas.openxmlformats.org/officeDocument/2006/relationships/diagramColors" Target="../diagrams/colors30.xml"/><Relationship Id="rId5" Type="http://schemas.openxmlformats.org/officeDocument/2006/relationships/diagramQuickStyle" Target="../diagrams/quickStyle30.xml"/><Relationship Id="rId4" Type="http://schemas.openxmlformats.org/officeDocument/2006/relationships/diagramLayout" Target="../diagrams/layout30.xml"/></Relationships>
</file>

<file path=ppt/slides/_rels/slide68.xml.rels><?xml version="1.0" encoding="UTF-8" standalone="yes"?>
<Relationships xmlns="http://schemas.openxmlformats.org/package/2006/relationships"><Relationship Id="rId3" Type="http://schemas.openxmlformats.org/officeDocument/2006/relationships/hyperlink" Target="https://msdn.microsoft.com/en-us/library/dn449490.aspx" TargetMode="External"/><Relationship Id="rId2" Type="http://schemas.openxmlformats.org/officeDocument/2006/relationships/notesSlide" Target="../notesSlides/notesSlide54.xml"/><Relationship Id="rId1" Type="http://schemas.openxmlformats.org/officeDocument/2006/relationships/slideLayout" Target="../slideLayouts/slideLayout4.xml"/><Relationship Id="rId4" Type="http://schemas.openxmlformats.org/officeDocument/2006/relationships/hyperlink" Target="https://channel9.msdn.com/Shows/Data-Exposed/SQL-Server-2016-and-Windows-Server-2016-SCM--FAST" TargetMode="External"/></Relationships>
</file>

<file path=ppt/slides/_rels/slide6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8" Type="http://schemas.openxmlformats.org/officeDocument/2006/relationships/image" Target="../media/image24.png"/><Relationship Id="rId13" Type="http://schemas.openxmlformats.org/officeDocument/2006/relationships/image" Target="../media/image29.png"/><Relationship Id="rId3" Type="http://schemas.openxmlformats.org/officeDocument/2006/relationships/image" Target="../media/image22.png"/><Relationship Id="rId7" Type="http://schemas.openxmlformats.org/officeDocument/2006/relationships/hyperlink" Target="http://www.sqlpass.org/PASSChapters/VirtualChapters.aspx" TargetMode="External"/><Relationship Id="rId12" Type="http://schemas.openxmlformats.org/officeDocument/2006/relationships/image" Target="../media/image28.png"/><Relationship Id="rId17" Type="http://schemas.openxmlformats.org/officeDocument/2006/relationships/image" Target="../media/image33.png"/><Relationship Id="rId2" Type="http://schemas.openxmlformats.org/officeDocument/2006/relationships/hyperlink" Target="http://www.sqlpass.org/Events/24HoursofPASS.aspx" TargetMode="External"/><Relationship Id="rId16" Type="http://schemas.openxmlformats.org/officeDocument/2006/relationships/image" Target="../media/image32.png"/><Relationship Id="rId1" Type="http://schemas.openxmlformats.org/officeDocument/2006/relationships/slideLayout" Target="../slideLayouts/slideLayout6.xml"/><Relationship Id="rId6" Type="http://schemas.openxmlformats.org/officeDocument/2006/relationships/hyperlink" Target="http://www.sqlpass.org/PASSChapters.aspx" TargetMode="External"/><Relationship Id="rId11" Type="http://schemas.openxmlformats.org/officeDocument/2006/relationships/image" Target="../media/image27.png"/><Relationship Id="rId5" Type="http://schemas.openxmlformats.org/officeDocument/2006/relationships/image" Target="../media/image23.png"/><Relationship Id="rId15" Type="http://schemas.openxmlformats.org/officeDocument/2006/relationships/image" Target="../media/image31.png"/><Relationship Id="rId10" Type="http://schemas.openxmlformats.org/officeDocument/2006/relationships/image" Target="../media/image26.png"/><Relationship Id="rId4" Type="http://schemas.openxmlformats.org/officeDocument/2006/relationships/hyperlink" Target="http://www.sqlsaturday.com/" TargetMode="External"/><Relationship Id="rId9" Type="http://schemas.openxmlformats.org/officeDocument/2006/relationships/image" Target="../media/image25.png"/><Relationship Id="rId14" Type="http://schemas.openxmlformats.org/officeDocument/2006/relationships/image" Target="../media/image30.png"/></Relationships>
</file>

<file path=ppt/slides/_rels/slide72.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image" Target="../media/image34.emf"/><Relationship Id="rId1" Type="http://schemas.openxmlformats.org/officeDocument/2006/relationships/slideLayout" Target="../slideLayouts/slideLayout6.xml"/><Relationship Id="rId4" Type="http://schemas.openxmlformats.org/officeDocument/2006/relationships/image" Target="../media/image36.emf"/></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8" Type="http://schemas.openxmlformats.org/officeDocument/2006/relationships/hyperlink" Target="https://msdn.microsoft.com/en-us/library/dn246937.aspx" TargetMode="External"/><Relationship Id="rId3" Type="http://schemas.openxmlformats.org/officeDocument/2006/relationships/hyperlink" Target="https://msdn.microsoft.com/en-us/library/dn635118.aspx" TargetMode="External"/><Relationship Id="rId7" Type="http://schemas.openxmlformats.org/officeDocument/2006/relationships/hyperlink" Target="https://msdn.microsoft.com/en-us/library/mt718711.aspx"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hyperlink" Target="https://msdn.microsoft.com/en-us/library/ba6f1a15-8b69-4ca6-9f44-f5e3f2962bc5#crossconttxn38ni" TargetMode="External"/><Relationship Id="rId11" Type="http://schemas.openxmlformats.org/officeDocument/2006/relationships/hyperlink" Target="https://channel9.msdn.com/Events/Ignite/2016/BRK3103" TargetMode="External"/><Relationship Id="rId5" Type="http://schemas.openxmlformats.org/officeDocument/2006/relationships/hyperlink" Target="https://azure.microsoft.com/en-us/documentation/articles/sql-database-in-memory/" TargetMode="External"/><Relationship Id="rId10" Type="http://schemas.openxmlformats.org/officeDocument/2006/relationships/hyperlink" Target="https://msdn.microsoft.com/en-us/library/dn205133.aspx" TargetMode="External"/><Relationship Id="rId4" Type="http://schemas.openxmlformats.org/officeDocument/2006/relationships/hyperlink" Target="https://msdn.microsoft.com/en-us/library/dn817827.aspx" TargetMode="External"/><Relationship Id="rId9" Type="http://schemas.openxmlformats.org/officeDocument/2006/relationships/hyperlink" Target="https://msdn.microsoft.com/en-us/library/dn624160.aspx" TargetMode="External"/></Relationships>
</file>

<file path=ppt/slides/_rels/slide9.xml.rels><?xml version="1.0" encoding="UTF-8" standalone="yes"?>
<Relationships xmlns="http://schemas.openxmlformats.org/package/2006/relationships"><Relationship Id="rId8" Type="http://schemas.openxmlformats.org/officeDocument/2006/relationships/diagramData" Target="../diagrams/data4.xml"/><Relationship Id="rId13" Type="http://schemas.openxmlformats.org/officeDocument/2006/relationships/diagramData" Target="../diagrams/data5.xml"/><Relationship Id="rId3" Type="http://schemas.openxmlformats.org/officeDocument/2006/relationships/diagramData" Target="../diagrams/data3.xml"/><Relationship Id="rId7" Type="http://schemas.microsoft.com/office/2007/relationships/diagramDrawing" Target="../diagrams/drawing3.xml"/><Relationship Id="rId12" Type="http://schemas.microsoft.com/office/2007/relationships/diagramDrawing" Target="../diagrams/drawing4.xml"/><Relationship Id="rId17" Type="http://schemas.microsoft.com/office/2007/relationships/diagramDrawing" Target="../diagrams/drawing5.xml"/><Relationship Id="rId2" Type="http://schemas.openxmlformats.org/officeDocument/2006/relationships/notesSlide" Target="../notesSlides/notesSlide9.xml"/><Relationship Id="rId16" Type="http://schemas.openxmlformats.org/officeDocument/2006/relationships/diagramColors" Target="../diagrams/colors5.xml"/><Relationship Id="rId1" Type="http://schemas.openxmlformats.org/officeDocument/2006/relationships/slideLayout" Target="../slideLayouts/slideLayout3.xml"/><Relationship Id="rId6" Type="http://schemas.openxmlformats.org/officeDocument/2006/relationships/diagramColors" Target="../diagrams/colors3.xml"/><Relationship Id="rId11" Type="http://schemas.openxmlformats.org/officeDocument/2006/relationships/diagramColors" Target="../diagrams/colors4.xml"/><Relationship Id="rId5" Type="http://schemas.openxmlformats.org/officeDocument/2006/relationships/diagramQuickStyle" Target="../diagrams/quickStyle3.xml"/><Relationship Id="rId15" Type="http://schemas.openxmlformats.org/officeDocument/2006/relationships/diagramQuickStyle" Target="../diagrams/quickStyle5.xml"/><Relationship Id="rId10" Type="http://schemas.openxmlformats.org/officeDocument/2006/relationships/diagramQuickStyle" Target="../diagrams/quickStyle4.xml"/><Relationship Id="rId4" Type="http://schemas.openxmlformats.org/officeDocument/2006/relationships/diagramLayout" Target="../diagrams/layout3.xml"/><Relationship Id="rId9" Type="http://schemas.openxmlformats.org/officeDocument/2006/relationships/diagramLayout" Target="../diagrams/layout4.xml"/><Relationship Id="rId14" Type="http://schemas.openxmlformats.org/officeDocument/2006/relationships/diagramLayout" Target="../diagrams/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742121" y="3434071"/>
            <a:ext cx="4007023" cy="706657"/>
          </a:xfrm>
        </p:spPr>
        <p:txBody>
          <a:bodyPr/>
          <a:lstStyle/>
          <a:p>
            <a:br>
              <a:rPr lang="en-US" dirty="0">
                <a:solidFill>
                  <a:schemeClr val="tx2"/>
                </a:solidFill>
              </a:rPr>
            </a:br>
            <a:br>
              <a:rPr lang="en-US" dirty="0"/>
            </a:br>
            <a:br>
              <a:rPr lang="en-US" dirty="0"/>
            </a:br>
            <a:br>
              <a:rPr lang="en-US" dirty="0"/>
            </a:br>
            <a:br>
              <a:rPr lang="en-US" dirty="0"/>
            </a:br>
            <a:r>
              <a:rPr lang="en-US" sz="3600" dirty="0">
                <a:solidFill>
                  <a:schemeClr val="tx2"/>
                </a:solidFill>
              </a:rPr>
              <a:t>Inside SQL Server </a:t>
            </a:r>
            <a:br>
              <a:rPr lang="en-US" sz="3600" dirty="0">
                <a:solidFill>
                  <a:schemeClr val="tx2"/>
                </a:solidFill>
              </a:rPr>
            </a:br>
            <a:r>
              <a:rPr lang="en-US" sz="3600" dirty="0">
                <a:solidFill>
                  <a:schemeClr val="tx2"/>
                </a:solidFill>
              </a:rPr>
              <a:t>In-Memory OLTP</a:t>
            </a:r>
          </a:p>
        </p:txBody>
      </p:sp>
      <p:sp>
        <p:nvSpPr>
          <p:cNvPr id="6" name="Subtitle 5"/>
          <p:cNvSpPr txBox="1">
            <a:spLocks/>
          </p:cNvSpPr>
          <p:nvPr/>
        </p:nvSpPr>
        <p:spPr>
          <a:xfrm>
            <a:off x="5158161" y="4082848"/>
            <a:ext cx="3734655" cy="514812"/>
          </a:xfrm>
          <a:prstGeom prst="rect">
            <a:avLst/>
          </a:prstGeom>
        </p:spPr>
        <p:txBody>
          <a:bodyPr vert="horz" lIns="91440" tIns="45720" rIns="91440" bIns="45720" rtlCol="0" anchor="t" anchorCtr="0">
            <a:noAutofit/>
          </a:bodyPr>
          <a:lstStyle>
            <a:lvl1pPr marL="0" indent="0" algn="l" defTabSz="457200" rtl="0" eaLnBrk="1" latinLnBrk="0" hangingPunct="1">
              <a:lnSpc>
                <a:spcPts val="2800"/>
              </a:lnSpc>
              <a:spcBef>
                <a:spcPts val="500"/>
              </a:spcBef>
              <a:spcAft>
                <a:spcPts val="800"/>
              </a:spcAft>
              <a:buFont typeface="Arial"/>
              <a:buNone/>
              <a:defRPr sz="2400" kern="1200">
                <a:solidFill>
                  <a:schemeClr val="accent6">
                    <a:lumMod val="75000"/>
                  </a:schemeClr>
                </a:solidFill>
                <a:latin typeface="Arial"/>
                <a:ea typeface="+mn-ea"/>
                <a:cs typeface="Arial"/>
              </a:defRPr>
            </a:lvl1pPr>
            <a:lvl2pPr marL="457200" indent="0" algn="ctr" defTabSz="457200" rtl="0" eaLnBrk="1" latinLnBrk="0" hangingPunct="1">
              <a:lnSpc>
                <a:spcPts val="2500"/>
              </a:lnSpc>
              <a:spcBef>
                <a:spcPts val="200"/>
              </a:spcBef>
              <a:spcAft>
                <a:spcPts val="200"/>
              </a:spcAft>
              <a:buFont typeface="Arial"/>
              <a:buNone/>
              <a:defRPr sz="2400" kern="1200">
                <a:solidFill>
                  <a:schemeClr val="tx1">
                    <a:tint val="75000"/>
                  </a:schemeClr>
                </a:solidFill>
                <a:latin typeface="Arial"/>
                <a:ea typeface="+mn-ea"/>
                <a:cs typeface="Arial"/>
              </a:defRPr>
            </a:lvl2pPr>
            <a:lvl3pPr marL="914400" indent="0" algn="ctr" defTabSz="457200" rtl="0" eaLnBrk="1" latinLnBrk="0" hangingPunct="1">
              <a:spcBef>
                <a:spcPct val="20000"/>
              </a:spcBef>
              <a:buSzPct val="100000"/>
              <a:buFont typeface="Arial"/>
              <a:buNone/>
              <a:defRPr sz="2000" kern="1200">
                <a:solidFill>
                  <a:schemeClr val="tx1">
                    <a:tint val="75000"/>
                  </a:schemeClr>
                </a:solidFill>
                <a:latin typeface="Arial"/>
                <a:ea typeface="+mn-ea"/>
                <a:cs typeface="Arial"/>
              </a:defRPr>
            </a:lvl3pPr>
            <a:lvl4pPr marL="1371600" indent="0" algn="ctr" defTabSz="442913" rtl="0" eaLnBrk="1" latinLnBrk="0" hangingPunct="1">
              <a:spcBef>
                <a:spcPct val="20000"/>
              </a:spcBef>
              <a:buFont typeface="Arial"/>
              <a:buNone/>
              <a:defRPr sz="2000" kern="1200">
                <a:solidFill>
                  <a:schemeClr val="tx1">
                    <a:tint val="75000"/>
                  </a:schemeClr>
                </a:solidFill>
                <a:latin typeface="Arial"/>
                <a:ea typeface="+mn-ea"/>
                <a:cs typeface="Arial"/>
              </a:defRPr>
            </a:lvl4pPr>
            <a:lvl5pPr marL="1828800" indent="0" algn="ctr" defTabSz="457200" rtl="0" eaLnBrk="1" latinLnBrk="0" hangingPunct="1">
              <a:spcBef>
                <a:spcPct val="20000"/>
              </a:spcBef>
              <a:buFont typeface="Arial"/>
              <a:buNone/>
              <a:defRPr sz="2000" kern="1200">
                <a:solidFill>
                  <a:schemeClr val="tx1">
                    <a:tint val="75000"/>
                  </a:schemeClr>
                </a:solidFill>
                <a:latin typeface="Arial"/>
                <a:ea typeface="+mn-ea"/>
                <a:cs typeface="Arial"/>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nSpc>
                <a:spcPct val="100000"/>
              </a:lnSpc>
              <a:spcBef>
                <a:spcPts val="0"/>
              </a:spcBef>
              <a:spcAft>
                <a:spcPts val="0"/>
              </a:spcAft>
            </a:pPr>
            <a:r>
              <a:rPr lang="en-US" sz="1400" b="1" dirty="0">
                <a:solidFill>
                  <a:schemeClr val="tx1"/>
                </a:solidFill>
                <a:latin typeface="+mn-lt"/>
                <a:cs typeface="Century Gothic"/>
              </a:rPr>
              <a:t>Bob Ward, </a:t>
            </a:r>
            <a:r>
              <a:rPr lang="en-US" sz="1400" dirty="0">
                <a:solidFill>
                  <a:schemeClr val="tx1"/>
                </a:solidFill>
                <a:latin typeface="+mn-lt"/>
                <a:cs typeface="Century Gothic"/>
              </a:rPr>
              <a:t>Principal Architect, Microsoft, Data Group, Tiger Team</a:t>
            </a:r>
          </a:p>
        </p:txBody>
      </p:sp>
      <p:sp>
        <p:nvSpPr>
          <p:cNvPr id="3" name="Explosion: 14 Points 2"/>
          <p:cNvSpPr/>
          <p:nvPr/>
        </p:nvSpPr>
        <p:spPr>
          <a:xfrm>
            <a:off x="3146438" y="1969657"/>
            <a:ext cx="5929911" cy="1007482"/>
          </a:xfrm>
          <a:prstGeom prst="irregularSeal2">
            <a:avLst/>
          </a:prstGeom>
          <a:solidFill>
            <a:schemeClr val="tx2"/>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Latch free since 2007 </a:t>
            </a:r>
          </a:p>
        </p:txBody>
      </p:sp>
      <p:sp>
        <p:nvSpPr>
          <p:cNvPr id="5" name="Rectangle: Rounded Corners 4"/>
          <p:cNvSpPr/>
          <p:nvPr/>
        </p:nvSpPr>
        <p:spPr>
          <a:xfrm>
            <a:off x="267940" y="3617991"/>
            <a:ext cx="3771156" cy="86355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Based on this </a:t>
            </a:r>
            <a:r>
              <a:rPr lang="en-US" dirty="0">
                <a:hlinkClick r:id="rId3"/>
              </a:rPr>
              <a:t>whitepaper</a:t>
            </a:r>
            <a:r>
              <a:rPr lang="en-US" dirty="0"/>
              <a:t>, internal docs, source code, and reverse engineering</a:t>
            </a:r>
          </a:p>
        </p:txBody>
      </p:sp>
      <p:sp>
        <p:nvSpPr>
          <p:cNvPr id="7" name="Rectangle: Rounded Corners 6"/>
          <p:cNvSpPr/>
          <p:nvPr/>
        </p:nvSpPr>
        <p:spPr>
          <a:xfrm>
            <a:off x="267940" y="318977"/>
            <a:ext cx="2815502" cy="29941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Credits to Kalen Delaney, Jos de Bruijn, Sunil Agarwal, Cristian Diaconu, Craig Freedman, Alejandro Hernandez Saenz, Jack Li, Mike Zwilling and the entire Hekaton team</a:t>
            </a:r>
          </a:p>
        </p:txBody>
      </p:sp>
      <p:sp>
        <p:nvSpPr>
          <p:cNvPr id="8" name="Rectangle: Rounded Corners 7"/>
          <p:cNvSpPr/>
          <p:nvPr/>
        </p:nvSpPr>
        <p:spPr>
          <a:xfrm>
            <a:off x="4507950" y="4725109"/>
            <a:ext cx="4384866" cy="306218"/>
          </a:xfrm>
          <a:prstGeom prst="roundRect">
            <a:avLst/>
          </a:prstGeom>
          <a:solidFill>
            <a:schemeClr val="tx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deck and demos at http://aka.ms/bobwardms</a:t>
            </a:r>
          </a:p>
        </p:txBody>
      </p:sp>
    </p:spTree>
    <p:extLst>
      <p:ext uri="{BB962C8B-B14F-4D97-AF65-F5344CB8AC3E}">
        <p14:creationId xmlns:p14="http://schemas.microsoft.com/office/powerpoint/2010/main" val="27956871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107959" y="2393423"/>
            <a:ext cx="7552159" cy="706657"/>
          </a:xfrm>
        </p:spPr>
        <p:txBody>
          <a:bodyPr/>
          <a:lstStyle/>
          <a:p>
            <a:r>
              <a:rPr lang="en-US" dirty="0"/>
              <a:t>Just show it!</a:t>
            </a:r>
          </a:p>
        </p:txBody>
      </p:sp>
      <p:sp>
        <p:nvSpPr>
          <p:cNvPr id="5" name="Subtitle 4"/>
          <p:cNvSpPr>
            <a:spLocks noGrp="1"/>
          </p:cNvSpPr>
          <p:nvPr>
            <p:ph type="subTitle" idx="1"/>
          </p:nvPr>
        </p:nvSpPr>
        <p:spPr/>
        <p:txBody>
          <a:bodyPr/>
          <a:lstStyle/>
          <a:p>
            <a:r>
              <a:rPr lang="en-US" dirty="0">
                <a:solidFill>
                  <a:srgbClr val="0090D2"/>
                </a:solidFill>
              </a:rPr>
              <a:t>Demo</a:t>
            </a:r>
          </a:p>
        </p:txBody>
      </p:sp>
      <p:sp>
        <p:nvSpPr>
          <p:cNvPr id="3" name="Rectangle 2"/>
          <p:cNvSpPr/>
          <p:nvPr/>
        </p:nvSpPr>
        <p:spPr>
          <a:xfrm>
            <a:off x="3709501" y="3550683"/>
            <a:ext cx="2839111" cy="1107996"/>
          </a:xfrm>
          <a:prstGeom prst="rect">
            <a:avLst/>
          </a:prstGeom>
        </p:spPr>
        <p:txBody>
          <a:bodyPr wrap="none">
            <a:spAutoFit/>
          </a:bodyPr>
          <a:lstStyle/>
          <a:p>
            <a:r>
              <a:rPr lang="el-GR" sz="6600" dirty="0"/>
              <a:t>ἑκατόν</a:t>
            </a:r>
            <a:endParaRPr lang="en-US" sz="6600" dirty="0"/>
          </a:p>
        </p:txBody>
      </p:sp>
    </p:spTree>
    <p:extLst>
      <p:ext uri="{BB962C8B-B14F-4D97-AF65-F5344CB8AC3E}">
        <p14:creationId xmlns:p14="http://schemas.microsoft.com/office/powerpoint/2010/main" val="2128224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28527" y="3448499"/>
            <a:ext cx="4445659" cy="706657"/>
          </a:xfrm>
        </p:spPr>
        <p:txBody>
          <a:bodyPr/>
          <a:lstStyle/>
          <a:p>
            <a:r>
              <a:rPr lang="en-US" dirty="0"/>
              <a:t>Architecture</a:t>
            </a:r>
            <a:br>
              <a:rPr lang="en-US" dirty="0"/>
            </a:br>
            <a:br>
              <a:rPr lang="en-US" dirty="0"/>
            </a:br>
            <a:r>
              <a:rPr lang="en-US" dirty="0"/>
              <a:t> and</a:t>
            </a:r>
            <a:br>
              <a:rPr lang="en-US" dirty="0"/>
            </a:br>
            <a:br>
              <a:rPr lang="en-US" dirty="0"/>
            </a:br>
            <a:r>
              <a:rPr lang="en-US" dirty="0"/>
              <a:t> Engine </a:t>
            </a:r>
            <a:br>
              <a:rPr lang="en-US" dirty="0"/>
            </a:br>
            <a:br>
              <a:rPr lang="en-US" dirty="0"/>
            </a:br>
            <a:r>
              <a:rPr lang="en-US" dirty="0"/>
              <a:t>Integration</a:t>
            </a:r>
          </a:p>
        </p:txBody>
      </p:sp>
    </p:spTree>
    <p:extLst>
      <p:ext uri="{BB962C8B-B14F-4D97-AF65-F5344CB8AC3E}">
        <p14:creationId xmlns:p14="http://schemas.microsoft.com/office/powerpoint/2010/main" val="11346567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200" dirty="0"/>
              <a:t>The In-Memory OLTP Architecture</a:t>
            </a:r>
          </a:p>
        </p:txBody>
      </p:sp>
      <p:sp>
        <p:nvSpPr>
          <p:cNvPr id="4" name="Slide Number Placeholder 3"/>
          <p:cNvSpPr>
            <a:spLocks noGrp="1"/>
          </p:cNvSpPr>
          <p:nvPr>
            <p:ph type="sldNum" sz="quarter" idx="4"/>
          </p:nvPr>
        </p:nvSpPr>
        <p:spPr/>
        <p:txBody>
          <a:bodyPr/>
          <a:lstStyle/>
          <a:p>
            <a:fld id="{2501BE23-1565-7B4A-A660-ADF397564F82}" type="slidenum">
              <a:rPr lang="en-US" smtClean="0"/>
              <a:pPr/>
              <a:t>12</a:t>
            </a:fld>
            <a:endParaRPr lang="en-US" dirty="0"/>
          </a:p>
        </p:txBody>
      </p:sp>
      <p:pic>
        <p:nvPicPr>
          <p:cNvPr id="5" name="Picture 4"/>
          <p:cNvPicPr>
            <a:picLocks noChangeAspect="1"/>
          </p:cNvPicPr>
          <p:nvPr/>
        </p:nvPicPr>
        <p:blipFill>
          <a:blip r:embed="rId2"/>
          <a:stretch>
            <a:fillRect/>
          </a:stretch>
        </p:blipFill>
        <p:spPr>
          <a:xfrm>
            <a:off x="150853" y="1121566"/>
            <a:ext cx="4714924" cy="3446564"/>
          </a:xfrm>
          <a:prstGeom prst="rect">
            <a:avLst/>
          </a:prstGeom>
        </p:spPr>
      </p:pic>
      <p:pic>
        <p:nvPicPr>
          <p:cNvPr id="6" name="Picture 5"/>
          <p:cNvPicPr>
            <a:picLocks noChangeAspect="1"/>
          </p:cNvPicPr>
          <p:nvPr/>
        </p:nvPicPr>
        <p:blipFill>
          <a:blip r:embed="rId3"/>
          <a:stretch>
            <a:fillRect/>
          </a:stretch>
        </p:blipFill>
        <p:spPr>
          <a:xfrm>
            <a:off x="5016017" y="1226500"/>
            <a:ext cx="4087782" cy="3401035"/>
          </a:xfrm>
          <a:prstGeom prst="rect">
            <a:avLst/>
          </a:prstGeom>
        </p:spPr>
      </p:pic>
    </p:spTree>
    <p:extLst>
      <p:ext uri="{BB962C8B-B14F-4D97-AF65-F5344CB8AC3E}">
        <p14:creationId xmlns:p14="http://schemas.microsoft.com/office/powerpoint/2010/main" val="1605122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quarter" idx="10"/>
            <p:extLst>
              <p:ext uri="{D42A27DB-BD31-4B8C-83A1-F6EECF244321}">
                <p14:modId xmlns:p14="http://schemas.microsoft.com/office/powerpoint/2010/main" val="973795386"/>
              </p:ext>
            </p:extLst>
          </p:nvPr>
        </p:nvGraphicFramePr>
        <p:xfrm>
          <a:off x="529053" y="1260487"/>
          <a:ext cx="8276921" cy="33505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2"/>
          <p:cNvSpPr>
            <a:spLocks noGrp="1"/>
          </p:cNvSpPr>
          <p:nvPr>
            <p:ph type="title"/>
          </p:nvPr>
        </p:nvSpPr>
        <p:spPr>
          <a:xfrm>
            <a:off x="142875" y="264088"/>
            <a:ext cx="8229600" cy="612956"/>
          </a:xfrm>
        </p:spPr>
        <p:txBody>
          <a:bodyPr/>
          <a:lstStyle/>
          <a:p>
            <a:r>
              <a:rPr lang="en-US" sz="3200" dirty="0"/>
              <a:t>In-Memory OLTP Engine Components</a:t>
            </a:r>
          </a:p>
        </p:txBody>
      </p:sp>
      <p:sp>
        <p:nvSpPr>
          <p:cNvPr id="4" name="Slide Number Placeholder 3"/>
          <p:cNvSpPr>
            <a:spLocks noGrp="1"/>
          </p:cNvSpPr>
          <p:nvPr>
            <p:ph type="sldNum" sz="quarter" idx="4"/>
          </p:nvPr>
        </p:nvSpPr>
        <p:spPr/>
        <p:txBody>
          <a:bodyPr/>
          <a:lstStyle/>
          <a:p>
            <a:fld id="{2501BE23-1565-7B4A-A660-ADF397564F82}" type="slidenum">
              <a:rPr lang="en-US" smtClean="0"/>
              <a:pPr/>
              <a:t>13</a:t>
            </a:fld>
            <a:endParaRPr lang="en-US" dirty="0"/>
          </a:p>
        </p:txBody>
      </p:sp>
      <p:sp>
        <p:nvSpPr>
          <p:cNvPr id="2" name="Rectangle: Rounded Corners 1"/>
          <p:cNvSpPr/>
          <p:nvPr/>
        </p:nvSpPr>
        <p:spPr>
          <a:xfrm>
            <a:off x="4747674" y="948148"/>
            <a:ext cx="1933636" cy="228374"/>
          </a:xfrm>
          <a:prstGeom prst="roundRect">
            <a:avLst/>
          </a:prstGeom>
          <a:solidFill>
            <a:schemeClr val="tx2"/>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hkengine.dll</a:t>
            </a:r>
          </a:p>
        </p:txBody>
      </p:sp>
      <p:sp>
        <p:nvSpPr>
          <p:cNvPr id="6" name="Rectangle: Rounded Corners 5"/>
          <p:cNvSpPr/>
          <p:nvPr/>
        </p:nvSpPr>
        <p:spPr>
          <a:xfrm>
            <a:off x="2638364" y="941127"/>
            <a:ext cx="1933636" cy="228374"/>
          </a:xfrm>
          <a:prstGeom prst="roundRect">
            <a:avLst/>
          </a:prstGeom>
          <a:solidFill>
            <a:schemeClr val="tx2"/>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hkcompile.dll</a:t>
            </a:r>
          </a:p>
        </p:txBody>
      </p:sp>
      <p:sp>
        <p:nvSpPr>
          <p:cNvPr id="7" name="Rectangle: Rounded Corners 6"/>
          <p:cNvSpPr/>
          <p:nvPr/>
        </p:nvSpPr>
        <p:spPr>
          <a:xfrm>
            <a:off x="529054" y="948148"/>
            <a:ext cx="1933636" cy="228374"/>
          </a:xfrm>
          <a:prstGeom prst="roundRect">
            <a:avLst/>
          </a:prstGeom>
          <a:solidFill>
            <a:schemeClr val="tx2"/>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hkruntime.dll</a:t>
            </a:r>
          </a:p>
        </p:txBody>
      </p:sp>
      <p:sp>
        <p:nvSpPr>
          <p:cNvPr id="9" name="Thought Bubble: Cloud 8"/>
          <p:cNvSpPr/>
          <p:nvPr/>
        </p:nvSpPr>
        <p:spPr>
          <a:xfrm>
            <a:off x="7222788" y="192103"/>
            <a:ext cx="1794753" cy="642026"/>
          </a:xfrm>
          <a:prstGeom prst="cloudCallout">
            <a:avLst/>
          </a:prstGeom>
          <a:solidFill>
            <a:schemeClr val="tx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examples below</a:t>
            </a:r>
            <a:endParaRPr lang="en-US" dirty="0"/>
          </a:p>
        </p:txBody>
      </p:sp>
      <p:sp>
        <p:nvSpPr>
          <p:cNvPr id="8" name="Rectangle: Rounded Corners 7"/>
          <p:cNvSpPr/>
          <p:nvPr/>
        </p:nvSpPr>
        <p:spPr>
          <a:xfrm>
            <a:off x="580882" y="4683305"/>
            <a:ext cx="8173261" cy="307689"/>
          </a:xfrm>
          <a:prstGeom prst="roundRect">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SQLOS (sqldk.dll)</a:t>
            </a:r>
          </a:p>
        </p:txBody>
      </p:sp>
      <p:sp>
        <p:nvSpPr>
          <p:cNvPr id="10" name="Rectangle: Rounded Corners 9"/>
          <p:cNvSpPr/>
          <p:nvPr/>
        </p:nvSpPr>
        <p:spPr>
          <a:xfrm rot="19512318">
            <a:off x="6144314" y="4299040"/>
            <a:ext cx="1192350" cy="35535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“HOST”</a:t>
            </a:r>
          </a:p>
        </p:txBody>
      </p:sp>
      <p:sp>
        <p:nvSpPr>
          <p:cNvPr id="11" name="Rectangle: Rounded Corners 10"/>
          <p:cNvSpPr/>
          <p:nvPr/>
        </p:nvSpPr>
        <p:spPr>
          <a:xfrm>
            <a:off x="1185172" y="2002320"/>
            <a:ext cx="6964680" cy="190500"/>
          </a:xfrm>
          <a:prstGeom prst="roundRect">
            <a:avLst/>
          </a:prstGeom>
          <a:solidFill>
            <a:schemeClr val="bg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SCHEMA DLL and Native Proc DLL</a:t>
            </a:r>
          </a:p>
        </p:txBody>
      </p:sp>
      <p:sp>
        <p:nvSpPr>
          <p:cNvPr id="12" name="Rectangle: Rounded Corners 11"/>
          <p:cNvSpPr/>
          <p:nvPr/>
        </p:nvSpPr>
        <p:spPr>
          <a:xfrm>
            <a:off x="554968" y="1352462"/>
            <a:ext cx="6100428" cy="162536"/>
          </a:xfrm>
          <a:prstGeom prst="roundRect">
            <a:avLst/>
          </a:prstGeom>
          <a:solidFill>
            <a:schemeClr val="accent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Hekaton Kernel</a:t>
            </a:r>
          </a:p>
        </p:txBody>
      </p:sp>
    </p:spTree>
    <p:extLst>
      <p:ext uri="{BB962C8B-B14F-4D97-AF65-F5344CB8AC3E}">
        <p14:creationId xmlns:p14="http://schemas.microsoft.com/office/powerpoint/2010/main" val="1821610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graphicEl>
                                              <a:dgm id="{3F1076CD-8447-4812-9ECA-05F86A0F46D6}"/>
                                            </p:graphicEl>
                                          </p:spTgt>
                                        </p:tgtEl>
                                        <p:attrNameLst>
                                          <p:attrName>style.visibility</p:attrName>
                                        </p:attrNameLst>
                                      </p:cBhvr>
                                      <p:to>
                                        <p:strVal val="visible"/>
                                      </p:to>
                                    </p:set>
                                    <p:anim calcmode="lin" valueType="num">
                                      <p:cBhvr additive="base">
                                        <p:cTn id="7" dur="500" fill="hold"/>
                                        <p:tgtEl>
                                          <p:spTgt spid="5">
                                            <p:graphicEl>
                                              <a:dgm id="{3F1076CD-8447-4812-9ECA-05F86A0F46D6}"/>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graphicEl>
                                              <a:dgm id="{3F1076CD-8447-4812-9ECA-05F86A0F46D6}"/>
                                            </p:graphic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5">
                                            <p:graphicEl>
                                              <a:dgm id="{F6EFDF6D-2C69-4166-8ACB-2EA45D7CB933}"/>
                                            </p:graphicEl>
                                          </p:spTgt>
                                        </p:tgtEl>
                                        <p:attrNameLst>
                                          <p:attrName>style.visibility</p:attrName>
                                        </p:attrNameLst>
                                      </p:cBhvr>
                                      <p:to>
                                        <p:strVal val="visible"/>
                                      </p:to>
                                    </p:set>
                                    <p:anim calcmode="lin" valueType="num">
                                      <p:cBhvr additive="base">
                                        <p:cTn id="12" dur="500" fill="hold"/>
                                        <p:tgtEl>
                                          <p:spTgt spid="5">
                                            <p:graphicEl>
                                              <a:dgm id="{F6EFDF6D-2C69-4166-8ACB-2EA45D7CB933}"/>
                                            </p:graphicEl>
                                          </p:spTgt>
                                        </p:tgtEl>
                                        <p:attrNameLst>
                                          <p:attrName>ppt_x</p:attrName>
                                        </p:attrNameLst>
                                      </p:cBhvr>
                                      <p:tavLst>
                                        <p:tav tm="0">
                                          <p:val>
                                            <p:strVal val="#ppt_x"/>
                                          </p:val>
                                        </p:tav>
                                        <p:tav tm="100000">
                                          <p:val>
                                            <p:strVal val="#ppt_x"/>
                                          </p:val>
                                        </p:tav>
                                      </p:tavLst>
                                    </p:anim>
                                    <p:anim calcmode="lin" valueType="num">
                                      <p:cBhvr additive="base">
                                        <p:cTn id="13" dur="500" fill="hold"/>
                                        <p:tgtEl>
                                          <p:spTgt spid="5">
                                            <p:graphicEl>
                                              <a:dgm id="{F6EFDF6D-2C69-4166-8ACB-2EA45D7CB933}"/>
                                            </p:graphic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5">
                                            <p:graphicEl>
                                              <a:dgm id="{E21FCECA-0175-41B9-80A6-3CE8CE4224E9}"/>
                                            </p:graphicEl>
                                          </p:spTgt>
                                        </p:tgtEl>
                                        <p:attrNameLst>
                                          <p:attrName>style.visibility</p:attrName>
                                        </p:attrNameLst>
                                      </p:cBhvr>
                                      <p:to>
                                        <p:strVal val="visible"/>
                                      </p:to>
                                    </p:set>
                                    <p:anim calcmode="lin" valueType="num">
                                      <p:cBhvr additive="base">
                                        <p:cTn id="17" dur="500" fill="hold"/>
                                        <p:tgtEl>
                                          <p:spTgt spid="5">
                                            <p:graphicEl>
                                              <a:dgm id="{E21FCECA-0175-41B9-80A6-3CE8CE4224E9}"/>
                                            </p:graphicEl>
                                          </p:spTgt>
                                        </p:tgtEl>
                                        <p:attrNameLst>
                                          <p:attrName>ppt_x</p:attrName>
                                        </p:attrNameLst>
                                      </p:cBhvr>
                                      <p:tavLst>
                                        <p:tav tm="0">
                                          <p:val>
                                            <p:strVal val="#ppt_x"/>
                                          </p:val>
                                        </p:tav>
                                        <p:tav tm="100000">
                                          <p:val>
                                            <p:strVal val="#ppt_x"/>
                                          </p:val>
                                        </p:tav>
                                      </p:tavLst>
                                    </p:anim>
                                    <p:anim calcmode="lin" valueType="num">
                                      <p:cBhvr additive="base">
                                        <p:cTn id="18" dur="500" fill="hold"/>
                                        <p:tgtEl>
                                          <p:spTgt spid="5">
                                            <p:graphicEl>
                                              <a:dgm id="{E21FCECA-0175-41B9-80A6-3CE8CE4224E9}"/>
                                            </p:graphic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1" presetClass="entr" presetSubtype="0"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5">
                                            <p:graphicEl>
                                              <a:dgm id="{C9D5B8E1-ACCF-4910-8239-22CF399D4855}"/>
                                            </p:graphicEl>
                                          </p:spTgt>
                                        </p:tgtEl>
                                        <p:attrNameLst>
                                          <p:attrName>style.visibility</p:attrName>
                                        </p:attrNameLst>
                                      </p:cBhvr>
                                      <p:to>
                                        <p:strVal val="visible"/>
                                      </p:to>
                                    </p:set>
                                    <p:anim calcmode="lin" valueType="num">
                                      <p:cBhvr additive="base">
                                        <p:cTn id="26" dur="500" fill="hold"/>
                                        <p:tgtEl>
                                          <p:spTgt spid="5">
                                            <p:graphicEl>
                                              <a:dgm id="{C9D5B8E1-ACCF-4910-8239-22CF399D4855}"/>
                                            </p:graphicEl>
                                          </p:spTgt>
                                        </p:tgtEl>
                                        <p:attrNameLst>
                                          <p:attrName>ppt_x</p:attrName>
                                        </p:attrNameLst>
                                      </p:cBhvr>
                                      <p:tavLst>
                                        <p:tav tm="0">
                                          <p:val>
                                            <p:strVal val="#ppt_x"/>
                                          </p:val>
                                        </p:tav>
                                        <p:tav tm="100000">
                                          <p:val>
                                            <p:strVal val="#ppt_x"/>
                                          </p:val>
                                        </p:tav>
                                      </p:tavLst>
                                    </p:anim>
                                    <p:anim calcmode="lin" valueType="num">
                                      <p:cBhvr additive="base">
                                        <p:cTn id="27" dur="500" fill="hold"/>
                                        <p:tgtEl>
                                          <p:spTgt spid="5">
                                            <p:graphicEl>
                                              <a:dgm id="{C9D5B8E1-ACCF-4910-8239-22CF399D4855}"/>
                                            </p:graphicEl>
                                          </p:spTgt>
                                        </p:tgtEl>
                                        <p:attrNameLst>
                                          <p:attrName>ppt_y</p:attrName>
                                        </p:attrNameLst>
                                      </p:cBhvr>
                                      <p:tavLst>
                                        <p:tav tm="0">
                                          <p:val>
                                            <p:strVal val="1+#ppt_h/2"/>
                                          </p:val>
                                        </p:tav>
                                        <p:tav tm="100000">
                                          <p:val>
                                            <p:strVal val="#ppt_y"/>
                                          </p:val>
                                        </p:tav>
                                      </p:tavLst>
                                    </p:anim>
                                  </p:childTnLst>
                                </p:cTn>
                              </p:par>
                            </p:childTnLst>
                          </p:cTn>
                        </p:par>
                        <p:par>
                          <p:cTn id="28" fill="hold">
                            <p:stCondLst>
                              <p:cond delay="500"/>
                            </p:stCondLst>
                            <p:childTnLst>
                              <p:par>
                                <p:cTn id="29" presetID="2" presetClass="entr" presetSubtype="4" fill="hold" grpId="0" nodeType="afterEffect">
                                  <p:stCondLst>
                                    <p:cond delay="0"/>
                                  </p:stCondLst>
                                  <p:childTnLst>
                                    <p:set>
                                      <p:cBhvr>
                                        <p:cTn id="30" dur="1" fill="hold">
                                          <p:stCondLst>
                                            <p:cond delay="0"/>
                                          </p:stCondLst>
                                        </p:cTn>
                                        <p:tgtEl>
                                          <p:spTgt spid="5">
                                            <p:graphicEl>
                                              <a:dgm id="{886338E7-288A-47E0-AC2E-6F269BBB4F5D}"/>
                                            </p:graphicEl>
                                          </p:spTgt>
                                        </p:tgtEl>
                                        <p:attrNameLst>
                                          <p:attrName>style.visibility</p:attrName>
                                        </p:attrNameLst>
                                      </p:cBhvr>
                                      <p:to>
                                        <p:strVal val="visible"/>
                                      </p:to>
                                    </p:set>
                                    <p:anim calcmode="lin" valueType="num">
                                      <p:cBhvr additive="base">
                                        <p:cTn id="31" dur="500" fill="hold"/>
                                        <p:tgtEl>
                                          <p:spTgt spid="5">
                                            <p:graphicEl>
                                              <a:dgm id="{886338E7-288A-47E0-AC2E-6F269BBB4F5D}"/>
                                            </p:graphic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graphicEl>
                                              <a:dgm id="{886338E7-288A-47E0-AC2E-6F269BBB4F5D}"/>
                                            </p:graphicEl>
                                          </p:spTgt>
                                        </p:tgtEl>
                                        <p:attrNameLst>
                                          <p:attrName>ppt_y</p:attrName>
                                        </p:attrNameLst>
                                      </p:cBhvr>
                                      <p:tavLst>
                                        <p:tav tm="0">
                                          <p:val>
                                            <p:strVal val="1+#ppt_h/2"/>
                                          </p:val>
                                        </p:tav>
                                        <p:tav tm="100000">
                                          <p:val>
                                            <p:strVal val="#ppt_y"/>
                                          </p:val>
                                        </p:tav>
                                      </p:tavLst>
                                    </p:anim>
                                  </p:childTnLst>
                                </p:cTn>
                              </p:par>
                            </p:childTnLst>
                          </p:cTn>
                        </p:par>
                        <p:par>
                          <p:cTn id="33" fill="hold">
                            <p:stCondLst>
                              <p:cond delay="1000"/>
                            </p:stCondLst>
                            <p:childTnLst>
                              <p:par>
                                <p:cTn id="34" presetID="2" presetClass="entr" presetSubtype="4" fill="hold" grpId="0" nodeType="afterEffect">
                                  <p:stCondLst>
                                    <p:cond delay="0"/>
                                  </p:stCondLst>
                                  <p:childTnLst>
                                    <p:set>
                                      <p:cBhvr>
                                        <p:cTn id="35" dur="1" fill="hold">
                                          <p:stCondLst>
                                            <p:cond delay="0"/>
                                          </p:stCondLst>
                                        </p:cTn>
                                        <p:tgtEl>
                                          <p:spTgt spid="5">
                                            <p:graphicEl>
                                              <a:dgm id="{B960722B-1B49-46A4-B771-CA2EB37C84D8}"/>
                                            </p:graphicEl>
                                          </p:spTgt>
                                        </p:tgtEl>
                                        <p:attrNameLst>
                                          <p:attrName>style.visibility</p:attrName>
                                        </p:attrNameLst>
                                      </p:cBhvr>
                                      <p:to>
                                        <p:strVal val="visible"/>
                                      </p:to>
                                    </p:set>
                                    <p:anim calcmode="lin" valueType="num">
                                      <p:cBhvr additive="base">
                                        <p:cTn id="36" dur="500" fill="hold"/>
                                        <p:tgtEl>
                                          <p:spTgt spid="5">
                                            <p:graphicEl>
                                              <a:dgm id="{B960722B-1B49-46A4-B771-CA2EB37C84D8}"/>
                                            </p:graphicEl>
                                          </p:spTgt>
                                        </p:tgtEl>
                                        <p:attrNameLst>
                                          <p:attrName>ppt_x</p:attrName>
                                        </p:attrNameLst>
                                      </p:cBhvr>
                                      <p:tavLst>
                                        <p:tav tm="0">
                                          <p:val>
                                            <p:strVal val="#ppt_x"/>
                                          </p:val>
                                        </p:tav>
                                        <p:tav tm="100000">
                                          <p:val>
                                            <p:strVal val="#ppt_x"/>
                                          </p:val>
                                        </p:tav>
                                      </p:tavLst>
                                    </p:anim>
                                    <p:anim calcmode="lin" valueType="num">
                                      <p:cBhvr additive="base">
                                        <p:cTn id="37" dur="500" fill="hold"/>
                                        <p:tgtEl>
                                          <p:spTgt spid="5">
                                            <p:graphicEl>
                                              <a:dgm id="{B960722B-1B49-46A4-B771-CA2EB37C84D8}"/>
                                            </p:graphicEl>
                                          </p:spTgt>
                                        </p:tgtEl>
                                        <p:attrNameLst>
                                          <p:attrName>ppt_y</p:attrName>
                                        </p:attrNameLst>
                                      </p:cBhvr>
                                      <p:tavLst>
                                        <p:tav tm="0">
                                          <p:val>
                                            <p:strVal val="1+#ppt_h/2"/>
                                          </p:val>
                                        </p:tav>
                                        <p:tav tm="100000">
                                          <p:val>
                                            <p:strVal val="#ppt_y"/>
                                          </p:val>
                                        </p:tav>
                                      </p:tavLst>
                                    </p:anim>
                                  </p:childTnLst>
                                </p:cTn>
                              </p:par>
                            </p:childTnLst>
                          </p:cTn>
                        </p:par>
                        <p:par>
                          <p:cTn id="38" fill="hold">
                            <p:stCondLst>
                              <p:cond delay="1500"/>
                            </p:stCondLst>
                            <p:childTnLst>
                              <p:par>
                                <p:cTn id="39" presetID="1" presetClass="entr" presetSubtype="0" fill="hold" grpId="0" nodeType="afterEffect">
                                  <p:stCondLst>
                                    <p:cond delay="0"/>
                                  </p:stCondLst>
                                  <p:childTnLst>
                                    <p:set>
                                      <p:cBhvr>
                                        <p:cTn id="40" dur="1" fill="hold">
                                          <p:stCondLst>
                                            <p:cond delay="0"/>
                                          </p:stCondLst>
                                        </p:cTn>
                                        <p:tgtEl>
                                          <p:spTgt spid="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5">
                                            <p:graphicEl>
                                              <a:dgm id="{FE24EF4C-D742-4621-9101-7408ED76C8EC}"/>
                                            </p:graphicEl>
                                          </p:spTgt>
                                        </p:tgtEl>
                                        <p:attrNameLst>
                                          <p:attrName>style.visibility</p:attrName>
                                        </p:attrNameLst>
                                      </p:cBhvr>
                                      <p:to>
                                        <p:strVal val="visible"/>
                                      </p:to>
                                    </p:set>
                                    <p:anim calcmode="lin" valueType="num">
                                      <p:cBhvr additive="base">
                                        <p:cTn id="45" dur="500" fill="hold"/>
                                        <p:tgtEl>
                                          <p:spTgt spid="5">
                                            <p:graphicEl>
                                              <a:dgm id="{FE24EF4C-D742-4621-9101-7408ED76C8EC}"/>
                                            </p:graphicEl>
                                          </p:spTgt>
                                        </p:tgtEl>
                                        <p:attrNameLst>
                                          <p:attrName>ppt_x</p:attrName>
                                        </p:attrNameLst>
                                      </p:cBhvr>
                                      <p:tavLst>
                                        <p:tav tm="0">
                                          <p:val>
                                            <p:strVal val="#ppt_x"/>
                                          </p:val>
                                        </p:tav>
                                        <p:tav tm="100000">
                                          <p:val>
                                            <p:strVal val="#ppt_x"/>
                                          </p:val>
                                        </p:tav>
                                      </p:tavLst>
                                    </p:anim>
                                    <p:anim calcmode="lin" valueType="num">
                                      <p:cBhvr additive="base">
                                        <p:cTn id="46" dur="500" fill="hold"/>
                                        <p:tgtEl>
                                          <p:spTgt spid="5">
                                            <p:graphicEl>
                                              <a:dgm id="{FE24EF4C-D742-4621-9101-7408ED76C8EC}"/>
                                            </p:graphicEl>
                                          </p:spTgt>
                                        </p:tgtEl>
                                        <p:attrNameLst>
                                          <p:attrName>ppt_y</p:attrName>
                                        </p:attrNameLst>
                                      </p:cBhvr>
                                      <p:tavLst>
                                        <p:tav tm="0">
                                          <p:val>
                                            <p:strVal val="1+#ppt_h/2"/>
                                          </p:val>
                                        </p:tav>
                                        <p:tav tm="100000">
                                          <p:val>
                                            <p:strVal val="#ppt_y"/>
                                          </p:val>
                                        </p:tav>
                                      </p:tavLst>
                                    </p:anim>
                                  </p:childTnLst>
                                </p:cTn>
                              </p:par>
                            </p:childTnLst>
                          </p:cTn>
                        </p:par>
                        <p:par>
                          <p:cTn id="47" fill="hold">
                            <p:stCondLst>
                              <p:cond delay="500"/>
                            </p:stCondLst>
                            <p:childTnLst>
                              <p:par>
                                <p:cTn id="48" presetID="2" presetClass="entr" presetSubtype="4" fill="hold" grpId="0" nodeType="afterEffect">
                                  <p:stCondLst>
                                    <p:cond delay="0"/>
                                  </p:stCondLst>
                                  <p:childTnLst>
                                    <p:set>
                                      <p:cBhvr>
                                        <p:cTn id="49" dur="1" fill="hold">
                                          <p:stCondLst>
                                            <p:cond delay="0"/>
                                          </p:stCondLst>
                                        </p:cTn>
                                        <p:tgtEl>
                                          <p:spTgt spid="5">
                                            <p:graphicEl>
                                              <a:dgm id="{F8B40BDF-A804-4940-AC73-05348DE4B463}"/>
                                            </p:graphicEl>
                                          </p:spTgt>
                                        </p:tgtEl>
                                        <p:attrNameLst>
                                          <p:attrName>style.visibility</p:attrName>
                                        </p:attrNameLst>
                                      </p:cBhvr>
                                      <p:to>
                                        <p:strVal val="visible"/>
                                      </p:to>
                                    </p:set>
                                    <p:anim calcmode="lin" valueType="num">
                                      <p:cBhvr additive="base">
                                        <p:cTn id="50" dur="500" fill="hold"/>
                                        <p:tgtEl>
                                          <p:spTgt spid="5">
                                            <p:graphicEl>
                                              <a:dgm id="{F8B40BDF-A804-4940-AC73-05348DE4B463}"/>
                                            </p:graphicEl>
                                          </p:spTgt>
                                        </p:tgtEl>
                                        <p:attrNameLst>
                                          <p:attrName>ppt_x</p:attrName>
                                        </p:attrNameLst>
                                      </p:cBhvr>
                                      <p:tavLst>
                                        <p:tav tm="0">
                                          <p:val>
                                            <p:strVal val="#ppt_x"/>
                                          </p:val>
                                        </p:tav>
                                        <p:tav tm="100000">
                                          <p:val>
                                            <p:strVal val="#ppt_x"/>
                                          </p:val>
                                        </p:tav>
                                      </p:tavLst>
                                    </p:anim>
                                    <p:anim calcmode="lin" valueType="num">
                                      <p:cBhvr additive="base">
                                        <p:cTn id="51" dur="500" fill="hold"/>
                                        <p:tgtEl>
                                          <p:spTgt spid="5">
                                            <p:graphicEl>
                                              <a:dgm id="{F8B40BDF-A804-4940-AC73-05348DE4B463}"/>
                                            </p:graphicEl>
                                          </p:spTgt>
                                        </p:tgtEl>
                                        <p:attrNameLst>
                                          <p:attrName>ppt_y</p:attrName>
                                        </p:attrNameLst>
                                      </p:cBhvr>
                                      <p:tavLst>
                                        <p:tav tm="0">
                                          <p:val>
                                            <p:strVal val="1+#ppt_h/2"/>
                                          </p:val>
                                        </p:tav>
                                        <p:tav tm="100000">
                                          <p:val>
                                            <p:strVal val="#ppt_y"/>
                                          </p:val>
                                        </p:tav>
                                      </p:tavLst>
                                    </p:anim>
                                  </p:childTnLst>
                                </p:cTn>
                              </p:par>
                            </p:childTnLst>
                          </p:cTn>
                        </p:par>
                        <p:par>
                          <p:cTn id="52" fill="hold">
                            <p:stCondLst>
                              <p:cond delay="1000"/>
                            </p:stCondLst>
                            <p:childTnLst>
                              <p:par>
                                <p:cTn id="53" presetID="2" presetClass="entr" presetSubtype="4" fill="hold" grpId="0" nodeType="afterEffect">
                                  <p:stCondLst>
                                    <p:cond delay="0"/>
                                  </p:stCondLst>
                                  <p:childTnLst>
                                    <p:set>
                                      <p:cBhvr>
                                        <p:cTn id="54" dur="1" fill="hold">
                                          <p:stCondLst>
                                            <p:cond delay="0"/>
                                          </p:stCondLst>
                                        </p:cTn>
                                        <p:tgtEl>
                                          <p:spTgt spid="5">
                                            <p:graphicEl>
                                              <a:dgm id="{6C53C834-6A1C-4398-B554-F85E07F65BE8}"/>
                                            </p:graphicEl>
                                          </p:spTgt>
                                        </p:tgtEl>
                                        <p:attrNameLst>
                                          <p:attrName>style.visibility</p:attrName>
                                        </p:attrNameLst>
                                      </p:cBhvr>
                                      <p:to>
                                        <p:strVal val="visible"/>
                                      </p:to>
                                    </p:set>
                                    <p:anim calcmode="lin" valueType="num">
                                      <p:cBhvr additive="base">
                                        <p:cTn id="55" dur="500" fill="hold"/>
                                        <p:tgtEl>
                                          <p:spTgt spid="5">
                                            <p:graphicEl>
                                              <a:dgm id="{6C53C834-6A1C-4398-B554-F85E07F65BE8}"/>
                                            </p:graphicEl>
                                          </p:spTgt>
                                        </p:tgtEl>
                                        <p:attrNameLst>
                                          <p:attrName>ppt_x</p:attrName>
                                        </p:attrNameLst>
                                      </p:cBhvr>
                                      <p:tavLst>
                                        <p:tav tm="0">
                                          <p:val>
                                            <p:strVal val="#ppt_x"/>
                                          </p:val>
                                        </p:tav>
                                        <p:tav tm="100000">
                                          <p:val>
                                            <p:strVal val="#ppt_x"/>
                                          </p:val>
                                        </p:tav>
                                      </p:tavLst>
                                    </p:anim>
                                    <p:anim calcmode="lin" valueType="num">
                                      <p:cBhvr additive="base">
                                        <p:cTn id="56" dur="500" fill="hold"/>
                                        <p:tgtEl>
                                          <p:spTgt spid="5">
                                            <p:graphicEl>
                                              <a:dgm id="{6C53C834-6A1C-4398-B554-F85E07F65BE8}"/>
                                            </p:graphicEl>
                                          </p:spTgt>
                                        </p:tgtEl>
                                        <p:attrNameLst>
                                          <p:attrName>ppt_y</p:attrName>
                                        </p:attrNameLst>
                                      </p:cBhvr>
                                      <p:tavLst>
                                        <p:tav tm="0">
                                          <p:val>
                                            <p:strVal val="1+#ppt_h/2"/>
                                          </p:val>
                                        </p:tav>
                                        <p:tav tm="100000">
                                          <p:val>
                                            <p:strVal val="#ppt_y"/>
                                          </p:val>
                                        </p:tav>
                                      </p:tavLst>
                                    </p:anim>
                                  </p:childTnLst>
                                </p:cTn>
                              </p:par>
                            </p:childTnLst>
                          </p:cTn>
                        </p:par>
                        <p:par>
                          <p:cTn id="57" fill="hold">
                            <p:stCondLst>
                              <p:cond delay="1500"/>
                            </p:stCondLst>
                            <p:childTnLst>
                              <p:par>
                                <p:cTn id="58" presetID="2" presetClass="entr" presetSubtype="4" fill="hold" grpId="0" nodeType="afterEffect">
                                  <p:stCondLst>
                                    <p:cond delay="0"/>
                                  </p:stCondLst>
                                  <p:childTnLst>
                                    <p:set>
                                      <p:cBhvr>
                                        <p:cTn id="59" dur="1" fill="hold">
                                          <p:stCondLst>
                                            <p:cond delay="0"/>
                                          </p:stCondLst>
                                        </p:cTn>
                                        <p:tgtEl>
                                          <p:spTgt spid="5">
                                            <p:graphicEl>
                                              <a:dgm id="{1F890E9D-09BD-471E-929D-81F4D7298199}"/>
                                            </p:graphicEl>
                                          </p:spTgt>
                                        </p:tgtEl>
                                        <p:attrNameLst>
                                          <p:attrName>style.visibility</p:attrName>
                                        </p:attrNameLst>
                                      </p:cBhvr>
                                      <p:to>
                                        <p:strVal val="visible"/>
                                      </p:to>
                                    </p:set>
                                    <p:anim calcmode="lin" valueType="num">
                                      <p:cBhvr additive="base">
                                        <p:cTn id="60" dur="500" fill="hold"/>
                                        <p:tgtEl>
                                          <p:spTgt spid="5">
                                            <p:graphicEl>
                                              <a:dgm id="{1F890E9D-09BD-471E-929D-81F4D7298199}"/>
                                            </p:graphicEl>
                                          </p:spTgt>
                                        </p:tgtEl>
                                        <p:attrNameLst>
                                          <p:attrName>ppt_x</p:attrName>
                                        </p:attrNameLst>
                                      </p:cBhvr>
                                      <p:tavLst>
                                        <p:tav tm="0">
                                          <p:val>
                                            <p:strVal val="#ppt_x"/>
                                          </p:val>
                                        </p:tav>
                                        <p:tav tm="100000">
                                          <p:val>
                                            <p:strVal val="#ppt_x"/>
                                          </p:val>
                                        </p:tav>
                                      </p:tavLst>
                                    </p:anim>
                                    <p:anim calcmode="lin" valueType="num">
                                      <p:cBhvr additive="base">
                                        <p:cTn id="61" dur="500" fill="hold"/>
                                        <p:tgtEl>
                                          <p:spTgt spid="5">
                                            <p:graphicEl>
                                              <a:dgm id="{1F890E9D-09BD-471E-929D-81F4D7298199}"/>
                                            </p:graphicEl>
                                          </p:spTgt>
                                        </p:tgtEl>
                                        <p:attrNameLst>
                                          <p:attrName>ppt_y</p:attrName>
                                        </p:attrNameLst>
                                      </p:cBhvr>
                                      <p:tavLst>
                                        <p:tav tm="0">
                                          <p:val>
                                            <p:strVal val="1+#ppt_h/2"/>
                                          </p:val>
                                        </p:tav>
                                        <p:tav tm="100000">
                                          <p:val>
                                            <p:strVal val="#ppt_y"/>
                                          </p:val>
                                        </p:tav>
                                      </p:tavLst>
                                    </p:anim>
                                  </p:childTnLst>
                                </p:cTn>
                              </p:par>
                            </p:childTnLst>
                          </p:cTn>
                        </p:par>
                        <p:par>
                          <p:cTn id="62" fill="hold">
                            <p:stCondLst>
                              <p:cond delay="2000"/>
                            </p:stCondLst>
                            <p:childTnLst>
                              <p:par>
                                <p:cTn id="63" presetID="2" presetClass="entr" presetSubtype="4" fill="hold" grpId="0" nodeType="afterEffect">
                                  <p:stCondLst>
                                    <p:cond delay="0"/>
                                  </p:stCondLst>
                                  <p:childTnLst>
                                    <p:set>
                                      <p:cBhvr>
                                        <p:cTn id="64" dur="1" fill="hold">
                                          <p:stCondLst>
                                            <p:cond delay="0"/>
                                          </p:stCondLst>
                                        </p:cTn>
                                        <p:tgtEl>
                                          <p:spTgt spid="5">
                                            <p:graphicEl>
                                              <a:dgm id="{2F7C650A-A8B0-42BE-B59D-F85A6C376EC8}"/>
                                            </p:graphicEl>
                                          </p:spTgt>
                                        </p:tgtEl>
                                        <p:attrNameLst>
                                          <p:attrName>style.visibility</p:attrName>
                                        </p:attrNameLst>
                                      </p:cBhvr>
                                      <p:to>
                                        <p:strVal val="visible"/>
                                      </p:to>
                                    </p:set>
                                    <p:anim calcmode="lin" valueType="num">
                                      <p:cBhvr additive="base">
                                        <p:cTn id="65" dur="500" fill="hold"/>
                                        <p:tgtEl>
                                          <p:spTgt spid="5">
                                            <p:graphicEl>
                                              <a:dgm id="{2F7C650A-A8B0-42BE-B59D-F85A6C376EC8}"/>
                                            </p:graphicEl>
                                          </p:spTgt>
                                        </p:tgtEl>
                                        <p:attrNameLst>
                                          <p:attrName>ppt_x</p:attrName>
                                        </p:attrNameLst>
                                      </p:cBhvr>
                                      <p:tavLst>
                                        <p:tav tm="0">
                                          <p:val>
                                            <p:strVal val="#ppt_x"/>
                                          </p:val>
                                        </p:tav>
                                        <p:tav tm="100000">
                                          <p:val>
                                            <p:strVal val="#ppt_x"/>
                                          </p:val>
                                        </p:tav>
                                      </p:tavLst>
                                    </p:anim>
                                    <p:anim calcmode="lin" valueType="num">
                                      <p:cBhvr additive="base">
                                        <p:cTn id="66" dur="500" fill="hold"/>
                                        <p:tgtEl>
                                          <p:spTgt spid="5">
                                            <p:graphicEl>
                                              <a:dgm id="{2F7C650A-A8B0-42BE-B59D-F85A6C376EC8}"/>
                                            </p:graphicEl>
                                          </p:spTgt>
                                        </p:tgtEl>
                                        <p:attrNameLst>
                                          <p:attrName>ppt_y</p:attrName>
                                        </p:attrNameLst>
                                      </p:cBhvr>
                                      <p:tavLst>
                                        <p:tav tm="0">
                                          <p:val>
                                            <p:strVal val="1+#ppt_h/2"/>
                                          </p:val>
                                        </p:tav>
                                        <p:tav tm="100000">
                                          <p:val>
                                            <p:strVal val="#ppt_y"/>
                                          </p:val>
                                        </p:tav>
                                      </p:tavLst>
                                    </p:anim>
                                  </p:childTnLst>
                                </p:cTn>
                              </p:par>
                            </p:childTnLst>
                          </p:cTn>
                        </p:par>
                        <p:par>
                          <p:cTn id="67" fill="hold">
                            <p:stCondLst>
                              <p:cond delay="2500"/>
                            </p:stCondLst>
                            <p:childTnLst>
                              <p:par>
                                <p:cTn id="68" presetID="1" presetClass="entr" presetSubtype="0" fill="hold" grpId="0" nodeType="afterEffect">
                                  <p:stCondLst>
                                    <p:cond delay="0"/>
                                  </p:stCondLst>
                                  <p:childTnLst>
                                    <p:set>
                                      <p:cBhvr>
                                        <p:cTn id="69" dur="1" fill="hold">
                                          <p:stCondLst>
                                            <p:cond delay="0"/>
                                          </p:stCondLst>
                                        </p:cTn>
                                        <p:tgtEl>
                                          <p:spTgt spid="2"/>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2" presetClass="entr" presetSubtype="4" fill="hold" grpId="0" nodeType="clickEffect">
                                  <p:stCondLst>
                                    <p:cond delay="0"/>
                                  </p:stCondLst>
                                  <p:childTnLst>
                                    <p:set>
                                      <p:cBhvr>
                                        <p:cTn id="73" dur="1" fill="hold">
                                          <p:stCondLst>
                                            <p:cond delay="0"/>
                                          </p:stCondLst>
                                        </p:cTn>
                                        <p:tgtEl>
                                          <p:spTgt spid="5">
                                            <p:graphicEl>
                                              <a:dgm id="{E4CB6AC6-0C89-48D2-828A-98F2B6BBC71A}"/>
                                            </p:graphicEl>
                                          </p:spTgt>
                                        </p:tgtEl>
                                        <p:attrNameLst>
                                          <p:attrName>style.visibility</p:attrName>
                                        </p:attrNameLst>
                                      </p:cBhvr>
                                      <p:to>
                                        <p:strVal val="visible"/>
                                      </p:to>
                                    </p:set>
                                    <p:anim calcmode="lin" valueType="num">
                                      <p:cBhvr additive="base">
                                        <p:cTn id="74" dur="500" fill="hold"/>
                                        <p:tgtEl>
                                          <p:spTgt spid="5">
                                            <p:graphicEl>
                                              <a:dgm id="{E4CB6AC6-0C89-48D2-828A-98F2B6BBC71A}"/>
                                            </p:graphicEl>
                                          </p:spTgt>
                                        </p:tgtEl>
                                        <p:attrNameLst>
                                          <p:attrName>ppt_x</p:attrName>
                                        </p:attrNameLst>
                                      </p:cBhvr>
                                      <p:tavLst>
                                        <p:tav tm="0">
                                          <p:val>
                                            <p:strVal val="#ppt_x"/>
                                          </p:val>
                                        </p:tav>
                                        <p:tav tm="100000">
                                          <p:val>
                                            <p:strVal val="#ppt_x"/>
                                          </p:val>
                                        </p:tav>
                                      </p:tavLst>
                                    </p:anim>
                                    <p:anim calcmode="lin" valueType="num">
                                      <p:cBhvr additive="base">
                                        <p:cTn id="75" dur="500" fill="hold"/>
                                        <p:tgtEl>
                                          <p:spTgt spid="5">
                                            <p:graphicEl>
                                              <a:dgm id="{E4CB6AC6-0C89-48D2-828A-98F2B6BBC71A}"/>
                                            </p:graphicEl>
                                          </p:spTgt>
                                        </p:tgtEl>
                                        <p:attrNameLst>
                                          <p:attrName>ppt_y</p:attrName>
                                        </p:attrNameLst>
                                      </p:cBhvr>
                                      <p:tavLst>
                                        <p:tav tm="0">
                                          <p:val>
                                            <p:strVal val="1+#ppt_h/2"/>
                                          </p:val>
                                        </p:tav>
                                        <p:tav tm="100000">
                                          <p:val>
                                            <p:strVal val="#ppt_y"/>
                                          </p:val>
                                        </p:tav>
                                      </p:tavLst>
                                    </p:anim>
                                  </p:childTnLst>
                                </p:cTn>
                              </p:par>
                            </p:childTnLst>
                          </p:cTn>
                        </p:par>
                        <p:par>
                          <p:cTn id="76" fill="hold">
                            <p:stCondLst>
                              <p:cond delay="500"/>
                            </p:stCondLst>
                            <p:childTnLst>
                              <p:par>
                                <p:cTn id="77" presetID="2" presetClass="entr" presetSubtype="4" fill="hold" grpId="0" nodeType="afterEffect">
                                  <p:stCondLst>
                                    <p:cond delay="0"/>
                                  </p:stCondLst>
                                  <p:childTnLst>
                                    <p:set>
                                      <p:cBhvr>
                                        <p:cTn id="78" dur="1" fill="hold">
                                          <p:stCondLst>
                                            <p:cond delay="0"/>
                                          </p:stCondLst>
                                        </p:cTn>
                                        <p:tgtEl>
                                          <p:spTgt spid="5">
                                            <p:graphicEl>
                                              <a:dgm id="{E5D0293B-1BB6-4896-A3BC-C4104E689194}"/>
                                            </p:graphicEl>
                                          </p:spTgt>
                                        </p:tgtEl>
                                        <p:attrNameLst>
                                          <p:attrName>style.visibility</p:attrName>
                                        </p:attrNameLst>
                                      </p:cBhvr>
                                      <p:to>
                                        <p:strVal val="visible"/>
                                      </p:to>
                                    </p:set>
                                    <p:anim calcmode="lin" valueType="num">
                                      <p:cBhvr additive="base">
                                        <p:cTn id="79" dur="500" fill="hold"/>
                                        <p:tgtEl>
                                          <p:spTgt spid="5">
                                            <p:graphicEl>
                                              <a:dgm id="{E5D0293B-1BB6-4896-A3BC-C4104E689194}"/>
                                            </p:graphicEl>
                                          </p:spTgt>
                                        </p:tgtEl>
                                        <p:attrNameLst>
                                          <p:attrName>ppt_x</p:attrName>
                                        </p:attrNameLst>
                                      </p:cBhvr>
                                      <p:tavLst>
                                        <p:tav tm="0">
                                          <p:val>
                                            <p:strVal val="#ppt_x"/>
                                          </p:val>
                                        </p:tav>
                                        <p:tav tm="100000">
                                          <p:val>
                                            <p:strVal val="#ppt_x"/>
                                          </p:val>
                                        </p:tav>
                                      </p:tavLst>
                                    </p:anim>
                                    <p:anim calcmode="lin" valueType="num">
                                      <p:cBhvr additive="base">
                                        <p:cTn id="80" dur="500" fill="hold"/>
                                        <p:tgtEl>
                                          <p:spTgt spid="5">
                                            <p:graphicEl>
                                              <a:dgm id="{E5D0293B-1BB6-4896-A3BC-C4104E689194}"/>
                                            </p:graphicEl>
                                          </p:spTgt>
                                        </p:tgtEl>
                                        <p:attrNameLst>
                                          <p:attrName>ppt_y</p:attrName>
                                        </p:attrNameLst>
                                      </p:cBhvr>
                                      <p:tavLst>
                                        <p:tav tm="0">
                                          <p:val>
                                            <p:strVal val="1+#ppt_h/2"/>
                                          </p:val>
                                        </p:tav>
                                        <p:tav tm="100000">
                                          <p:val>
                                            <p:strVal val="#ppt_y"/>
                                          </p:val>
                                        </p:tav>
                                      </p:tavLst>
                                    </p:anim>
                                  </p:childTnLst>
                                </p:cTn>
                              </p:par>
                            </p:childTnLst>
                          </p:cTn>
                        </p:par>
                        <p:par>
                          <p:cTn id="81" fill="hold">
                            <p:stCondLst>
                              <p:cond delay="1000"/>
                            </p:stCondLst>
                            <p:childTnLst>
                              <p:par>
                                <p:cTn id="82" presetID="2" presetClass="entr" presetSubtype="4" fill="hold" grpId="0" nodeType="afterEffect">
                                  <p:stCondLst>
                                    <p:cond delay="0"/>
                                  </p:stCondLst>
                                  <p:childTnLst>
                                    <p:set>
                                      <p:cBhvr>
                                        <p:cTn id="83" dur="1" fill="hold">
                                          <p:stCondLst>
                                            <p:cond delay="0"/>
                                          </p:stCondLst>
                                        </p:cTn>
                                        <p:tgtEl>
                                          <p:spTgt spid="5">
                                            <p:graphicEl>
                                              <a:dgm id="{48E48FF3-0745-4EEB-B535-B4CD56D89F48}"/>
                                            </p:graphicEl>
                                          </p:spTgt>
                                        </p:tgtEl>
                                        <p:attrNameLst>
                                          <p:attrName>style.visibility</p:attrName>
                                        </p:attrNameLst>
                                      </p:cBhvr>
                                      <p:to>
                                        <p:strVal val="visible"/>
                                      </p:to>
                                    </p:set>
                                    <p:anim calcmode="lin" valueType="num">
                                      <p:cBhvr additive="base">
                                        <p:cTn id="84" dur="500" fill="hold"/>
                                        <p:tgtEl>
                                          <p:spTgt spid="5">
                                            <p:graphicEl>
                                              <a:dgm id="{48E48FF3-0745-4EEB-B535-B4CD56D89F48}"/>
                                            </p:graphicEl>
                                          </p:spTgt>
                                        </p:tgtEl>
                                        <p:attrNameLst>
                                          <p:attrName>ppt_x</p:attrName>
                                        </p:attrNameLst>
                                      </p:cBhvr>
                                      <p:tavLst>
                                        <p:tav tm="0">
                                          <p:val>
                                            <p:strVal val="#ppt_x"/>
                                          </p:val>
                                        </p:tav>
                                        <p:tav tm="100000">
                                          <p:val>
                                            <p:strVal val="#ppt_x"/>
                                          </p:val>
                                        </p:tav>
                                      </p:tavLst>
                                    </p:anim>
                                    <p:anim calcmode="lin" valueType="num">
                                      <p:cBhvr additive="base">
                                        <p:cTn id="85" dur="500" fill="hold"/>
                                        <p:tgtEl>
                                          <p:spTgt spid="5">
                                            <p:graphicEl>
                                              <a:dgm id="{48E48FF3-0745-4EEB-B535-B4CD56D89F48}"/>
                                            </p:graphicEl>
                                          </p:spTgt>
                                        </p:tgtEl>
                                        <p:attrNameLst>
                                          <p:attrName>ppt_y</p:attrName>
                                        </p:attrNameLst>
                                      </p:cBhvr>
                                      <p:tavLst>
                                        <p:tav tm="0">
                                          <p:val>
                                            <p:strVal val="1+#ppt_h/2"/>
                                          </p:val>
                                        </p:tav>
                                        <p:tav tm="100000">
                                          <p:val>
                                            <p:strVal val="#ppt_y"/>
                                          </p:val>
                                        </p:tav>
                                      </p:tavLst>
                                    </p:anim>
                                  </p:childTnLst>
                                </p:cTn>
                              </p:par>
                            </p:childTnLst>
                          </p:cTn>
                        </p:par>
                        <p:par>
                          <p:cTn id="86" fill="hold">
                            <p:stCondLst>
                              <p:cond delay="1500"/>
                            </p:stCondLst>
                            <p:childTnLst>
                              <p:par>
                                <p:cTn id="87" presetID="2" presetClass="entr" presetSubtype="4" fill="hold" grpId="0" nodeType="afterEffect">
                                  <p:stCondLst>
                                    <p:cond delay="0"/>
                                  </p:stCondLst>
                                  <p:childTnLst>
                                    <p:set>
                                      <p:cBhvr>
                                        <p:cTn id="88" dur="1" fill="hold">
                                          <p:stCondLst>
                                            <p:cond delay="0"/>
                                          </p:stCondLst>
                                        </p:cTn>
                                        <p:tgtEl>
                                          <p:spTgt spid="5">
                                            <p:graphicEl>
                                              <a:dgm id="{89300EEA-BE80-48B3-8094-9AAD9722EFF4}"/>
                                            </p:graphicEl>
                                          </p:spTgt>
                                        </p:tgtEl>
                                        <p:attrNameLst>
                                          <p:attrName>style.visibility</p:attrName>
                                        </p:attrNameLst>
                                      </p:cBhvr>
                                      <p:to>
                                        <p:strVal val="visible"/>
                                      </p:to>
                                    </p:set>
                                    <p:anim calcmode="lin" valueType="num">
                                      <p:cBhvr additive="base">
                                        <p:cTn id="89" dur="500" fill="hold"/>
                                        <p:tgtEl>
                                          <p:spTgt spid="5">
                                            <p:graphicEl>
                                              <a:dgm id="{89300EEA-BE80-48B3-8094-9AAD9722EFF4}"/>
                                            </p:graphicEl>
                                          </p:spTgt>
                                        </p:tgtEl>
                                        <p:attrNameLst>
                                          <p:attrName>ppt_x</p:attrName>
                                        </p:attrNameLst>
                                      </p:cBhvr>
                                      <p:tavLst>
                                        <p:tav tm="0">
                                          <p:val>
                                            <p:strVal val="#ppt_x"/>
                                          </p:val>
                                        </p:tav>
                                        <p:tav tm="100000">
                                          <p:val>
                                            <p:strVal val="#ppt_x"/>
                                          </p:val>
                                        </p:tav>
                                      </p:tavLst>
                                    </p:anim>
                                    <p:anim calcmode="lin" valueType="num">
                                      <p:cBhvr additive="base">
                                        <p:cTn id="90" dur="500" fill="hold"/>
                                        <p:tgtEl>
                                          <p:spTgt spid="5">
                                            <p:graphicEl>
                                              <a:dgm id="{89300EEA-BE80-48B3-8094-9AAD9722EFF4}"/>
                                            </p:graphicEl>
                                          </p:spTgt>
                                        </p:tgtEl>
                                        <p:attrNameLst>
                                          <p:attrName>ppt_y</p:attrName>
                                        </p:attrNameLst>
                                      </p:cBhvr>
                                      <p:tavLst>
                                        <p:tav tm="0">
                                          <p:val>
                                            <p:strVal val="1+#ppt_h/2"/>
                                          </p:val>
                                        </p:tav>
                                        <p:tav tm="100000">
                                          <p:val>
                                            <p:strVal val="#ppt_y"/>
                                          </p:val>
                                        </p:tav>
                                      </p:tavLst>
                                    </p:anim>
                                  </p:childTnLst>
                                </p:cTn>
                              </p:par>
                            </p:childTnLst>
                          </p:cTn>
                        </p:par>
                        <p:par>
                          <p:cTn id="91" fill="hold">
                            <p:stCondLst>
                              <p:cond delay="2000"/>
                            </p:stCondLst>
                            <p:childTnLst>
                              <p:par>
                                <p:cTn id="92" presetID="2" presetClass="entr" presetSubtype="4" fill="hold" grpId="0" nodeType="afterEffect">
                                  <p:stCondLst>
                                    <p:cond delay="0"/>
                                  </p:stCondLst>
                                  <p:childTnLst>
                                    <p:set>
                                      <p:cBhvr>
                                        <p:cTn id="93" dur="1" fill="hold">
                                          <p:stCondLst>
                                            <p:cond delay="0"/>
                                          </p:stCondLst>
                                        </p:cTn>
                                        <p:tgtEl>
                                          <p:spTgt spid="5">
                                            <p:graphicEl>
                                              <a:dgm id="{5E76974D-E17A-4E99-BAD9-E6CDD876DE38}"/>
                                            </p:graphicEl>
                                          </p:spTgt>
                                        </p:tgtEl>
                                        <p:attrNameLst>
                                          <p:attrName>style.visibility</p:attrName>
                                        </p:attrNameLst>
                                      </p:cBhvr>
                                      <p:to>
                                        <p:strVal val="visible"/>
                                      </p:to>
                                    </p:set>
                                    <p:anim calcmode="lin" valueType="num">
                                      <p:cBhvr additive="base">
                                        <p:cTn id="94" dur="500" fill="hold"/>
                                        <p:tgtEl>
                                          <p:spTgt spid="5">
                                            <p:graphicEl>
                                              <a:dgm id="{5E76974D-E17A-4E99-BAD9-E6CDD876DE38}"/>
                                            </p:graphicEl>
                                          </p:spTgt>
                                        </p:tgtEl>
                                        <p:attrNameLst>
                                          <p:attrName>ppt_x</p:attrName>
                                        </p:attrNameLst>
                                      </p:cBhvr>
                                      <p:tavLst>
                                        <p:tav tm="0">
                                          <p:val>
                                            <p:strVal val="#ppt_x"/>
                                          </p:val>
                                        </p:tav>
                                        <p:tav tm="100000">
                                          <p:val>
                                            <p:strVal val="#ppt_x"/>
                                          </p:val>
                                        </p:tav>
                                      </p:tavLst>
                                    </p:anim>
                                    <p:anim calcmode="lin" valueType="num">
                                      <p:cBhvr additive="base">
                                        <p:cTn id="95" dur="500" fill="hold"/>
                                        <p:tgtEl>
                                          <p:spTgt spid="5">
                                            <p:graphicEl>
                                              <a:dgm id="{5E76974D-E17A-4E99-BAD9-E6CDD876DE38}"/>
                                            </p:graphicEl>
                                          </p:spTgt>
                                        </p:tgtEl>
                                        <p:attrNameLst>
                                          <p:attrName>ppt_y</p:attrName>
                                        </p:attrNameLst>
                                      </p:cBhvr>
                                      <p:tavLst>
                                        <p:tav tm="0">
                                          <p:val>
                                            <p:strVal val="1+#ppt_h/2"/>
                                          </p:val>
                                        </p:tav>
                                        <p:tav tm="100000">
                                          <p:val>
                                            <p:strVal val="#ppt_y"/>
                                          </p:val>
                                        </p:tav>
                                      </p:tavLst>
                                    </p:anim>
                                  </p:childTnLst>
                                </p:cTn>
                              </p:par>
                            </p:childTnLst>
                          </p:cTn>
                        </p:par>
                        <p:par>
                          <p:cTn id="96" fill="hold">
                            <p:stCondLst>
                              <p:cond delay="2500"/>
                            </p:stCondLst>
                            <p:childTnLst>
                              <p:par>
                                <p:cTn id="97" presetID="2" presetClass="entr" presetSubtype="4" fill="hold" grpId="0" nodeType="afterEffect">
                                  <p:stCondLst>
                                    <p:cond delay="0"/>
                                  </p:stCondLst>
                                  <p:childTnLst>
                                    <p:set>
                                      <p:cBhvr>
                                        <p:cTn id="98" dur="1" fill="hold">
                                          <p:stCondLst>
                                            <p:cond delay="0"/>
                                          </p:stCondLst>
                                        </p:cTn>
                                        <p:tgtEl>
                                          <p:spTgt spid="5">
                                            <p:graphicEl>
                                              <a:dgm id="{C9641500-15E3-4210-BBD4-5A298B2988D4}"/>
                                            </p:graphicEl>
                                          </p:spTgt>
                                        </p:tgtEl>
                                        <p:attrNameLst>
                                          <p:attrName>style.visibility</p:attrName>
                                        </p:attrNameLst>
                                      </p:cBhvr>
                                      <p:to>
                                        <p:strVal val="visible"/>
                                      </p:to>
                                    </p:set>
                                    <p:anim calcmode="lin" valueType="num">
                                      <p:cBhvr additive="base">
                                        <p:cTn id="99" dur="500" fill="hold"/>
                                        <p:tgtEl>
                                          <p:spTgt spid="5">
                                            <p:graphicEl>
                                              <a:dgm id="{C9641500-15E3-4210-BBD4-5A298B2988D4}"/>
                                            </p:graphicEl>
                                          </p:spTgt>
                                        </p:tgtEl>
                                        <p:attrNameLst>
                                          <p:attrName>ppt_x</p:attrName>
                                        </p:attrNameLst>
                                      </p:cBhvr>
                                      <p:tavLst>
                                        <p:tav tm="0">
                                          <p:val>
                                            <p:strVal val="#ppt_x"/>
                                          </p:val>
                                        </p:tav>
                                        <p:tav tm="100000">
                                          <p:val>
                                            <p:strVal val="#ppt_x"/>
                                          </p:val>
                                        </p:tav>
                                      </p:tavLst>
                                    </p:anim>
                                    <p:anim calcmode="lin" valueType="num">
                                      <p:cBhvr additive="base">
                                        <p:cTn id="100" dur="500" fill="hold"/>
                                        <p:tgtEl>
                                          <p:spTgt spid="5">
                                            <p:graphicEl>
                                              <a:dgm id="{C9641500-15E3-4210-BBD4-5A298B2988D4}"/>
                                            </p:graphicEl>
                                          </p:spTgt>
                                        </p:tgtEl>
                                        <p:attrNameLst>
                                          <p:attrName>ppt_y</p:attrName>
                                        </p:attrNameLst>
                                      </p:cBhvr>
                                      <p:tavLst>
                                        <p:tav tm="0">
                                          <p:val>
                                            <p:strVal val="1+#ppt_h/2"/>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8"/>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10"/>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12"/>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uiExpand="1">
        <p:bldSub>
          <a:bldDgm bld="one"/>
        </p:bldSub>
      </p:bldGraphic>
      <p:bldP spid="2" grpId="0" animBg="1"/>
      <p:bldP spid="6" grpId="0" animBg="1"/>
      <p:bldP spid="7" grpId="0" animBg="1"/>
      <p:bldP spid="8" grpId="0" animBg="1"/>
      <p:bldP spid="10" grpId="0" animBg="1"/>
      <p:bldP spid="11" grpId="0" animBg="1"/>
      <p:bldP spid="1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529054" y="928255"/>
            <a:ext cx="8242300" cy="692478"/>
          </a:xfrm>
        </p:spPr>
        <p:txBody>
          <a:bodyPr/>
          <a:lstStyle/>
          <a:p>
            <a:r>
              <a:rPr lang="en-US" sz="1800" b="1" dirty="0"/>
              <a:t>filegroup &lt;fg_name&gt; contains memory_optimized_data </a:t>
            </a:r>
          </a:p>
          <a:p>
            <a:r>
              <a:rPr lang="en-US" sz="1800" b="1" dirty="0"/>
              <a:t>(name = &lt;name&gt;, filename = ‘&lt;drive and path&gt;\&lt;folder name&gt;’)</a:t>
            </a:r>
          </a:p>
          <a:p>
            <a:endParaRPr lang="en-US" sz="1800" dirty="0"/>
          </a:p>
          <a:p>
            <a:endParaRPr lang="en-US" sz="1800" dirty="0"/>
          </a:p>
          <a:p>
            <a:endParaRPr lang="en-US" sz="1400" dirty="0"/>
          </a:p>
          <a:p>
            <a:endParaRPr lang="en-US" sz="1400" dirty="0"/>
          </a:p>
          <a:p>
            <a:endParaRPr lang="en-US" dirty="0"/>
          </a:p>
        </p:txBody>
      </p:sp>
      <p:sp>
        <p:nvSpPr>
          <p:cNvPr id="3" name="Title 2"/>
          <p:cNvSpPr>
            <a:spLocks noGrp="1"/>
          </p:cNvSpPr>
          <p:nvPr>
            <p:ph type="title"/>
          </p:nvPr>
        </p:nvSpPr>
        <p:spPr/>
        <p:txBody>
          <a:bodyPr/>
          <a:lstStyle/>
          <a:p>
            <a:r>
              <a:rPr lang="en-US" sz="2800" dirty="0"/>
              <a:t>Creating the database for in-memory OLTP</a:t>
            </a:r>
          </a:p>
        </p:txBody>
      </p:sp>
      <p:sp>
        <p:nvSpPr>
          <p:cNvPr id="4" name="Slide Number Placeholder 3"/>
          <p:cNvSpPr>
            <a:spLocks noGrp="1"/>
          </p:cNvSpPr>
          <p:nvPr>
            <p:ph type="sldNum" sz="quarter" idx="4"/>
          </p:nvPr>
        </p:nvSpPr>
        <p:spPr/>
        <p:txBody>
          <a:bodyPr/>
          <a:lstStyle/>
          <a:p>
            <a:fld id="{2501BE23-1565-7B4A-A660-ADF397564F82}" type="slidenum">
              <a:rPr lang="en-US" smtClean="0"/>
              <a:pPr/>
              <a:t>14</a:t>
            </a:fld>
            <a:endParaRPr lang="en-US" dirty="0"/>
          </a:p>
        </p:txBody>
      </p:sp>
      <p:pic>
        <p:nvPicPr>
          <p:cNvPr id="5" name="Picture 4"/>
          <p:cNvPicPr>
            <a:picLocks noChangeAspect="1"/>
          </p:cNvPicPr>
          <p:nvPr/>
        </p:nvPicPr>
        <p:blipFill>
          <a:blip r:embed="rId3"/>
          <a:stretch>
            <a:fillRect/>
          </a:stretch>
        </p:blipFill>
        <p:spPr>
          <a:xfrm>
            <a:off x="405183" y="1990324"/>
            <a:ext cx="5464498" cy="1370212"/>
          </a:xfrm>
          <a:prstGeom prst="rect">
            <a:avLst/>
          </a:prstGeom>
        </p:spPr>
      </p:pic>
      <p:cxnSp>
        <p:nvCxnSpPr>
          <p:cNvPr id="7" name="Straight Arrow Connector 6"/>
          <p:cNvCxnSpPr>
            <a:cxnSpLocks/>
          </p:cNvCxnSpPr>
          <p:nvPr/>
        </p:nvCxnSpPr>
        <p:spPr>
          <a:xfrm flipH="1">
            <a:off x="1714500" y="1544426"/>
            <a:ext cx="2832564" cy="78919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a:off x="3246941" y="1575852"/>
            <a:ext cx="2917541" cy="83715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0" name="Rectangle: Rounded Corners 9"/>
          <p:cNvSpPr/>
          <p:nvPr/>
        </p:nvSpPr>
        <p:spPr>
          <a:xfrm>
            <a:off x="6860138" y="2208937"/>
            <a:ext cx="1924879" cy="6114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filestream container</a:t>
            </a:r>
          </a:p>
        </p:txBody>
      </p:sp>
      <p:cxnSp>
        <p:nvCxnSpPr>
          <p:cNvPr id="12" name="Straight Arrow Connector 11"/>
          <p:cNvCxnSpPr>
            <a:cxnSpLocks/>
          </p:cNvCxnSpPr>
          <p:nvPr/>
        </p:nvCxnSpPr>
        <p:spPr>
          <a:xfrm flipH="1" flipV="1">
            <a:off x="2052638" y="1620733"/>
            <a:ext cx="5268040" cy="11261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hought Bubble: Cloud 13"/>
          <p:cNvSpPr/>
          <p:nvPr/>
        </p:nvSpPr>
        <p:spPr>
          <a:xfrm>
            <a:off x="7166118" y="1671590"/>
            <a:ext cx="1937673" cy="399707"/>
          </a:xfrm>
          <a:prstGeom prst="cloudCallout">
            <a:avLst>
              <a:gd name="adj1" fmla="val -65890"/>
              <a:gd name="adj2" fmla="val -7085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we create this</a:t>
            </a:r>
          </a:p>
        </p:txBody>
      </p:sp>
      <p:graphicFrame>
        <p:nvGraphicFramePr>
          <p:cNvPr id="6" name="Diagram 5"/>
          <p:cNvGraphicFramePr/>
          <p:nvPr>
            <p:extLst>
              <p:ext uri="{D42A27DB-BD31-4B8C-83A1-F6EECF244321}">
                <p14:modId xmlns:p14="http://schemas.microsoft.com/office/powerpoint/2010/main" val="3156216863"/>
              </p:ext>
            </p:extLst>
          </p:nvPr>
        </p:nvGraphicFramePr>
        <p:xfrm>
          <a:off x="405183" y="3480583"/>
          <a:ext cx="5464498" cy="146106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9" name="Rectangle: Rounded Corners 8"/>
          <p:cNvSpPr/>
          <p:nvPr/>
        </p:nvSpPr>
        <p:spPr>
          <a:xfrm>
            <a:off x="6488349" y="3560323"/>
            <a:ext cx="2383277" cy="1303507"/>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HK System Tables created</a:t>
            </a:r>
          </a:p>
          <a:p>
            <a:pPr algn="ctr"/>
            <a:r>
              <a:rPr lang="en-US" dirty="0"/>
              <a:t>(hash index based tables)</a:t>
            </a:r>
          </a:p>
        </p:txBody>
      </p:sp>
      <p:cxnSp>
        <p:nvCxnSpPr>
          <p:cNvPr id="15" name="Straight Arrow Connector 14"/>
          <p:cNvCxnSpPr>
            <a:cxnSpLocks/>
          </p:cNvCxnSpPr>
          <p:nvPr/>
        </p:nvCxnSpPr>
        <p:spPr>
          <a:xfrm flipH="1">
            <a:off x="4387174" y="1949260"/>
            <a:ext cx="2785943" cy="118304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1" name="Thought Bubble: Cloud 10"/>
          <p:cNvSpPr/>
          <p:nvPr/>
        </p:nvSpPr>
        <p:spPr>
          <a:xfrm>
            <a:off x="6753690" y="2837973"/>
            <a:ext cx="2117936" cy="584710"/>
          </a:xfrm>
          <a:prstGeom prst="cloudCallout">
            <a:avLst>
              <a:gd name="adj1" fmla="val -18285"/>
              <a:gd name="adj2" fmla="val -4615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Create multiple across </a:t>
            </a:r>
            <a:r>
              <a:rPr lang="en-US" sz="1400" dirty="0">
                <a:hlinkClick r:id="rId9"/>
              </a:rPr>
              <a:t>drives</a:t>
            </a:r>
            <a:endParaRPr lang="en-US" sz="1400" dirty="0"/>
          </a:p>
        </p:txBody>
      </p:sp>
    </p:spTree>
    <p:extLst>
      <p:ext uri="{BB962C8B-B14F-4D97-AF65-F5344CB8AC3E}">
        <p14:creationId xmlns:p14="http://schemas.microsoft.com/office/powerpoint/2010/main" val="3726941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4" grpId="0" animBg="1"/>
      <p:bldGraphic spid="6" grpId="0">
        <p:bldAsOne/>
      </p:bldGraphic>
      <p:bldP spid="9" grpId="0" animBg="1"/>
      <p:bldP spid="1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In-memory OLTP Threads</a:t>
            </a:r>
          </a:p>
        </p:txBody>
      </p:sp>
      <p:sp>
        <p:nvSpPr>
          <p:cNvPr id="4" name="Slide Number Placeholder 3"/>
          <p:cNvSpPr>
            <a:spLocks noGrp="1"/>
          </p:cNvSpPr>
          <p:nvPr>
            <p:ph type="sldNum" sz="quarter" idx="4"/>
          </p:nvPr>
        </p:nvSpPr>
        <p:spPr/>
        <p:txBody>
          <a:bodyPr/>
          <a:lstStyle/>
          <a:p>
            <a:fld id="{2501BE23-1565-7B4A-A660-ADF397564F82}" type="slidenum">
              <a:rPr lang="en-US" smtClean="0"/>
              <a:pPr/>
              <a:t>15</a:t>
            </a:fld>
            <a:endParaRPr lang="en-US" dirty="0"/>
          </a:p>
        </p:txBody>
      </p:sp>
      <p:sp>
        <p:nvSpPr>
          <p:cNvPr id="5" name="Rectangle: Rounded Corners 4"/>
          <p:cNvSpPr/>
          <p:nvPr/>
        </p:nvSpPr>
        <p:spPr>
          <a:xfrm>
            <a:off x="529054" y="971753"/>
            <a:ext cx="1136668" cy="658134"/>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USER</a:t>
            </a:r>
          </a:p>
        </p:txBody>
      </p:sp>
      <p:sp>
        <p:nvSpPr>
          <p:cNvPr id="6" name="Rectangle: Rounded Corners 5"/>
          <p:cNvSpPr/>
          <p:nvPr/>
        </p:nvSpPr>
        <p:spPr>
          <a:xfrm>
            <a:off x="629310" y="3762891"/>
            <a:ext cx="793039" cy="52154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GC</a:t>
            </a:r>
          </a:p>
        </p:txBody>
      </p:sp>
      <p:sp>
        <p:nvSpPr>
          <p:cNvPr id="8" name="Rectangle: Rounded Corners 7"/>
          <p:cNvSpPr/>
          <p:nvPr/>
        </p:nvSpPr>
        <p:spPr>
          <a:xfrm>
            <a:off x="482960" y="3414062"/>
            <a:ext cx="1085740" cy="978467"/>
          </a:xfrm>
          <a:prstGeom prst="round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9" name="Rectangle: Rounded Corners 8"/>
          <p:cNvSpPr/>
          <p:nvPr/>
        </p:nvSpPr>
        <p:spPr>
          <a:xfrm>
            <a:off x="681454" y="1124153"/>
            <a:ext cx="1136668" cy="658134"/>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USER</a:t>
            </a:r>
          </a:p>
        </p:txBody>
      </p:sp>
      <p:sp>
        <p:nvSpPr>
          <p:cNvPr id="10" name="Rectangle: Rounded Corners 9"/>
          <p:cNvSpPr/>
          <p:nvPr/>
        </p:nvSpPr>
        <p:spPr>
          <a:xfrm>
            <a:off x="833854" y="1276553"/>
            <a:ext cx="1136668" cy="658134"/>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USER</a:t>
            </a:r>
          </a:p>
        </p:txBody>
      </p:sp>
      <p:sp>
        <p:nvSpPr>
          <p:cNvPr id="11" name="Rectangle: Rounded Corners 10"/>
          <p:cNvSpPr/>
          <p:nvPr/>
        </p:nvSpPr>
        <p:spPr>
          <a:xfrm>
            <a:off x="986254" y="1428953"/>
            <a:ext cx="1136668" cy="658134"/>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USER</a:t>
            </a:r>
          </a:p>
        </p:txBody>
      </p:sp>
      <p:sp>
        <p:nvSpPr>
          <p:cNvPr id="12" name="Rectangle: Rounded Corners 11"/>
          <p:cNvSpPr/>
          <p:nvPr/>
        </p:nvSpPr>
        <p:spPr>
          <a:xfrm>
            <a:off x="1138654" y="1581353"/>
            <a:ext cx="1136668" cy="658134"/>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USER</a:t>
            </a:r>
          </a:p>
        </p:txBody>
      </p:sp>
      <p:sp>
        <p:nvSpPr>
          <p:cNvPr id="13" name="Rectangle: Rounded Corners 12"/>
          <p:cNvSpPr/>
          <p:nvPr/>
        </p:nvSpPr>
        <p:spPr>
          <a:xfrm>
            <a:off x="1291054" y="1733753"/>
            <a:ext cx="1136668" cy="658134"/>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USER</a:t>
            </a:r>
          </a:p>
        </p:txBody>
      </p:sp>
      <p:sp>
        <p:nvSpPr>
          <p:cNvPr id="14" name="TextBox 13"/>
          <p:cNvSpPr txBox="1"/>
          <p:nvPr/>
        </p:nvSpPr>
        <p:spPr>
          <a:xfrm>
            <a:off x="640536" y="3429447"/>
            <a:ext cx="853119" cy="338554"/>
          </a:xfrm>
          <a:prstGeom prst="rect">
            <a:avLst/>
          </a:prstGeom>
          <a:noFill/>
        </p:spPr>
        <p:txBody>
          <a:bodyPr wrap="none" rtlCol="0">
            <a:spAutoFit/>
          </a:bodyPr>
          <a:lstStyle/>
          <a:p>
            <a:r>
              <a:rPr lang="en-US" sz="1600" dirty="0"/>
              <a:t>Node 0</a:t>
            </a:r>
          </a:p>
        </p:txBody>
      </p:sp>
      <p:sp>
        <p:nvSpPr>
          <p:cNvPr id="15" name="Rectangle: Rounded Corners 14"/>
          <p:cNvSpPr/>
          <p:nvPr/>
        </p:nvSpPr>
        <p:spPr>
          <a:xfrm>
            <a:off x="2116872" y="3762891"/>
            <a:ext cx="793039" cy="52154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GC</a:t>
            </a:r>
          </a:p>
        </p:txBody>
      </p:sp>
      <p:sp>
        <p:nvSpPr>
          <p:cNvPr id="16" name="Rectangle: Rounded Corners 15"/>
          <p:cNvSpPr/>
          <p:nvPr/>
        </p:nvSpPr>
        <p:spPr>
          <a:xfrm>
            <a:off x="1970522" y="3414062"/>
            <a:ext cx="1085740" cy="978467"/>
          </a:xfrm>
          <a:prstGeom prst="round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7" name="TextBox 16"/>
          <p:cNvSpPr txBox="1"/>
          <p:nvPr/>
        </p:nvSpPr>
        <p:spPr>
          <a:xfrm>
            <a:off x="1970522" y="3429447"/>
            <a:ext cx="1140056" cy="338554"/>
          </a:xfrm>
          <a:prstGeom prst="rect">
            <a:avLst/>
          </a:prstGeom>
          <a:noFill/>
        </p:spPr>
        <p:txBody>
          <a:bodyPr wrap="none" rtlCol="0">
            <a:spAutoFit/>
          </a:bodyPr>
          <a:lstStyle/>
          <a:p>
            <a:r>
              <a:rPr lang="en-US" sz="1600" dirty="0"/>
              <a:t>Node &lt;n&gt;</a:t>
            </a:r>
          </a:p>
        </p:txBody>
      </p:sp>
      <p:sp>
        <p:nvSpPr>
          <p:cNvPr id="18" name="Rectangle: Rounded Corners 17"/>
          <p:cNvSpPr/>
          <p:nvPr/>
        </p:nvSpPr>
        <p:spPr>
          <a:xfrm>
            <a:off x="4173072" y="997976"/>
            <a:ext cx="4612769" cy="21607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hought Bubble: Cloud 18"/>
          <p:cNvSpPr/>
          <p:nvPr/>
        </p:nvSpPr>
        <p:spPr>
          <a:xfrm>
            <a:off x="529054" y="2638948"/>
            <a:ext cx="2917926" cy="343628"/>
          </a:xfrm>
          <a:prstGeom prst="cloudCallout">
            <a:avLst>
              <a:gd name="adj1" fmla="val -5264"/>
              <a:gd name="adj2" fmla="val -88347"/>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 transactions</a:t>
            </a:r>
          </a:p>
        </p:txBody>
      </p:sp>
      <p:sp>
        <p:nvSpPr>
          <p:cNvPr id="20" name="Thought Bubble: Cloud 19"/>
          <p:cNvSpPr/>
          <p:nvPr/>
        </p:nvSpPr>
        <p:spPr>
          <a:xfrm>
            <a:off x="482960" y="4480296"/>
            <a:ext cx="3740087" cy="598040"/>
          </a:xfrm>
          <a:prstGeom prst="cloudCallout">
            <a:avLst>
              <a:gd name="adj1" fmla="val -14137"/>
              <a:gd name="adj2" fmla="val -71896"/>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Garbage collection one per node</a:t>
            </a:r>
          </a:p>
        </p:txBody>
      </p:sp>
      <p:sp>
        <p:nvSpPr>
          <p:cNvPr id="21" name="TextBox 20"/>
          <p:cNvSpPr txBox="1"/>
          <p:nvPr/>
        </p:nvSpPr>
        <p:spPr>
          <a:xfrm>
            <a:off x="5771014" y="657282"/>
            <a:ext cx="1101776" cy="369332"/>
          </a:xfrm>
          <a:prstGeom prst="rect">
            <a:avLst/>
          </a:prstGeom>
          <a:noFill/>
        </p:spPr>
        <p:txBody>
          <a:bodyPr wrap="none" rtlCol="0">
            <a:spAutoFit/>
          </a:bodyPr>
          <a:lstStyle/>
          <a:p>
            <a:r>
              <a:rPr lang="en-US" dirty="0"/>
              <a:t>database</a:t>
            </a:r>
          </a:p>
        </p:txBody>
      </p:sp>
      <p:sp>
        <p:nvSpPr>
          <p:cNvPr id="22" name="Rectangle: Rounded Corners 21"/>
          <p:cNvSpPr/>
          <p:nvPr/>
        </p:nvSpPr>
        <p:spPr>
          <a:xfrm>
            <a:off x="4390508" y="1262325"/>
            <a:ext cx="1808371" cy="658134"/>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600" dirty="0"/>
              <a:t>CHECKPOINT</a:t>
            </a:r>
          </a:p>
          <a:p>
            <a:pPr algn="ctr"/>
            <a:r>
              <a:rPr lang="en-US" sz="1600" dirty="0"/>
              <a:t>CONTROLLER</a:t>
            </a:r>
          </a:p>
        </p:txBody>
      </p:sp>
      <p:sp>
        <p:nvSpPr>
          <p:cNvPr id="23" name="Rectangle: Rounded Corners 22"/>
          <p:cNvSpPr/>
          <p:nvPr/>
        </p:nvSpPr>
        <p:spPr>
          <a:xfrm>
            <a:off x="4390509" y="2249124"/>
            <a:ext cx="1808370" cy="658134"/>
          </a:xfrm>
          <a:prstGeom prst="roundRect">
            <a:avLst/>
          </a:prstGeom>
          <a:solidFill>
            <a:schemeClr val="tx1"/>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600" dirty="0"/>
              <a:t>CHECKPOINT</a:t>
            </a:r>
          </a:p>
          <a:p>
            <a:pPr algn="ctr"/>
            <a:r>
              <a:rPr lang="en-US" sz="1600" dirty="0"/>
              <a:t>CLOSE</a:t>
            </a:r>
          </a:p>
        </p:txBody>
      </p:sp>
      <p:sp>
        <p:nvSpPr>
          <p:cNvPr id="24" name="Rectangle: Rounded Corners 23"/>
          <p:cNvSpPr/>
          <p:nvPr/>
        </p:nvSpPr>
        <p:spPr>
          <a:xfrm>
            <a:off x="6526999" y="1475496"/>
            <a:ext cx="1687078" cy="658134"/>
          </a:xfrm>
          <a:prstGeom prst="roundRect">
            <a:avLst/>
          </a:prstGeom>
          <a:solidFill>
            <a:srgbClr val="7030A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600" dirty="0"/>
              <a:t>LOG FLUSH</a:t>
            </a:r>
          </a:p>
        </p:txBody>
      </p:sp>
      <p:sp>
        <p:nvSpPr>
          <p:cNvPr id="25" name="Rectangle: Rounded Corners 24"/>
          <p:cNvSpPr/>
          <p:nvPr/>
        </p:nvSpPr>
        <p:spPr>
          <a:xfrm>
            <a:off x="6864701" y="2043871"/>
            <a:ext cx="1687078" cy="658134"/>
          </a:xfrm>
          <a:prstGeom prst="roundRect">
            <a:avLst/>
          </a:prstGeom>
          <a:solidFill>
            <a:srgbClr val="7030A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600" dirty="0"/>
              <a:t>LOG FLUSH</a:t>
            </a:r>
          </a:p>
        </p:txBody>
      </p:sp>
      <p:sp>
        <p:nvSpPr>
          <p:cNvPr id="26" name="Oval 25"/>
          <p:cNvSpPr/>
          <p:nvPr/>
        </p:nvSpPr>
        <p:spPr>
          <a:xfrm>
            <a:off x="4572000" y="3623099"/>
            <a:ext cx="4146832" cy="139606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7" name="Rectangle: Rounded Corners 26"/>
          <p:cNvSpPr/>
          <p:nvPr/>
        </p:nvSpPr>
        <p:spPr>
          <a:xfrm>
            <a:off x="4983571" y="3961745"/>
            <a:ext cx="810563" cy="459201"/>
          </a:xfrm>
          <a:prstGeom prst="roundRect">
            <a:avLst/>
          </a:prstGeom>
          <a:solidFill>
            <a:srgbClr val="F36E21"/>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t>thread</a:t>
            </a:r>
          </a:p>
        </p:txBody>
      </p:sp>
      <p:sp>
        <p:nvSpPr>
          <p:cNvPr id="28" name="Rectangle: Rounded Corners 27"/>
          <p:cNvSpPr/>
          <p:nvPr/>
        </p:nvSpPr>
        <p:spPr>
          <a:xfrm>
            <a:off x="5939739" y="3757035"/>
            <a:ext cx="870964" cy="458122"/>
          </a:xfrm>
          <a:prstGeom prst="roundRect">
            <a:avLst/>
          </a:prstGeom>
          <a:solidFill>
            <a:srgbClr val="F36E21"/>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t>Data Serializer</a:t>
            </a:r>
          </a:p>
        </p:txBody>
      </p:sp>
      <p:sp>
        <p:nvSpPr>
          <p:cNvPr id="29" name="Rectangle: Rounded Corners 28"/>
          <p:cNvSpPr/>
          <p:nvPr/>
        </p:nvSpPr>
        <p:spPr>
          <a:xfrm>
            <a:off x="5939739" y="4387560"/>
            <a:ext cx="810563" cy="459201"/>
          </a:xfrm>
          <a:prstGeom prst="roundRect">
            <a:avLst/>
          </a:prstGeom>
          <a:solidFill>
            <a:srgbClr val="F36E21"/>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t>thread</a:t>
            </a:r>
          </a:p>
        </p:txBody>
      </p:sp>
      <p:sp>
        <p:nvSpPr>
          <p:cNvPr id="31" name="Rectangle: Rounded Corners 30"/>
          <p:cNvSpPr/>
          <p:nvPr/>
        </p:nvSpPr>
        <p:spPr>
          <a:xfrm>
            <a:off x="6966246" y="4355502"/>
            <a:ext cx="810563" cy="459201"/>
          </a:xfrm>
          <a:prstGeom prst="roundRect">
            <a:avLst/>
          </a:prstGeom>
          <a:solidFill>
            <a:srgbClr val="F36E21"/>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t>thread</a:t>
            </a:r>
          </a:p>
        </p:txBody>
      </p:sp>
      <p:sp>
        <p:nvSpPr>
          <p:cNvPr id="32" name="TextBox 31"/>
          <p:cNvSpPr txBox="1"/>
          <p:nvPr/>
        </p:nvSpPr>
        <p:spPr>
          <a:xfrm>
            <a:off x="5275076" y="3320735"/>
            <a:ext cx="2700611" cy="369332"/>
          </a:xfrm>
          <a:prstGeom prst="rect">
            <a:avLst/>
          </a:prstGeom>
          <a:noFill/>
        </p:spPr>
        <p:txBody>
          <a:bodyPr wrap="none" rtlCol="0">
            <a:spAutoFit/>
          </a:bodyPr>
          <a:lstStyle/>
          <a:p>
            <a:r>
              <a:rPr lang="en-US" dirty="0"/>
              <a:t>In-Memory Thread Pools</a:t>
            </a:r>
          </a:p>
        </p:txBody>
      </p:sp>
      <p:sp>
        <p:nvSpPr>
          <p:cNvPr id="2" name="Thought Bubble: Cloud 1"/>
          <p:cNvSpPr/>
          <p:nvPr/>
        </p:nvSpPr>
        <p:spPr>
          <a:xfrm>
            <a:off x="6625381" y="2853026"/>
            <a:ext cx="2381262" cy="425631"/>
          </a:xfrm>
          <a:prstGeom prst="cloudCallout">
            <a:avLst>
              <a:gd name="adj1" fmla="val -8247"/>
              <a:gd name="adj2" fmla="val -94423"/>
            </a:avLst>
          </a:prstGeom>
          <a:solidFill>
            <a:srgbClr val="9E01F5"/>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CHECKPOINT I/O</a:t>
            </a:r>
          </a:p>
        </p:txBody>
      </p:sp>
      <p:sp>
        <p:nvSpPr>
          <p:cNvPr id="37" name="Rectangle 36"/>
          <p:cNvSpPr/>
          <p:nvPr/>
        </p:nvSpPr>
        <p:spPr>
          <a:xfrm>
            <a:off x="2170750" y="1782287"/>
            <a:ext cx="209144" cy="233516"/>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U</a:t>
            </a:r>
          </a:p>
        </p:txBody>
      </p:sp>
      <p:sp>
        <p:nvSpPr>
          <p:cNvPr id="40" name="Rectangle 39"/>
          <p:cNvSpPr/>
          <p:nvPr/>
        </p:nvSpPr>
        <p:spPr>
          <a:xfrm>
            <a:off x="2965778" y="3787382"/>
            <a:ext cx="209144" cy="233516"/>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U</a:t>
            </a:r>
          </a:p>
        </p:txBody>
      </p:sp>
      <p:sp>
        <p:nvSpPr>
          <p:cNvPr id="41" name="Rectangle 40"/>
          <p:cNvSpPr/>
          <p:nvPr/>
        </p:nvSpPr>
        <p:spPr>
          <a:xfrm>
            <a:off x="2962857" y="4074587"/>
            <a:ext cx="209144" cy="233516"/>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P</a:t>
            </a:r>
          </a:p>
        </p:txBody>
      </p:sp>
      <p:sp>
        <p:nvSpPr>
          <p:cNvPr id="7" name="Rectangle 6"/>
          <p:cNvSpPr/>
          <p:nvPr/>
        </p:nvSpPr>
        <p:spPr>
          <a:xfrm>
            <a:off x="4346625" y="986090"/>
            <a:ext cx="1774845" cy="307777"/>
          </a:xfrm>
          <a:prstGeom prst="rect">
            <a:avLst/>
          </a:prstGeom>
        </p:spPr>
        <p:txBody>
          <a:bodyPr wrap="none">
            <a:spAutoFit/>
          </a:bodyPr>
          <a:lstStyle/>
          <a:p>
            <a:r>
              <a:rPr lang="en-US" sz="1400" dirty="0">
                <a:solidFill>
                  <a:srgbClr val="000000"/>
                </a:solidFill>
                <a:latin typeface="Consolas" panose="020B0609020204030204" pitchFamily="49" charset="0"/>
              </a:rPr>
              <a:t>XTP_OFFLINE_CKPT</a:t>
            </a:r>
            <a:endParaRPr lang="en-US" sz="1400" dirty="0"/>
          </a:p>
        </p:txBody>
      </p:sp>
      <p:sp>
        <p:nvSpPr>
          <p:cNvPr id="42" name="Rectangle 41"/>
          <p:cNvSpPr/>
          <p:nvPr/>
        </p:nvSpPr>
        <p:spPr>
          <a:xfrm>
            <a:off x="5941587" y="1296942"/>
            <a:ext cx="209144" cy="233516"/>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H</a:t>
            </a:r>
          </a:p>
        </p:txBody>
      </p:sp>
      <p:sp>
        <p:nvSpPr>
          <p:cNvPr id="43" name="Rectangle 42"/>
          <p:cNvSpPr/>
          <p:nvPr/>
        </p:nvSpPr>
        <p:spPr>
          <a:xfrm>
            <a:off x="5944056" y="2276904"/>
            <a:ext cx="209144" cy="233516"/>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H</a:t>
            </a:r>
          </a:p>
        </p:txBody>
      </p:sp>
      <p:sp>
        <p:nvSpPr>
          <p:cNvPr id="44" name="Rectangle 43"/>
          <p:cNvSpPr/>
          <p:nvPr/>
        </p:nvSpPr>
        <p:spPr>
          <a:xfrm>
            <a:off x="5954509" y="2601968"/>
            <a:ext cx="209144" cy="233516"/>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P</a:t>
            </a:r>
          </a:p>
        </p:txBody>
      </p:sp>
      <p:sp>
        <p:nvSpPr>
          <p:cNvPr id="45" name="Rectangle 44"/>
          <p:cNvSpPr/>
          <p:nvPr/>
        </p:nvSpPr>
        <p:spPr>
          <a:xfrm>
            <a:off x="8318461" y="3807291"/>
            <a:ext cx="209144" cy="233516"/>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U</a:t>
            </a:r>
          </a:p>
        </p:txBody>
      </p:sp>
      <p:sp>
        <p:nvSpPr>
          <p:cNvPr id="46" name="Rectangle 45"/>
          <p:cNvSpPr/>
          <p:nvPr/>
        </p:nvSpPr>
        <p:spPr>
          <a:xfrm>
            <a:off x="8318461" y="4146462"/>
            <a:ext cx="209144" cy="233516"/>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H</a:t>
            </a:r>
          </a:p>
        </p:txBody>
      </p:sp>
      <p:sp>
        <p:nvSpPr>
          <p:cNvPr id="47" name="Rectangle 46"/>
          <p:cNvSpPr/>
          <p:nvPr/>
        </p:nvSpPr>
        <p:spPr>
          <a:xfrm>
            <a:off x="8318461" y="4500402"/>
            <a:ext cx="209144" cy="233516"/>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P</a:t>
            </a:r>
          </a:p>
        </p:txBody>
      </p:sp>
      <p:sp>
        <p:nvSpPr>
          <p:cNvPr id="48" name="Rectangle 47"/>
          <p:cNvSpPr/>
          <p:nvPr/>
        </p:nvSpPr>
        <p:spPr>
          <a:xfrm>
            <a:off x="7956649" y="1498261"/>
            <a:ext cx="209144" cy="233516"/>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P</a:t>
            </a:r>
          </a:p>
        </p:txBody>
      </p:sp>
      <p:sp>
        <p:nvSpPr>
          <p:cNvPr id="49" name="Rectangle 48"/>
          <p:cNvSpPr/>
          <p:nvPr/>
        </p:nvSpPr>
        <p:spPr>
          <a:xfrm>
            <a:off x="7956649" y="1767139"/>
            <a:ext cx="209144" cy="233516"/>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U</a:t>
            </a:r>
          </a:p>
        </p:txBody>
      </p:sp>
      <p:sp>
        <p:nvSpPr>
          <p:cNvPr id="50" name="Rectangle 49"/>
          <p:cNvSpPr/>
          <p:nvPr/>
        </p:nvSpPr>
        <p:spPr>
          <a:xfrm>
            <a:off x="7422598" y="149357"/>
            <a:ext cx="209144" cy="233516"/>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U</a:t>
            </a:r>
          </a:p>
        </p:txBody>
      </p:sp>
      <p:sp>
        <p:nvSpPr>
          <p:cNvPr id="51" name="Rectangle 50"/>
          <p:cNvSpPr/>
          <p:nvPr/>
        </p:nvSpPr>
        <p:spPr>
          <a:xfrm>
            <a:off x="7422598" y="413437"/>
            <a:ext cx="209144" cy="233516"/>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H</a:t>
            </a:r>
          </a:p>
        </p:txBody>
      </p:sp>
      <p:sp>
        <p:nvSpPr>
          <p:cNvPr id="52" name="Rectangle 51"/>
          <p:cNvSpPr/>
          <p:nvPr/>
        </p:nvSpPr>
        <p:spPr>
          <a:xfrm>
            <a:off x="7426420" y="660461"/>
            <a:ext cx="209144" cy="233516"/>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P</a:t>
            </a:r>
          </a:p>
        </p:txBody>
      </p:sp>
      <p:sp>
        <p:nvSpPr>
          <p:cNvPr id="53" name="TextBox 52"/>
          <p:cNvSpPr txBox="1"/>
          <p:nvPr/>
        </p:nvSpPr>
        <p:spPr>
          <a:xfrm>
            <a:off x="7631742" y="109197"/>
            <a:ext cx="1153304" cy="276999"/>
          </a:xfrm>
          <a:prstGeom prst="rect">
            <a:avLst/>
          </a:prstGeom>
          <a:noFill/>
        </p:spPr>
        <p:txBody>
          <a:bodyPr wrap="square" rtlCol="0">
            <a:spAutoFit/>
          </a:bodyPr>
          <a:lstStyle/>
          <a:p>
            <a:r>
              <a:rPr lang="en-US" sz="1200" dirty="0"/>
              <a:t>user scheduler</a:t>
            </a:r>
          </a:p>
        </p:txBody>
      </p:sp>
      <p:sp>
        <p:nvSpPr>
          <p:cNvPr id="54" name="TextBox 53"/>
          <p:cNvSpPr txBox="1"/>
          <p:nvPr/>
        </p:nvSpPr>
        <p:spPr>
          <a:xfrm>
            <a:off x="7631741" y="380139"/>
            <a:ext cx="1429573" cy="276999"/>
          </a:xfrm>
          <a:prstGeom prst="rect">
            <a:avLst/>
          </a:prstGeom>
          <a:noFill/>
        </p:spPr>
        <p:txBody>
          <a:bodyPr wrap="square" rtlCol="0">
            <a:spAutoFit/>
          </a:bodyPr>
          <a:lstStyle/>
          <a:p>
            <a:r>
              <a:rPr lang="en-US" sz="1200" dirty="0"/>
              <a:t>hidden scheduler</a:t>
            </a:r>
          </a:p>
        </p:txBody>
      </p:sp>
      <p:sp>
        <p:nvSpPr>
          <p:cNvPr id="55" name="TextBox 54"/>
          <p:cNvSpPr txBox="1"/>
          <p:nvPr/>
        </p:nvSpPr>
        <p:spPr>
          <a:xfrm>
            <a:off x="7631741" y="651077"/>
            <a:ext cx="1429573" cy="276999"/>
          </a:xfrm>
          <a:prstGeom prst="rect">
            <a:avLst/>
          </a:prstGeom>
          <a:noFill/>
        </p:spPr>
        <p:txBody>
          <a:bodyPr wrap="square" rtlCol="0">
            <a:spAutoFit/>
          </a:bodyPr>
          <a:lstStyle/>
          <a:p>
            <a:r>
              <a:rPr lang="en-US" sz="1200" dirty="0"/>
              <a:t>preemptive</a:t>
            </a:r>
          </a:p>
        </p:txBody>
      </p:sp>
      <p:sp>
        <p:nvSpPr>
          <p:cNvPr id="33" name="Thought Bubble: Cloud 32"/>
          <p:cNvSpPr/>
          <p:nvPr/>
        </p:nvSpPr>
        <p:spPr>
          <a:xfrm>
            <a:off x="3255256" y="3074635"/>
            <a:ext cx="2094890" cy="632585"/>
          </a:xfrm>
          <a:prstGeom prst="cloudCallout">
            <a:avLst>
              <a:gd name="adj1" fmla="val 37859"/>
              <a:gd name="adj2" fmla="val 8141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You could see session_id &gt; 50</a:t>
            </a:r>
          </a:p>
        </p:txBody>
      </p:sp>
      <p:sp>
        <p:nvSpPr>
          <p:cNvPr id="56" name="Rectangle: Rounded Corners 55"/>
          <p:cNvSpPr/>
          <p:nvPr/>
        </p:nvSpPr>
        <p:spPr>
          <a:xfrm>
            <a:off x="6987116" y="3782349"/>
            <a:ext cx="870964" cy="458122"/>
          </a:xfrm>
          <a:prstGeom prst="roundRect">
            <a:avLst/>
          </a:prstGeom>
          <a:solidFill>
            <a:srgbClr val="F36E21"/>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t>Data Serializer</a:t>
            </a:r>
          </a:p>
        </p:txBody>
      </p:sp>
      <p:cxnSp>
        <p:nvCxnSpPr>
          <p:cNvPr id="35" name="Straight Connector 34"/>
          <p:cNvCxnSpPr/>
          <p:nvPr/>
        </p:nvCxnSpPr>
        <p:spPr>
          <a:xfrm flipV="1">
            <a:off x="6375221" y="3238688"/>
            <a:ext cx="836377" cy="518347"/>
          </a:xfrm>
          <a:prstGeom prst="line">
            <a:avLst/>
          </a:prstGeom>
        </p:spPr>
        <p:style>
          <a:lnRef idx="1">
            <a:schemeClr val="dk1"/>
          </a:lnRef>
          <a:fillRef idx="0">
            <a:schemeClr val="dk1"/>
          </a:fillRef>
          <a:effectRef idx="0">
            <a:schemeClr val="dk1"/>
          </a:effectRef>
          <a:fontRef idx="minor">
            <a:schemeClr val="tx1"/>
          </a:fontRef>
        </p:style>
      </p:cxnSp>
      <p:cxnSp>
        <p:nvCxnSpPr>
          <p:cNvPr id="57" name="Straight Connector 56"/>
          <p:cNvCxnSpPr>
            <a:cxnSpLocks/>
            <a:stCxn id="56" idx="0"/>
          </p:cNvCxnSpPr>
          <p:nvPr/>
        </p:nvCxnSpPr>
        <p:spPr>
          <a:xfrm flipV="1">
            <a:off x="7422598" y="3292549"/>
            <a:ext cx="604935" cy="489800"/>
          </a:xfrm>
          <a:prstGeom prst="line">
            <a:avLst/>
          </a:prstGeom>
        </p:spPr>
        <p:style>
          <a:lnRef idx="1">
            <a:schemeClr val="dk1"/>
          </a:lnRef>
          <a:fillRef idx="0">
            <a:schemeClr val="dk1"/>
          </a:fillRef>
          <a:effectRef idx="0">
            <a:schemeClr val="dk1"/>
          </a:effectRef>
          <a:fontRef idx="minor">
            <a:schemeClr val="tx1"/>
          </a:fontRef>
        </p:style>
      </p:cxnSp>
      <p:sp>
        <p:nvSpPr>
          <p:cNvPr id="30" name="Rectangle: Rounded Corners 29"/>
          <p:cNvSpPr/>
          <p:nvPr/>
        </p:nvSpPr>
        <p:spPr>
          <a:xfrm>
            <a:off x="2106611" y="788987"/>
            <a:ext cx="1868489" cy="253428"/>
          </a:xfrm>
          <a:prstGeom prst="roundRect">
            <a:avLst/>
          </a:prstGeom>
          <a:solidFill>
            <a:schemeClr val="accent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dm_xtp_threads</a:t>
            </a:r>
          </a:p>
        </p:txBody>
      </p:sp>
      <p:cxnSp>
        <p:nvCxnSpPr>
          <p:cNvPr id="58" name="Straight Connector 57"/>
          <p:cNvCxnSpPr>
            <a:cxnSpLocks/>
            <a:stCxn id="32" idx="2"/>
          </p:cNvCxnSpPr>
          <p:nvPr/>
        </p:nvCxnSpPr>
        <p:spPr>
          <a:xfrm flipH="1" flipV="1">
            <a:off x="6189298" y="1899047"/>
            <a:ext cx="436084" cy="1791020"/>
          </a:xfrm>
          <a:prstGeom prst="line">
            <a:avLst/>
          </a:prstGeom>
        </p:spPr>
        <p:style>
          <a:lnRef idx="1">
            <a:schemeClr val="dk1"/>
          </a:lnRef>
          <a:fillRef idx="0">
            <a:schemeClr val="dk1"/>
          </a:fillRef>
          <a:effectRef idx="0">
            <a:schemeClr val="dk1"/>
          </a:effectRef>
          <a:fontRef idx="minor">
            <a:schemeClr val="tx1"/>
          </a:fontRef>
        </p:style>
      </p:cxnSp>
      <p:cxnSp>
        <p:nvCxnSpPr>
          <p:cNvPr id="59" name="Straight Connector 58"/>
          <p:cNvCxnSpPr>
            <a:cxnSpLocks/>
          </p:cNvCxnSpPr>
          <p:nvPr/>
        </p:nvCxnSpPr>
        <p:spPr>
          <a:xfrm flipH="1" flipV="1">
            <a:off x="6234977" y="1663336"/>
            <a:ext cx="1187620" cy="2104665"/>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66705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9"/>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4"/>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5"/>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6"/>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7"/>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40"/>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1"/>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0"/>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26"/>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7"/>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28"/>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29"/>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31"/>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32"/>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45"/>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46"/>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47"/>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56"/>
                                        </p:tgtEl>
                                        <p:attrNameLst>
                                          <p:attrName>style.visibility</p:attrName>
                                        </p:attrNameLst>
                                      </p:cBhvr>
                                      <p:to>
                                        <p:strVal val="visible"/>
                                      </p:to>
                                    </p:set>
                                  </p:childTnLst>
                                </p:cTn>
                              </p:par>
                            </p:childTnLst>
                          </p:cTn>
                        </p:par>
                        <p:par>
                          <p:cTn id="91" fill="hold">
                            <p:stCondLst>
                              <p:cond delay="0"/>
                            </p:stCondLst>
                            <p:childTnLst>
                              <p:par>
                                <p:cTn id="92" presetID="1" presetClass="entr" presetSubtype="0" fill="hold" nodeType="afterEffect">
                                  <p:stCondLst>
                                    <p:cond delay="0"/>
                                  </p:stCondLst>
                                  <p:childTnLst>
                                    <p:set>
                                      <p:cBhvr>
                                        <p:cTn id="93" dur="1" fill="hold">
                                          <p:stCondLst>
                                            <p:cond delay="0"/>
                                          </p:stCondLst>
                                        </p:cTn>
                                        <p:tgtEl>
                                          <p:spTgt spid="35"/>
                                        </p:tgtEl>
                                        <p:attrNameLst>
                                          <p:attrName>style.visibility</p:attrName>
                                        </p:attrNameLst>
                                      </p:cBhvr>
                                      <p:to>
                                        <p:strVal val="visible"/>
                                      </p:to>
                                    </p:set>
                                  </p:childTnLst>
                                </p:cTn>
                              </p:par>
                              <p:par>
                                <p:cTn id="94" presetID="1" presetClass="entr" presetSubtype="0" fill="hold" nodeType="withEffect">
                                  <p:stCondLst>
                                    <p:cond delay="0"/>
                                  </p:stCondLst>
                                  <p:childTnLst>
                                    <p:set>
                                      <p:cBhvr>
                                        <p:cTn id="95" dur="1" fill="hold">
                                          <p:stCondLst>
                                            <p:cond delay="0"/>
                                          </p:stCondLst>
                                        </p:cTn>
                                        <p:tgtEl>
                                          <p:spTgt spid="57"/>
                                        </p:tgtEl>
                                        <p:attrNameLst>
                                          <p:attrName>style.visibility</p:attrName>
                                        </p:attrNameLst>
                                      </p:cBhvr>
                                      <p:to>
                                        <p:strVal val="visible"/>
                                      </p:to>
                                    </p:set>
                                  </p:childTnLst>
                                </p:cTn>
                              </p:par>
                            </p:childTnLst>
                          </p:cTn>
                        </p:par>
                        <p:par>
                          <p:cTn id="96" fill="hold">
                            <p:stCondLst>
                              <p:cond delay="0"/>
                            </p:stCondLst>
                            <p:childTnLst>
                              <p:par>
                                <p:cTn id="97" presetID="1" presetClass="entr" presetSubtype="0" fill="hold" nodeType="afterEffect">
                                  <p:stCondLst>
                                    <p:cond delay="0"/>
                                  </p:stCondLst>
                                  <p:childTnLst>
                                    <p:set>
                                      <p:cBhvr>
                                        <p:cTn id="98" dur="1" fill="hold">
                                          <p:stCondLst>
                                            <p:cond delay="0"/>
                                          </p:stCondLst>
                                        </p:cTn>
                                        <p:tgtEl>
                                          <p:spTgt spid="58"/>
                                        </p:tgtEl>
                                        <p:attrNameLst>
                                          <p:attrName>style.visibility</p:attrName>
                                        </p:attrNameLst>
                                      </p:cBhvr>
                                      <p:to>
                                        <p:strVal val="visible"/>
                                      </p:to>
                                    </p:set>
                                  </p:childTnLst>
                                </p:cTn>
                              </p:par>
                            </p:childTnLst>
                          </p:cTn>
                        </p:par>
                        <p:par>
                          <p:cTn id="99" fill="hold">
                            <p:stCondLst>
                              <p:cond delay="0"/>
                            </p:stCondLst>
                            <p:childTnLst>
                              <p:par>
                                <p:cTn id="100" presetID="1" presetClass="entr" presetSubtype="0" fill="hold" nodeType="afterEffect">
                                  <p:stCondLst>
                                    <p:cond delay="0"/>
                                  </p:stCondLst>
                                  <p:childTnLst>
                                    <p:set>
                                      <p:cBhvr>
                                        <p:cTn id="101" dur="1" fill="hold">
                                          <p:stCondLst>
                                            <p:cond delay="0"/>
                                          </p:stCondLst>
                                        </p:cTn>
                                        <p:tgtEl>
                                          <p:spTgt spid="59"/>
                                        </p:tgtEl>
                                        <p:attrNameLst>
                                          <p:attrName>style.visibility</p:attrName>
                                        </p:attrNameLst>
                                      </p:cBhvr>
                                      <p:to>
                                        <p:strVal val="visible"/>
                                      </p:to>
                                    </p:set>
                                  </p:childTnLst>
                                </p:cTn>
                              </p:par>
                            </p:childTnLst>
                          </p:cTn>
                        </p:par>
                      </p:childTnLst>
                    </p:cTn>
                  </p:par>
                  <p:par>
                    <p:cTn id="102" fill="hold">
                      <p:stCondLst>
                        <p:cond delay="indefinite"/>
                      </p:stCondLst>
                      <p:childTnLst>
                        <p:par>
                          <p:cTn id="103" fill="hold">
                            <p:stCondLst>
                              <p:cond delay="0"/>
                            </p:stCondLst>
                            <p:childTnLst>
                              <p:par>
                                <p:cTn id="104" presetID="1" presetClass="entr" presetSubtype="0" fill="hold" grpId="0" nodeType="clickEffect">
                                  <p:stCondLst>
                                    <p:cond delay="0"/>
                                  </p:stCondLst>
                                  <p:childTnLst>
                                    <p:set>
                                      <p:cBhvr>
                                        <p:cTn id="105"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P spid="9" grpId="0" animBg="1"/>
      <p:bldP spid="10" grpId="0" animBg="1"/>
      <p:bldP spid="11" grpId="0" animBg="1"/>
      <p:bldP spid="12" grpId="0" animBg="1"/>
      <p:bldP spid="13" grpId="0" animBg="1"/>
      <p:bldP spid="14" grpId="0"/>
      <p:bldP spid="15" grpId="0" animBg="1"/>
      <p:bldP spid="16" grpId="0" animBg="1"/>
      <p:bldP spid="17" grpId="0"/>
      <p:bldP spid="18" grpId="0" animBg="1"/>
      <p:bldP spid="19" grpId="0" animBg="1"/>
      <p:bldP spid="20" grpId="0" animBg="1"/>
      <p:bldP spid="21" grpId="0"/>
      <p:bldP spid="22" grpId="0" animBg="1"/>
      <p:bldP spid="23" grpId="0" animBg="1"/>
      <p:bldP spid="24" grpId="0" animBg="1"/>
      <p:bldP spid="25" grpId="0" animBg="1"/>
      <p:bldP spid="26" grpId="0" animBg="1"/>
      <p:bldP spid="27" grpId="0" animBg="1"/>
      <p:bldP spid="28" grpId="0" animBg="1"/>
      <p:bldP spid="29" grpId="0" animBg="1"/>
      <p:bldP spid="31" grpId="0" animBg="1"/>
      <p:bldP spid="32" grpId="0"/>
      <p:bldP spid="2" grpId="0" animBg="1"/>
      <p:bldP spid="37" grpId="0" animBg="1"/>
      <p:bldP spid="40" grpId="0" animBg="1"/>
      <p:bldP spid="41" grpId="0" animBg="1"/>
      <p:bldP spid="7" grpId="0"/>
      <p:bldP spid="42" grpId="0" animBg="1"/>
      <p:bldP spid="43" grpId="0" animBg="1"/>
      <p:bldP spid="44" grpId="0" animBg="1"/>
      <p:bldP spid="45" grpId="0" animBg="1"/>
      <p:bldP spid="46" grpId="0" animBg="1"/>
      <p:bldP spid="47" grpId="0" animBg="1"/>
      <p:bldP spid="48" grpId="0" animBg="1"/>
      <p:bldP spid="49" grpId="0" animBg="1"/>
      <p:bldP spid="33" grpId="0" animBg="1"/>
      <p:bldP spid="5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br>
              <a:rPr lang="en-US" dirty="0"/>
            </a:br>
            <a:br>
              <a:rPr lang="en-US" dirty="0"/>
            </a:br>
            <a:br>
              <a:rPr lang="en-US" dirty="0"/>
            </a:br>
            <a:br>
              <a:rPr lang="en-US" dirty="0"/>
            </a:br>
            <a:r>
              <a:rPr lang="en-US" dirty="0"/>
              <a:t>Inside the HK </a:t>
            </a:r>
            <a:br>
              <a:rPr lang="en-US" dirty="0"/>
            </a:br>
            <a:br>
              <a:rPr lang="en-US" dirty="0"/>
            </a:br>
            <a:r>
              <a:rPr lang="en-US" dirty="0"/>
              <a:t>architecture</a:t>
            </a:r>
          </a:p>
        </p:txBody>
      </p:sp>
      <p:sp>
        <p:nvSpPr>
          <p:cNvPr id="5" name="Subtitle 4"/>
          <p:cNvSpPr>
            <a:spLocks noGrp="1"/>
          </p:cNvSpPr>
          <p:nvPr>
            <p:ph type="subTitle" idx="1"/>
          </p:nvPr>
        </p:nvSpPr>
        <p:spPr/>
        <p:txBody>
          <a:bodyPr/>
          <a:lstStyle/>
          <a:p>
            <a:r>
              <a:rPr lang="en-US" dirty="0">
                <a:solidFill>
                  <a:srgbClr val="0090D2"/>
                </a:solidFill>
              </a:rPr>
              <a:t>Demo</a:t>
            </a:r>
          </a:p>
        </p:txBody>
      </p:sp>
    </p:spTree>
    <p:extLst>
      <p:ext uri="{BB962C8B-B14F-4D97-AF65-F5344CB8AC3E}">
        <p14:creationId xmlns:p14="http://schemas.microsoft.com/office/powerpoint/2010/main" val="6871059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Data and </a:t>
            </a:r>
            <a:br>
              <a:rPr lang="en-US" dirty="0"/>
            </a:br>
            <a:br>
              <a:rPr lang="en-US" dirty="0"/>
            </a:br>
            <a:r>
              <a:rPr lang="en-US" dirty="0"/>
              <a:t>Indexes</a:t>
            </a:r>
          </a:p>
        </p:txBody>
      </p:sp>
      <p:sp>
        <p:nvSpPr>
          <p:cNvPr id="3" name="TextBox 2"/>
          <p:cNvSpPr txBox="1"/>
          <p:nvPr/>
        </p:nvSpPr>
        <p:spPr>
          <a:xfrm>
            <a:off x="3543300" y="3609976"/>
            <a:ext cx="4862513" cy="646331"/>
          </a:xfrm>
          <a:prstGeom prst="rect">
            <a:avLst/>
          </a:prstGeom>
          <a:noFill/>
        </p:spPr>
        <p:txBody>
          <a:bodyPr wrap="square" rtlCol="0">
            <a:spAutoFit/>
          </a:bodyPr>
          <a:lstStyle/>
          <a:p>
            <a:r>
              <a:rPr lang="en-US" dirty="0"/>
              <a:t>Hash Index = single row lookup with ‘=‘</a:t>
            </a:r>
          </a:p>
          <a:p>
            <a:r>
              <a:rPr lang="en-US" dirty="0"/>
              <a:t>Range Index = searching for multi-rows</a:t>
            </a:r>
          </a:p>
        </p:txBody>
      </p:sp>
    </p:spTree>
    <p:extLst>
      <p:ext uri="{BB962C8B-B14F-4D97-AF65-F5344CB8AC3E}">
        <p14:creationId xmlns:p14="http://schemas.microsoft.com/office/powerpoint/2010/main" val="6948622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 Table</a:t>
            </a:r>
          </a:p>
        </p:txBody>
      </p:sp>
      <p:sp>
        <p:nvSpPr>
          <p:cNvPr id="7" name="Content Placeholder 6"/>
          <p:cNvSpPr>
            <a:spLocks noGrp="1"/>
          </p:cNvSpPr>
          <p:nvPr>
            <p:ph sz="quarter" idx="10"/>
          </p:nvPr>
        </p:nvSpPr>
        <p:spPr>
          <a:xfrm>
            <a:off x="457200" y="864183"/>
            <a:ext cx="8242300" cy="1757421"/>
          </a:xfrm>
        </p:spPr>
        <p:txBody>
          <a:bodyPr/>
          <a:lstStyle/>
          <a:p>
            <a:r>
              <a:rPr lang="en-US" sz="1800" dirty="0"/>
              <a:t>create table starsoftheteam</a:t>
            </a:r>
          </a:p>
          <a:p>
            <a:r>
              <a:rPr lang="en-US" sz="1800" dirty="0"/>
              <a:t>(player_number int identity </a:t>
            </a:r>
          </a:p>
          <a:p>
            <a:r>
              <a:rPr lang="en-US" sz="1800" dirty="0"/>
              <a:t>primary key nonclustered </a:t>
            </a:r>
            <a:r>
              <a:rPr lang="en-US" sz="1800" b="1" dirty="0"/>
              <a:t>hash with (bucket_count = 1048576)</a:t>
            </a:r>
            <a:r>
              <a:rPr lang="en-US" sz="1800" dirty="0"/>
              <a:t>, </a:t>
            </a:r>
          </a:p>
          <a:p>
            <a:r>
              <a:rPr lang="en-US" sz="1800" dirty="0"/>
              <a:t>player_name char(1000) not null)</a:t>
            </a:r>
          </a:p>
          <a:p>
            <a:r>
              <a:rPr lang="en-US" sz="1800" b="1" dirty="0"/>
              <a:t>with (memory_optimized = on, durability = schema_and_data)</a:t>
            </a:r>
          </a:p>
          <a:p>
            <a:endParaRPr lang="en-US" sz="1600" dirty="0">
              <a:solidFill>
                <a:schemeClr val="tx1"/>
              </a:solidFill>
            </a:endParaRPr>
          </a:p>
        </p:txBody>
      </p:sp>
      <p:sp>
        <p:nvSpPr>
          <p:cNvPr id="3" name="Thought Bubble: Cloud 2"/>
          <p:cNvSpPr/>
          <p:nvPr/>
        </p:nvSpPr>
        <p:spPr>
          <a:xfrm>
            <a:off x="6201075" y="208150"/>
            <a:ext cx="2815335" cy="978005"/>
          </a:xfrm>
          <a:prstGeom prst="cloudCallout">
            <a:avLst>
              <a:gd name="adj1" fmla="val -126564"/>
              <a:gd name="adj2" fmla="val 81561"/>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All tables require at least one index</a:t>
            </a:r>
          </a:p>
        </p:txBody>
      </p:sp>
      <p:graphicFrame>
        <p:nvGraphicFramePr>
          <p:cNvPr id="4" name="Diagram 3"/>
          <p:cNvGraphicFramePr/>
          <p:nvPr>
            <p:extLst>
              <p:ext uri="{D42A27DB-BD31-4B8C-83A1-F6EECF244321}">
                <p14:modId xmlns:p14="http://schemas.microsoft.com/office/powerpoint/2010/main" val="3492131409"/>
              </p:ext>
            </p:extLst>
          </p:nvPr>
        </p:nvGraphicFramePr>
        <p:xfrm>
          <a:off x="531779" y="2517878"/>
          <a:ext cx="7313578" cy="225353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hought Bubble: Cloud 4"/>
          <p:cNvSpPr/>
          <p:nvPr/>
        </p:nvSpPr>
        <p:spPr>
          <a:xfrm>
            <a:off x="1687748" y="4513634"/>
            <a:ext cx="2723745" cy="447472"/>
          </a:xfrm>
          <a:prstGeom prst="cloudCallout">
            <a:avLst>
              <a:gd name="adj1" fmla="val 37830"/>
              <a:gd name="adj2" fmla="val -86389"/>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 “root” table</a:t>
            </a:r>
          </a:p>
        </p:txBody>
      </p:sp>
      <p:sp>
        <p:nvSpPr>
          <p:cNvPr id="8" name="Thought Bubble: Cloud 7"/>
          <p:cNvSpPr/>
          <p:nvPr/>
        </p:nvSpPr>
        <p:spPr>
          <a:xfrm>
            <a:off x="5199434" y="4513634"/>
            <a:ext cx="3895927" cy="549613"/>
          </a:xfrm>
          <a:prstGeom prst="cloudCallout">
            <a:avLst>
              <a:gd name="adj1" fmla="val -2731"/>
              <a:gd name="adj2" fmla="val -8236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FS container files created and written</a:t>
            </a:r>
          </a:p>
        </p:txBody>
      </p:sp>
      <p:sp>
        <p:nvSpPr>
          <p:cNvPr id="6" name="Thought Bubble: Cloud 5"/>
          <p:cNvSpPr/>
          <p:nvPr/>
        </p:nvSpPr>
        <p:spPr>
          <a:xfrm>
            <a:off x="6244936" y="1896341"/>
            <a:ext cx="2727614" cy="290945"/>
          </a:xfrm>
          <a:prstGeom prst="cloudCallout">
            <a:avLst>
              <a:gd name="adj1" fmla="val -140833"/>
              <a:gd name="adj2" fmla="val -76786"/>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Default = range</a:t>
            </a:r>
          </a:p>
        </p:txBody>
      </p:sp>
    </p:spTree>
    <p:extLst>
      <p:ext uri="{BB962C8B-B14F-4D97-AF65-F5344CB8AC3E}">
        <p14:creationId xmlns:p14="http://schemas.microsoft.com/office/powerpoint/2010/main" val="268345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graphicEl>
                                              <a:dgm id="{C9287734-A6BC-4224-A31D-30191C03CDEA}"/>
                                            </p:graphic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4">
                                            <p:graphicEl>
                                              <a:dgm id="{3E89134A-194A-4374-96B3-E25E426249FE}"/>
                                            </p:graphic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4">
                                            <p:graphicEl>
                                              <a:dgm id="{D401CF4E-BD78-40E8-B303-247D7986B384}"/>
                                            </p:graphicEl>
                                          </p:spTgt>
                                        </p:tgtEl>
                                        <p:attrNameLst>
                                          <p:attrName>style.visibility</p:attrName>
                                        </p:attrNameLst>
                                      </p:cBhvr>
                                      <p:to>
                                        <p:strVal val="visible"/>
                                      </p:to>
                                    </p:set>
                                  </p:childTnLst>
                                </p:cTn>
                              </p:par>
                            </p:childTnLst>
                          </p:cTn>
                        </p:par>
                        <p:par>
                          <p:cTn id="20" fill="hold">
                            <p:stCondLst>
                              <p:cond delay="0"/>
                            </p:stCondLst>
                            <p:childTnLst>
                              <p:par>
                                <p:cTn id="21" presetID="1" presetClass="entr" presetSubtype="0" fill="hold" grpId="0" nodeType="afterEffect">
                                  <p:stCondLst>
                                    <p:cond delay="0"/>
                                  </p:stCondLst>
                                  <p:childTnLst>
                                    <p:set>
                                      <p:cBhvr>
                                        <p:cTn id="22" dur="1" fill="hold">
                                          <p:stCondLst>
                                            <p:cond delay="0"/>
                                          </p:stCondLst>
                                        </p:cTn>
                                        <p:tgtEl>
                                          <p:spTgt spid="4">
                                            <p:graphicEl>
                                              <a:dgm id="{CEF2E392-30F2-47E6-A893-75605A2C0545}"/>
                                            </p:graphic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graphicEl>
                                              <a:dgm id="{39FC0219-5734-441C-87E9-88B37836B166}"/>
                                            </p:graphicEl>
                                          </p:spTgt>
                                        </p:tgtEl>
                                        <p:attrNameLst>
                                          <p:attrName>style.visibility</p:attrName>
                                        </p:attrNameLst>
                                      </p:cBhvr>
                                      <p:to>
                                        <p:strVal val="visible"/>
                                      </p:to>
                                    </p:set>
                                  </p:childTnLst>
                                </p:cTn>
                              </p:par>
                            </p:childTnLst>
                          </p:cTn>
                        </p:par>
                        <p:par>
                          <p:cTn id="27" fill="hold">
                            <p:stCondLst>
                              <p:cond delay="0"/>
                            </p:stCondLst>
                            <p:childTnLst>
                              <p:par>
                                <p:cTn id="28" presetID="1" presetClass="entr" presetSubtype="0" fill="hold" grpId="0" nodeType="afterEffect">
                                  <p:stCondLst>
                                    <p:cond delay="0"/>
                                  </p:stCondLst>
                                  <p:childTnLst>
                                    <p:set>
                                      <p:cBhvr>
                                        <p:cTn id="29" dur="1" fill="hold">
                                          <p:stCondLst>
                                            <p:cond delay="0"/>
                                          </p:stCondLst>
                                        </p:cTn>
                                        <p:tgtEl>
                                          <p:spTgt spid="4">
                                            <p:graphicEl>
                                              <a:dgm id="{B35F154C-0A34-4312-9A85-01BD6F4FA530}"/>
                                            </p:graphicEl>
                                          </p:spTgt>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5"/>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4">
                                            <p:graphicEl>
                                              <a:dgm id="{F94DB3D3-F8E7-429E-9230-B0294377059F}"/>
                                            </p:graphicEl>
                                          </p:spTgt>
                                        </p:tgtEl>
                                        <p:attrNameLst>
                                          <p:attrName>style.visibility</p:attrName>
                                        </p:attrNameLst>
                                      </p:cBhvr>
                                      <p:to>
                                        <p:strVal val="visible"/>
                                      </p:to>
                                    </p:set>
                                  </p:childTnLst>
                                </p:cTn>
                              </p:par>
                            </p:childTnLst>
                          </p:cTn>
                        </p:par>
                        <p:par>
                          <p:cTn id="36" fill="hold">
                            <p:stCondLst>
                              <p:cond delay="0"/>
                            </p:stCondLst>
                            <p:childTnLst>
                              <p:par>
                                <p:cTn id="37" presetID="1" presetClass="entr" presetSubtype="0" fill="hold" grpId="0" nodeType="afterEffect">
                                  <p:stCondLst>
                                    <p:cond delay="0"/>
                                  </p:stCondLst>
                                  <p:childTnLst>
                                    <p:set>
                                      <p:cBhvr>
                                        <p:cTn id="38" dur="1" fill="hold">
                                          <p:stCondLst>
                                            <p:cond delay="0"/>
                                          </p:stCondLst>
                                        </p:cTn>
                                        <p:tgtEl>
                                          <p:spTgt spid="4">
                                            <p:graphicEl>
                                              <a:dgm id="{11D16440-CDA0-4FF7-BA78-B20B7EB0D876}"/>
                                            </p:graphic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graphicEl>
                                              <a:dgm id="{63FDA563-E00A-4648-8F79-F184F69C2224}"/>
                                            </p:graphic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Graphic spid="4" grpId="0" uiExpand="1">
        <p:bldSub>
          <a:bldDgm bld="one"/>
        </p:bldSub>
      </p:bldGraphic>
      <p:bldP spid="5" grpId="0" animBg="1"/>
      <p:bldP spid="8" grpId="0" animBg="1"/>
      <p:bldP spid="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Inside Data and Rows</a:t>
            </a:r>
          </a:p>
        </p:txBody>
      </p:sp>
      <p:graphicFrame>
        <p:nvGraphicFramePr>
          <p:cNvPr id="3" name="Content Placeholder 2"/>
          <p:cNvGraphicFramePr>
            <a:graphicFrameLocks noGrp="1"/>
          </p:cNvGraphicFramePr>
          <p:nvPr>
            <p:ph sz="quarter" idx="10"/>
            <p:extLst>
              <p:ext uri="{D42A27DB-BD31-4B8C-83A1-F6EECF244321}">
                <p14:modId xmlns:p14="http://schemas.microsoft.com/office/powerpoint/2010/main" val="3235143922"/>
              </p:ext>
            </p:extLst>
          </p:nvPr>
        </p:nvGraphicFramePr>
        <p:xfrm>
          <a:off x="457199" y="1024353"/>
          <a:ext cx="8370652" cy="38151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hought Bubble: Cloud 4"/>
          <p:cNvSpPr/>
          <p:nvPr/>
        </p:nvSpPr>
        <p:spPr>
          <a:xfrm>
            <a:off x="5767388" y="200024"/>
            <a:ext cx="3191786" cy="923926"/>
          </a:xfrm>
          <a:prstGeom prst="cloudCallout">
            <a:avLst/>
          </a:prstGeom>
          <a:solidFill>
            <a:schemeClr val="bg2">
              <a:lumMod val="40000"/>
              <a:lumOff val="6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Compute your estimated row size </a:t>
            </a:r>
            <a:r>
              <a:rPr lang="en-US" sz="1600" dirty="0">
                <a:hlinkClick r:id="rId8"/>
              </a:rPr>
              <a:t>here</a:t>
            </a:r>
            <a:endParaRPr lang="en-US" sz="1600" dirty="0"/>
          </a:p>
        </p:txBody>
      </p:sp>
      <p:sp>
        <p:nvSpPr>
          <p:cNvPr id="6" name="Thought Bubble: Cloud 5"/>
          <p:cNvSpPr/>
          <p:nvPr/>
        </p:nvSpPr>
        <p:spPr>
          <a:xfrm>
            <a:off x="7415213" y="3269303"/>
            <a:ext cx="1653499" cy="838201"/>
          </a:xfrm>
          <a:prstGeom prst="cloudCallout">
            <a:avLst>
              <a:gd name="adj1" fmla="val -123975"/>
              <a:gd name="adj2" fmla="val 17046"/>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“bag of bytes”</a:t>
            </a:r>
          </a:p>
        </p:txBody>
      </p:sp>
      <p:sp>
        <p:nvSpPr>
          <p:cNvPr id="7" name="Thought Bubble: Cloud 6"/>
          <p:cNvSpPr/>
          <p:nvPr/>
        </p:nvSpPr>
        <p:spPr>
          <a:xfrm>
            <a:off x="7172610" y="1724428"/>
            <a:ext cx="1653499" cy="838201"/>
          </a:xfrm>
          <a:prstGeom prst="cloudCallout">
            <a:avLst>
              <a:gd name="adj1" fmla="val -135807"/>
              <a:gd name="adj2" fmla="val 43938"/>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a:t>Hash index scan is possible</a:t>
            </a:r>
          </a:p>
        </p:txBody>
      </p:sp>
    </p:spTree>
    <p:extLst>
      <p:ext uri="{BB962C8B-B14F-4D97-AF65-F5344CB8AC3E}">
        <p14:creationId xmlns:p14="http://schemas.microsoft.com/office/powerpoint/2010/main" val="2943111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
                                            <p:graphicEl>
                                              <a:dgm id="{DD80FC0F-D40B-41E1-8508-96BA40CC6851}"/>
                                            </p:graphicEl>
                                          </p:spTgt>
                                        </p:tgtEl>
                                        <p:attrNameLst>
                                          <p:attrName>style.visibility</p:attrName>
                                        </p:attrNameLst>
                                      </p:cBhvr>
                                      <p:to>
                                        <p:strVal val="visible"/>
                                      </p:to>
                                    </p:set>
                                    <p:anim calcmode="lin" valueType="num">
                                      <p:cBhvr additive="base">
                                        <p:cTn id="7" dur="500" fill="hold"/>
                                        <p:tgtEl>
                                          <p:spTgt spid="3">
                                            <p:graphicEl>
                                              <a:dgm id="{DD80FC0F-D40B-41E1-8508-96BA40CC6851}"/>
                                            </p:graphic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graphicEl>
                                              <a:dgm id="{DD80FC0F-D40B-41E1-8508-96BA40CC6851}"/>
                                            </p:graphic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
                                            <p:graphicEl>
                                              <a:dgm id="{3523998F-3D75-4B40-9136-6E756116C8DD}"/>
                                            </p:graphicEl>
                                          </p:spTgt>
                                        </p:tgtEl>
                                        <p:attrNameLst>
                                          <p:attrName>style.visibility</p:attrName>
                                        </p:attrNameLst>
                                      </p:cBhvr>
                                      <p:to>
                                        <p:strVal val="visible"/>
                                      </p:to>
                                    </p:set>
                                    <p:anim calcmode="lin" valueType="num">
                                      <p:cBhvr additive="base">
                                        <p:cTn id="12" dur="500" fill="hold"/>
                                        <p:tgtEl>
                                          <p:spTgt spid="3">
                                            <p:graphicEl>
                                              <a:dgm id="{3523998F-3D75-4B40-9136-6E756116C8DD}"/>
                                            </p:graphic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3">
                                            <p:graphicEl>
                                              <a:dgm id="{3523998F-3D75-4B40-9136-6E756116C8DD}"/>
                                            </p:graphicEl>
                                          </p:spTgt>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3">
                                            <p:graphicEl>
                                              <a:dgm id="{525D0E52-38F9-48D5-AC82-036AAC491A1F}"/>
                                            </p:graphicEl>
                                          </p:spTgt>
                                        </p:tgtEl>
                                        <p:attrNameLst>
                                          <p:attrName>style.visibility</p:attrName>
                                        </p:attrNameLst>
                                      </p:cBhvr>
                                      <p:to>
                                        <p:strVal val="visible"/>
                                      </p:to>
                                    </p:set>
                                    <p:anim calcmode="lin" valueType="num">
                                      <p:cBhvr additive="base">
                                        <p:cTn id="18" dur="500" fill="hold"/>
                                        <p:tgtEl>
                                          <p:spTgt spid="3">
                                            <p:graphicEl>
                                              <a:dgm id="{525D0E52-38F9-48D5-AC82-036AAC491A1F}"/>
                                            </p:graphic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3">
                                            <p:graphicEl>
                                              <a:dgm id="{525D0E52-38F9-48D5-AC82-036AAC491A1F}"/>
                                            </p:graphicEl>
                                          </p:spTgt>
                                        </p:tgtEl>
                                        <p:attrNameLst>
                                          <p:attrName>ppt_y</p:attrName>
                                        </p:attrNameLst>
                                      </p:cBhvr>
                                      <p:tavLst>
                                        <p:tav tm="0">
                                          <p:val>
                                            <p:strVal val="#ppt_y"/>
                                          </p:val>
                                        </p:tav>
                                        <p:tav tm="100000">
                                          <p:val>
                                            <p:strVal val="#ppt_y"/>
                                          </p:val>
                                        </p:tav>
                                      </p:tavLst>
                                    </p:anim>
                                  </p:childTnLst>
                                </p:cTn>
                              </p:par>
                            </p:childTnLst>
                          </p:cTn>
                        </p:par>
                        <p:par>
                          <p:cTn id="20" fill="hold">
                            <p:stCondLst>
                              <p:cond delay="500"/>
                            </p:stCondLst>
                            <p:childTnLst>
                              <p:par>
                                <p:cTn id="21" presetID="2" presetClass="entr" presetSubtype="8" fill="hold" grpId="0" nodeType="afterEffect">
                                  <p:stCondLst>
                                    <p:cond delay="0"/>
                                  </p:stCondLst>
                                  <p:childTnLst>
                                    <p:set>
                                      <p:cBhvr>
                                        <p:cTn id="22" dur="1" fill="hold">
                                          <p:stCondLst>
                                            <p:cond delay="0"/>
                                          </p:stCondLst>
                                        </p:cTn>
                                        <p:tgtEl>
                                          <p:spTgt spid="3">
                                            <p:graphicEl>
                                              <a:dgm id="{ABFDDC2F-40E6-406A-A9B1-B6CE90E35819}"/>
                                            </p:graphicEl>
                                          </p:spTgt>
                                        </p:tgtEl>
                                        <p:attrNameLst>
                                          <p:attrName>style.visibility</p:attrName>
                                        </p:attrNameLst>
                                      </p:cBhvr>
                                      <p:to>
                                        <p:strVal val="visible"/>
                                      </p:to>
                                    </p:set>
                                    <p:anim calcmode="lin" valueType="num">
                                      <p:cBhvr additive="base">
                                        <p:cTn id="23" dur="500" fill="hold"/>
                                        <p:tgtEl>
                                          <p:spTgt spid="3">
                                            <p:graphicEl>
                                              <a:dgm id="{ABFDDC2F-40E6-406A-A9B1-B6CE90E35819}"/>
                                            </p:graphic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3">
                                            <p:graphicEl>
                                              <a:dgm id="{ABFDDC2F-40E6-406A-A9B1-B6CE90E35819}"/>
                                            </p:graphicEl>
                                          </p:spTgt>
                                        </p:tgtEl>
                                        <p:attrNameLst>
                                          <p:attrName>ppt_y</p:attrName>
                                        </p:attrNameLst>
                                      </p:cBhvr>
                                      <p:tavLst>
                                        <p:tav tm="0">
                                          <p:val>
                                            <p:strVal val="#ppt_y"/>
                                          </p:val>
                                        </p:tav>
                                        <p:tav tm="100000">
                                          <p:val>
                                            <p:strVal val="#ppt_y"/>
                                          </p:val>
                                        </p:tav>
                                      </p:tavLst>
                                    </p:anim>
                                  </p:childTnLst>
                                </p:cTn>
                              </p:par>
                            </p:childTnLst>
                          </p:cTn>
                        </p:par>
                        <p:par>
                          <p:cTn id="25" fill="hold">
                            <p:stCondLst>
                              <p:cond delay="1000"/>
                            </p:stCondLst>
                            <p:childTnLst>
                              <p:par>
                                <p:cTn id="26" presetID="1" presetClass="entr" presetSubtype="0" fill="hold" grpId="0" nodeType="afterEffect">
                                  <p:stCondLst>
                                    <p:cond delay="0"/>
                                  </p:stCondLst>
                                  <p:childTnLst>
                                    <p:set>
                                      <p:cBhvr>
                                        <p:cTn id="27" dur="1" fill="hold">
                                          <p:stCondLst>
                                            <p:cond delay="0"/>
                                          </p:stCondLst>
                                        </p:cTn>
                                        <p:tgtEl>
                                          <p:spTgt spid="7"/>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2" presetClass="entr" presetSubtype="8" fill="hold" grpId="0" nodeType="clickEffect">
                                  <p:stCondLst>
                                    <p:cond delay="0"/>
                                  </p:stCondLst>
                                  <p:childTnLst>
                                    <p:set>
                                      <p:cBhvr>
                                        <p:cTn id="31" dur="1" fill="hold">
                                          <p:stCondLst>
                                            <p:cond delay="0"/>
                                          </p:stCondLst>
                                        </p:cTn>
                                        <p:tgtEl>
                                          <p:spTgt spid="3">
                                            <p:graphicEl>
                                              <a:dgm id="{7664528E-B0B2-4280-92AF-A4710A4E86F4}"/>
                                            </p:graphicEl>
                                          </p:spTgt>
                                        </p:tgtEl>
                                        <p:attrNameLst>
                                          <p:attrName>style.visibility</p:attrName>
                                        </p:attrNameLst>
                                      </p:cBhvr>
                                      <p:to>
                                        <p:strVal val="visible"/>
                                      </p:to>
                                    </p:set>
                                    <p:anim calcmode="lin" valueType="num">
                                      <p:cBhvr additive="base">
                                        <p:cTn id="32" dur="500" fill="hold"/>
                                        <p:tgtEl>
                                          <p:spTgt spid="3">
                                            <p:graphicEl>
                                              <a:dgm id="{7664528E-B0B2-4280-92AF-A4710A4E86F4}"/>
                                            </p:graphic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3">
                                            <p:graphicEl>
                                              <a:dgm id="{7664528E-B0B2-4280-92AF-A4710A4E86F4}"/>
                                            </p:graphicEl>
                                          </p:spTgt>
                                        </p:tgtEl>
                                        <p:attrNameLst>
                                          <p:attrName>ppt_y</p:attrName>
                                        </p:attrNameLst>
                                      </p:cBhvr>
                                      <p:tavLst>
                                        <p:tav tm="0">
                                          <p:val>
                                            <p:strVal val="#ppt_y"/>
                                          </p:val>
                                        </p:tav>
                                        <p:tav tm="100000">
                                          <p:val>
                                            <p:strVal val="#ppt_y"/>
                                          </p:val>
                                        </p:tav>
                                      </p:tavLst>
                                    </p:anim>
                                  </p:childTnLst>
                                </p:cTn>
                              </p:par>
                            </p:childTnLst>
                          </p:cTn>
                        </p:par>
                        <p:par>
                          <p:cTn id="34" fill="hold">
                            <p:stCondLst>
                              <p:cond delay="500"/>
                            </p:stCondLst>
                            <p:childTnLst>
                              <p:par>
                                <p:cTn id="35" presetID="2" presetClass="entr" presetSubtype="8" fill="hold" grpId="0" nodeType="afterEffect">
                                  <p:stCondLst>
                                    <p:cond delay="0"/>
                                  </p:stCondLst>
                                  <p:childTnLst>
                                    <p:set>
                                      <p:cBhvr>
                                        <p:cTn id="36" dur="1" fill="hold">
                                          <p:stCondLst>
                                            <p:cond delay="0"/>
                                          </p:stCondLst>
                                        </p:cTn>
                                        <p:tgtEl>
                                          <p:spTgt spid="3">
                                            <p:graphicEl>
                                              <a:dgm id="{71D2C03D-69CD-4F91-A5DA-4D4A31C62486}"/>
                                            </p:graphicEl>
                                          </p:spTgt>
                                        </p:tgtEl>
                                        <p:attrNameLst>
                                          <p:attrName>style.visibility</p:attrName>
                                        </p:attrNameLst>
                                      </p:cBhvr>
                                      <p:to>
                                        <p:strVal val="visible"/>
                                      </p:to>
                                    </p:set>
                                    <p:anim calcmode="lin" valueType="num">
                                      <p:cBhvr additive="base">
                                        <p:cTn id="37" dur="500" fill="hold"/>
                                        <p:tgtEl>
                                          <p:spTgt spid="3">
                                            <p:graphicEl>
                                              <a:dgm id="{71D2C03D-69CD-4F91-A5DA-4D4A31C62486}"/>
                                            </p:graphic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
                                            <p:graphicEl>
                                              <a:dgm id="{71D2C03D-69CD-4F91-A5DA-4D4A31C62486}"/>
                                            </p:graphicEl>
                                          </p:spTgt>
                                        </p:tgtEl>
                                        <p:attrNameLst>
                                          <p:attrName>ppt_y</p:attrName>
                                        </p:attrNameLst>
                                      </p:cBhvr>
                                      <p:tavLst>
                                        <p:tav tm="0">
                                          <p:val>
                                            <p:strVal val="#ppt_y"/>
                                          </p:val>
                                        </p:tav>
                                        <p:tav tm="100000">
                                          <p:val>
                                            <p:strVal val="#ppt_y"/>
                                          </p:val>
                                        </p:tav>
                                      </p:tavLst>
                                    </p:anim>
                                  </p:childTnLst>
                                </p:cTn>
                              </p:par>
                            </p:childTnLst>
                          </p:cTn>
                        </p:par>
                        <p:par>
                          <p:cTn id="39" fill="hold">
                            <p:stCondLst>
                              <p:cond delay="1000"/>
                            </p:stCondLst>
                            <p:childTnLst>
                              <p:par>
                                <p:cTn id="40" presetID="1" presetClass="entr" presetSubtype="0" fill="hold" grpId="0" nodeType="afterEffect">
                                  <p:stCondLst>
                                    <p:cond delay="0"/>
                                  </p:stCondLst>
                                  <p:childTnLst>
                                    <p:set>
                                      <p:cBhvr>
                                        <p:cTn id="41" dur="1" fill="hold">
                                          <p:stCondLst>
                                            <p:cond delay="0"/>
                                          </p:stCondLst>
                                        </p:cTn>
                                        <p:tgtEl>
                                          <p:spTgt spid="6"/>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uiExpand="1">
        <p:bldSub>
          <a:bldDgm bld="one"/>
        </p:bldSub>
      </p:bldGraphic>
      <p:bldP spid="5" grpId="0" animBg="1"/>
      <p:bldP spid="6" grpId="0" animBg="1"/>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3"/>
          <a:stretch>
            <a:fillRect/>
          </a:stretch>
        </p:blipFill>
        <p:spPr>
          <a:xfrm>
            <a:off x="1" y="0"/>
            <a:ext cx="9152238" cy="5143500"/>
          </a:xfrm>
          <a:prstGeom prst="rect">
            <a:avLst/>
          </a:prstGeom>
        </p:spPr>
      </p:pic>
    </p:spTree>
    <p:extLst>
      <p:ext uri="{BB962C8B-B14F-4D97-AF65-F5344CB8AC3E}">
        <p14:creationId xmlns:p14="http://schemas.microsoft.com/office/powerpoint/2010/main" val="24744210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737" y="262796"/>
            <a:ext cx="8229600" cy="612956"/>
          </a:xfrm>
        </p:spPr>
        <p:txBody>
          <a:bodyPr/>
          <a:lstStyle/>
          <a:p>
            <a:r>
              <a:rPr lang="en-US" dirty="0"/>
              <a:t>A In-Memory OLTP Data Row</a:t>
            </a:r>
          </a:p>
        </p:txBody>
      </p:sp>
      <p:pic>
        <p:nvPicPr>
          <p:cNvPr id="3" name="Picture 2"/>
          <p:cNvPicPr>
            <a:picLocks noChangeAspect="1"/>
          </p:cNvPicPr>
          <p:nvPr/>
        </p:nvPicPr>
        <p:blipFill>
          <a:blip r:embed="rId3"/>
          <a:stretch>
            <a:fillRect/>
          </a:stretch>
        </p:blipFill>
        <p:spPr>
          <a:xfrm>
            <a:off x="131323" y="768848"/>
            <a:ext cx="6741268" cy="2776243"/>
          </a:xfrm>
          <a:prstGeom prst="rect">
            <a:avLst/>
          </a:prstGeom>
        </p:spPr>
      </p:pic>
      <p:sp>
        <p:nvSpPr>
          <p:cNvPr id="4" name="Thought Bubble: Cloud 3"/>
          <p:cNvSpPr/>
          <p:nvPr/>
        </p:nvSpPr>
        <p:spPr>
          <a:xfrm>
            <a:off x="6428465" y="158557"/>
            <a:ext cx="2655650" cy="985838"/>
          </a:xfrm>
          <a:prstGeom prst="cloudCallout">
            <a:avLst>
              <a:gd name="adj1" fmla="val -78349"/>
              <a:gd name="adj2" fmla="val 4199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Your data. “bytes” to HK engine</a:t>
            </a:r>
          </a:p>
        </p:txBody>
      </p:sp>
      <p:sp>
        <p:nvSpPr>
          <p:cNvPr id="6" name="Thought Bubble: Cloud 5"/>
          <p:cNvSpPr/>
          <p:nvPr/>
        </p:nvSpPr>
        <p:spPr>
          <a:xfrm>
            <a:off x="4523363" y="3662463"/>
            <a:ext cx="4489314" cy="1381327"/>
          </a:xfrm>
          <a:prstGeom prst="cloudCallout">
            <a:avLst>
              <a:gd name="adj1" fmla="val -17026"/>
              <a:gd name="adj2" fmla="val -86540"/>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Points to another row in the “chain”. One pointer for each index on the table</a:t>
            </a:r>
          </a:p>
        </p:txBody>
      </p:sp>
      <p:sp>
        <p:nvSpPr>
          <p:cNvPr id="8" name="Thought Bubble: Cloud 7"/>
          <p:cNvSpPr/>
          <p:nvPr/>
        </p:nvSpPr>
        <p:spPr>
          <a:xfrm>
            <a:off x="97176" y="1958009"/>
            <a:ext cx="1974816" cy="504825"/>
          </a:xfrm>
          <a:prstGeom prst="cloudCallout">
            <a:avLst>
              <a:gd name="adj1" fmla="val 20150"/>
              <a:gd name="adj2" fmla="val 72395"/>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Timestamp of INSERT</a:t>
            </a:r>
          </a:p>
        </p:txBody>
      </p:sp>
      <p:sp>
        <p:nvSpPr>
          <p:cNvPr id="9" name="Thought Bubble: Cloud 8"/>
          <p:cNvSpPr/>
          <p:nvPr/>
        </p:nvSpPr>
        <p:spPr>
          <a:xfrm>
            <a:off x="337226" y="3662463"/>
            <a:ext cx="2062265" cy="788284"/>
          </a:xfrm>
          <a:prstGeom prst="cloudCallout">
            <a:avLst>
              <a:gd name="adj1" fmla="val 86231"/>
              <a:gd name="adj2" fmla="val -77906"/>
            </a:avLst>
          </a:prstGeom>
          <a:solidFill>
            <a:schemeClr val="accent1">
              <a:lumMod val="60000"/>
              <a:lumOff val="4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hlinkClick r:id="rId4"/>
              </a:rPr>
              <a:t>Halloween</a:t>
            </a:r>
            <a:r>
              <a:rPr lang="en-US" sz="1600" dirty="0"/>
              <a:t> protection</a:t>
            </a:r>
          </a:p>
        </p:txBody>
      </p:sp>
      <p:sp>
        <p:nvSpPr>
          <p:cNvPr id="10" name="Thought Bubble: Cloud 9"/>
          <p:cNvSpPr/>
          <p:nvPr/>
        </p:nvSpPr>
        <p:spPr>
          <a:xfrm>
            <a:off x="2071992" y="4125338"/>
            <a:ext cx="2338083" cy="918452"/>
          </a:xfrm>
          <a:prstGeom prst="cloudCallout">
            <a:avLst>
              <a:gd name="adj1" fmla="val 44507"/>
              <a:gd name="adj2" fmla="val -117757"/>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Number of pointers = # indexes</a:t>
            </a:r>
          </a:p>
        </p:txBody>
      </p:sp>
      <p:sp>
        <p:nvSpPr>
          <p:cNvPr id="11" name="Thought Bubble: Cloud 10"/>
          <p:cNvSpPr/>
          <p:nvPr/>
        </p:nvSpPr>
        <p:spPr>
          <a:xfrm>
            <a:off x="6653718" y="1527242"/>
            <a:ext cx="2395031" cy="1592196"/>
          </a:xfrm>
          <a:prstGeom prst="cloudCallout">
            <a:avLst>
              <a:gd name="adj1" fmla="val -54441"/>
              <a:gd name="adj2" fmla="val 1152"/>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Rows don’t have to be contiguous in memory</a:t>
            </a:r>
          </a:p>
        </p:txBody>
      </p:sp>
      <p:sp>
        <p:nvSpPr>
          <p:cNvPr id="12" name="Thought Bubble: Cloud 11"/>
          <p:cNvSpPr/>
          <p:nvPr/>
        </p:nvSpPr>
        <p:spPr>
          <a:xfrm>
            <a:off x="2106138" y="1657350"/>
            <a:ext cx="2099149" cy="805484"/>
          </a:xfrm>
          <a:prstGeom prst="cloudCallout">
            <a:avLst>
              <a:gd name="adj1" fmla="val -28650"/>
              <a:gd name="adj2" fmla="val 65813"/>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Timestamp of DELETE. </a:t>
            </a:r>
            <a:r>
              <a:rPr lang="en-US" sz="1400" dirty="0">
                <a:solidFill>
                  <a:schemeClr val="bg1"/>
                </a:solidFill>
              </a:rPr>
              <a:t>∞ = “not deleted”</a:t>
            </a:r>
          </a:p>
        </p:txBody>
      </p:sp>
    </p:spTree>
    <p:extLst>
      <p:ext uri="{BB962C8B-B14F-4D97-AF65-F5344CB8AC3E}">
        <p14:creationId xmlns:p14="http://schemas.microsoft.com/office/powerpoint/2010/main" val="1354266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0" grpId="0" animBg="1"/>
      <p:bldP spid="11" grpId="0" animBg="1"/>
      <p:bldP spid="1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5" name="Group 124"/>
          <p:cNvGrpSpPr/>
          <p:nvPr/>
        </p:nvGrpSpPr>
        <p:grpSpPr>
          <a:xfrm>
            <a:off x="3094170" y="2194377"/>
            <a:ext cx="4040427" cy="342049"/>
            <a:chOff x="3094170" y="2194377"/>
            <a:chExt cx="4040427" cy="342049"/>
          </a:xfrm>
        </p:grpSpPr>
        <p:sp>
          <p:nvSpPr>
            <p:cNvPr id="57" name="Rectangle 56"/>
            <p:cNvSpPr/>
            <p:nvPr/>
          </p:nvSpPr>
          <p:spPr>
            <a:xfrm>
              <a:off x="3094577" y="2194377"/>
              <a:ext cx="4040020" cy="342048"/>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p:cNvSpPr/>
            <p:nvPr/>
          </p:nvSpPr>
          <p:spPr>
            <a:xfrm>
              <a:off x="3094170" y="2194377"/>
              <a:ext cx="1092740" cy="342048"/>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100,∞</a:t>
              </a:r>
            </a:p>
          </p:txBody>
        </p:sp>
        <p:sp>
          <p:nvSpPr>
            <p:cNvPr id="59" name="Rectangle 58"/>
            <p:cNvSpPr/>
            <p:nvPr/>
          </p:nvSpPr>
          <p:spPr>
            <a:xfrm>
              <a:off x="4186910" y="2194377"/>
              <a:ext cx="862926" cy="342048"/>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0" name="Rectangle 59"/>
            <p:cNvSpPr/>
            <p:nvPr/>
          </p:nvSpPr>
          <p:spPr>
            <a:xfrm>
              <a:off x="5049836" y="2194378"/>
              <a:ext cx="862926" cy="342048"/>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Bob</a:t>
              </a:r>
            </a:p>
          </p:txBody>
        </p:sp>
        <p:sp>
          <p:nvSpPr>
            <p:cNvPr id="61" name="Rectangle 60"/>
            <p:cNvSpPr/>
            <p:nvPr/>
          </p:nvSpPr>
          <p:spPr>
            <a:xfrm>
              <a:off x="5905870" y="2194377"/>
              <a:ext cx="1228727" cy="342048"/>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Dallas</a:t>
              </a:r>
            </a:p>
          </p:txBody>
        </p:sp>
      </p:grpSp>
      <p:cxnSp>
        <p:nvCxnSpPr>
          <p:cNvPr id="90" name="Connector: Curved 89"/>
          <p:cNvCxnSpPr>
            <a:cxnSpLocks/>
            <a:endCxn id="68" idx="0"/>
          </p:cNvCxnSpPr>
          <p:nvPr/>
        </p:nvCxnSpPr>
        <p:spPr>
          <a:xfrm rot="5400000">
            <a:off x="3734411" y="2826600"/>
            <a:ext cx="1357270" cy="453085"/>
          </a:xfrm>
          <a:prstGeom prst="curvedConnector3">
            <a:avLst>
              <a:gd name="adj1" fmla="val 50000"/>
            </a:avLst>
          </a:prstGeom>
          <a:ln w="28575">
            <a:tailEnd type="triangle"/>
          </a:ln>
        </p:spPr>
        <p:style>
          <a:lnRef idx="1">
            <a:schemeClr val="accent5"/>
          </a:lnRef>
          <a:fillRef idx="0">
            <a:schemeClr val="accent5"/>
          </a:fillRef>
          <a:effectRef idx="0">
            <a:schemeClr val="accent5"/>
          </a:effectRef>
          <a:fontRef idx="minor">
            <a:schemeClr val="tx1"/>
          </a:fontRef>
        </p:style>
      </p:cxnSp>
      <p:sp>
        <p:nvSpPr>
          <p:cNvPr id="2" name="Title 1"/>
          <p:cNvSpPr>
            <a:spLocks noGrp="1"/>
          </p:cNvSpPr>
          <p:nvPr>
            <p:ph type="title"/>
          </p:nvPr>
        </p:nvSpPr>
        <p:spPr/>
        <p:txBody>
          <a:bodyPr/>
          <a:lstStyle/>
          <a:p>
            <a:r>
              <a:rPr lang="en-US" dirty="0"/>
              <a:t>Hash indexes</a:t>
            </a:r>
          </a:p>
        </p:txBody>
      </p:sp>
      <p:sp>
        <p:nvSpPr>
          <p:cNvPr id="6" name="Rectangle 5"/>
          <p:cNvSpPr/>
          <p:nvPr/>
        </p:nvSpPr>
        <p:spPr>
          <a:xfrm>
            <a:off x="577987" y="1133274"/>
            <a:ext cx="685800" cy="38521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577987" y="1133273"/>
            <a:ext cx="685800" cy="4815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p:cNvSpPr/>
          <p:nvPr/>
        </p:nvSpPr>
        <p:spPr>
          <a:xfrm>
            <a:off x="577987" y="1614792"/>
            <a:ext cx="685800" cy="4815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p:cNvSpPr/>
          <p:nvPr/>
        </p:nvSpPr>
        <p:spPr>
          <a:xfrm>
            <a:off x="578394" y="2096311"/>
            <a:ext cx="685800" cy="4815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p:cNvSpPr/>
          <p:nvPr/>
        </p:nvSpPr>
        <p:spPr>
          <a:xfrm>
            <a:off x="577580" y="2577830"/>
            <a:ext cx="685800" cy="4815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p:cNvSpPr/>
          <p:nvPr/>
        </p:nvSpPr>
        <p:spPr>
          <a:xfrm>
            <a:off x="577580" y="3059349"/>
            <a:ext cx="685800" cy="4815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p:cNvSpPr/>
          <p:nvPr/>
        </p:nvSpPr>
        <p:spPr>
          <a:xfrm>
            <a:off x="577580" y="3540868"/>
            <a:ext cx="685800" cy="4815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p:cNvSpPr/>
          <p:nvPr/>
        </p:nvSpPr>
        <p:spPr>
          <a:xfrm>
            <a:off x="577987" y="4022387"/>
            <a:ext cx="685800" cy="4815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p:cNvSpPr/>
          <p:nvPr/>
        </p:nvSpPr>
        <p:spPr>
          <a:xfrm>
            <a:off x="577173" y="4503906"/>
            <a:ext cx="685800" cy="4815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TextBox 25"/>
          <p:cNvSpPr txBox="1"/>
          <p:nvPr/>
        </p:nvSpPr>
        <p:spPr>
          <a:xfrm>
            <a:off x="306422" y="777822"/>
            <a:ext cx="1301959" cy="307777"/>
          </a:xfrm>
          <a:prstGeom prst="rect">
            <a:avLst/>
          </a:prstGeom>
          <a:noFill/>
        </p:spPr>
        <p:txBody>
          <a:bodyPr wrap="none" rtlCol="0">
            <a:spAutoFit/>
          </a:bodyPr>
          <a:lstStyle/>
          <a:p>
            <a:r>
              <a:rPr lang="en-US" sz="1400" dirty="0"/>
              <a:t>hash on name</a:t>
            </a:r>
          </a:p>
        </p:txBody>
      </p:sp>
      <p:sp>
        <p:nvSpPr>
          <p:cNvPr id="27" name="TextBox 26"/>
          <p:cNvSpPr txBox="1"/>
          <p:nvPr/>
        </p:nvSpPr>
        <p:spPr>
          <a:xfrm>
            <a:off x="3497093" y="162268"/>
            <a:ext cx="4437433" cy="923330"/>
          </a:xfrm>
          <a:prstGeom prst="rect">
            <a:avLst/>
          </a:prstGeom>
          <a:noFill/>
        </p:spPr>
        <p:txBody>
          <a:bodyPr wrap="none" rtlCol="0">
            <a:spAutoFit/>
          </a:bodyPr>
          <a:lstStyle/>
          <a:p>
            <a:r>
              <a:rPr lang="en-US" dirty="0"/>
              <a:t>columns = name char(100), city char (100)</a:t>
            </a:r>
          </a:p>
          <a:p>
            <a:r>
              <a:rPr lang="en-US" dirty="0"/>
              <a:t>hash index on name bucket_count = 8</a:t>
            </a:r>
          </a:p>
          <a:p>
            <a:r>
              <a:rPr lang="en-US" dirty="0"/>
              <a:t>hash index on city bucket_count = 8</a:t>
            </a:r>
          </a:p>
        </p:txBody>
      </p:sp>
      <p:sp>
        <p:nvSpPr>
          <p:cNvPr id="36" name="Rectangle 35"/>
          <p:cNvSpPr/>
          <p:nvPr/>
        </p:nvSpPr>
        <p:spPr>
          <a:xfrm>
            <a:off x="8109487" y="1133274"/>
            <a:ext cx="685800" cy="3852152"/>
          </a:xfrm>
          <a:prstGeom prst="rect">
            <a:avLst/>
          </a:prstGeom>
          <a:solidFill>
            <a:schemeClr val="accent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p:cNvSpPr/>
          <p:nvPr/>
        </p:nvSpPr>
        <p:spPr>
          <a:xfrm>
            <a:off x="8109487" y="1133273"/>
            <a:ext cx="685800" cy="481519"/>
          </a:xfrm>
          <a:prstGeom prst="rect">
            <a:avLst/>
          </a:prstGeom>
          <a:solidFill>
            <a:schemeClr val="accent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p:cNvSpPr/>
          <p:nvPr/>
        </p:nvSpPr>
        <p:spPr>
          <a:xfrm>
            <a:off x="8109487" y="1614792"/>
            <a:ext cx="685800" cy="481519"/>
          </a:xfrm>
          <a:prstGeom prst="rect">
            <a:avLst/>
          </a:prstGeom>
          <a:solidFill>
            <a:schemeClr val="accent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p:cNvSpPr/>
          <p:nvPr/>
        </p:nvSpPr>
        <p:spPr>
          <a:xfrm>
            <a:off x="8109894" y="2096311"/>
            <a:ext cx="685800" cy="481519"/>
          </a:xfrm>
          <a:prstGeom prst="rect">
            <a:avLst/>
          </a:prstGeom>
          <a:solidFill>
            <a:schemeClr val="accent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p:cNvSpPr/>
          <p:nvPr/>
        </p:nvSpPr>
        <p:spPr>
          <a:xfrm>
            <a:off x="8109080" y="2577830"/>
            <a:ext cx="685800" cy="481519"/>
          </a:xfrm>
          <a:prstGeom prst="rect">
            <a:avLst/>
          </a:prstGeom>
          <a:solidFill>
            <a:schemeClr val="accent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p:cNvSpPr/>
          <p:nvPr/>
        </p:nvSpPr>
        <p:spPr>
          <a:xfrm>
            <a:off x="8109080" y="3059349"/>
            <a:ext cx="685800" cy="481519"/>
          </a:xfrm>
          <a:prstGeom prst="rect">
            <a:avLst/>
          </a:prstGeom>
          <a:solidFill>
            <a:schemeClr val="accent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p:cNvSpPr/>
          <p:nvPr/>
        </p:nvSpPr>
        <p:spPr>
          <a:xfrm>
            <a:off x="8109080" y="3540868"/>
            <a:ext cx="685800" cy="481519"/>
          </a:xfrm>
          <a:prstGeom prst="rect">
            <a:avLst/>
          </a:prstGeom>
          <a:solidFill>
            <a:schemeClr val="accent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p:cNvSpPr/>
          <p:nvPr/>
        </p:nvSpPr>
        <p:spPr>
          <a:xfrm>
            <a:off x="8109487" y="4022387"/>
            <a:ext cx="685800" cy="481519"/>
          </a:xfrm>
          <a:prstGeom prst="rect">
            <a:avLst/>
          </a:prstGeom>
          <a:solidFill>
            <a:schemeClr val="accent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43"/>
          <p:cNvSpPr/>
          <p:nvPr/>
        </p:nvSpPr>
        <p:spPr>
          <a:xfrm>
            <a:off x="8108673" y="4503906"/>
            <a:ext cx="685800" cy="481519"/>
          </a:xfrm>
          <a:prstGeom prst="rect">
            <a:avLst/>
          </a:prstGeom>
          <a:solidFill>
            <a:schemeClr val="accent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TextBox 44"/>
          <p:cNvSpPr txBox="1"/>
          <p:nvPr/>
        </p:nvSpPr>
        <p:spPr>
          <a:xfrm>
            <a:off x="7837922" y="777822"/>
            <a:ext cx="1135247" cy="307777"/>
          </a:xfrm>
          <a:prstGeom prst="rect">
            <a:avLst/>
          </a:prstGeom>
          <a:noFill/>
        </p:spPr>
        <p:txBody>
          <a:bodyPr wrap="none" rtlCol="0">
            <a:spAutoFit/>
          </a:bodyPr>
          <a:lstStyle/>
          <a:p>
            <a:r>
              <a:rPr lang="en-US" sz="1400" dirty="0"/>
              <a:t>hash on city</a:t>
            </a:r>
          </a:p>
        </p:txBody>
      </p:sp>
      <p:sp>
        <p:nvSpPr>
          <p:cNvPr id="46" name="TextBox 45"/>
          <p:cNvSpPr txBox="1"/>
          <p:nvPr/>
        </p:nvSpPr>
        <p:spPr>
          <a:xfrm>
            <a:off x="302350" y="1161035"/>
            <a:ext cx="309700" cy="369332"/>
          </a:xfrm>
          <a:prstGeom prst="rect">
            <a:avLst/>
          </a:prstGeom>
          <a:noFill/>
        </p:spPr>
        <p:txBody>
          <a:bodyPr wrap="none" rtlCol="0">
            <a:spAutoFit/>
          </a:bodyPr>
          <a:lstStyle/>
          <a:p>
            <a:r>
              <a:rPr lang="en-US" dirty="0"/>
              <a:t>0</a:t>
            </a:r>
          </a:p>
        </p:txBody>
      </p:sp>
      <p:sp>
        <p:nvSpPr>
          <p:cNvPr id="47" name="TextBox 46"/>
          <p:cNvSpPr txBox="1"/>
          <p:nvPr/>
        </p:nvSpPr>
        <p:spPr>
          <a:xfrm>
            <a:off x="8794473" y="1188638"/>
            <a:ext cx="309700" cy="369332"/>
          </a:xfrm>
          <a:prstGeom prst="rect">
            <a:avLst/>
          </a:prstGeom>
          <a:noFill/>
        </p:spPr>
        <p:txBody>
          <a:bodyPr wrap="none" rtlCol="0">
            <a:spAutoFit/>
          </a:bodyPr>
          <a:lstStyle/>
          <a:p>
            <a:r>
              <a:rPr lang="en-US" dirty="0"/>
              <a:t>0</a:t>
            </a:r>
          </a:p>
        </p:txBody>
      </p:sp>
      <p:sp>
        <p:nvSpPr>
          <p:cNvPr id="48" name="TextBox 47"/>
          <p:cNvSpPr txBox="1"/>
          <p:nvPr/>
        </p:nvSpPr>
        <p:spPr>
          <a:xfrm>
            <a:off x="284912" y="3115441"/>
            <a:ext cx="309700" cy="369332"/>
          </a:xfrm>
          <a:prstGeom prst="rect">
            <a:avLst/>
          </a:prstGeom>
          <a:noFill/>
        </p:spPr>
        <p:txBody>
          <a:bodyPr wrap="none" rtlCol="0">
            <a:spAutoFit/>
          </a:bodyPr>
          <a:lstStyle/>
          <a:p>
            <a:r>
              <a:rPr lang="en-US" dirty="0"/>
              <a:t>4</a:t>
            </a:r>
          </a:p>
        </p:txBody>
      </p:sp>
      <p:sp>
        <p:nvSpPr>
          <p:cNvPr id="49" name="TextBox 48"/>
          <p:cNvSpPr txBox="1"/>
          <p:nvPr/>
        </p:nvSpPr>
        <p:spPr>
          <a:xfrm>
            <a:off x="267473" y="3596961"/>
            <a:ext cx="309700" cy="369332"/>
          </a:xfrm>
          <a:prstGeom prst="rect">
            <a:avLst/>
          </a:prstGeom>
          <a:noFill/>
        </p:spPr>
        <p:txBody>
          <a:bodyPr wrap="none" rtlCol="0">
            <a:spAutoFit/>
          </a:bodyPr>
          <a:lstStyle/>
          <a:p>
            <a:r>
              <a:rPr lang="en-US" dirty="0"/>
              <a:t>5</a:t>
            </a:r>
          </a:p>
        </p:txBody>
      </p:sp>
      <p:grpSp>
        <p:nvGrpSpPr>
          <p:cNvPr id="124" name="Group 123"/>
          <p:cNvGrpSpPr/>
          <p:nvPr/>
        </p:nvGrpSpPr>
        <p:grpSpPr>
          <a:xfrm>
            <a:off x="1760300" y="1443768"/>
            <a:ext cx="4040427" cy="342049"/>
            <a:chOff x="1760300" y="1443768"/>
            <a:chExt cx="4040427" cy="342049"/>
          </a:xfrm>
        </p:grpSpPr>
        <p:sp>
          <p:nvSpPr>
            <p:cNvPr id="50" name="Rectangle 49"/>
            <p:cNvSpPr/>
            <p:nvPr/>
          </p:nvSpPr>
          <p:spPr>
            <a:xfrm>
              <a:off x="1760707" y="1443768"/>
              <a:ext cx="4040020" cy="342048"/>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Rectangle 51"/>
            <p:cNvSpPr/>
            <p:nvPr/>
          </p:nvSpPr>
          <p:spPr>
            <a:xfrm>
              <a:off x="1760300" y="1443768"/>
              <a:ext cx="1092740" cy="342048"/>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200,∞</a:t>
              </a:r>
            </a:p>
          </p:txBody>
        </p:sp>
        <p:sp>
          <p:nvSpPr>
            <p:cNvPr id="54" name="Rectangle 53"/>
            <p:cNvSpPr/>
            <p:nvPr/>
          </p:nvSpPr>
          <p:spPr>
            <a:xfrm>
              <a:off x="2853040" y="1443768"/>
              <a:ext cx="862926" cy="342048"/>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5" name="Rectangle 54"/>
            <p:cNvSpPr/>
            <p:nvPr/>
          </p:nvSpPr>
          <p:spPr>
            <a:xfrm>
              <a:off x="3715966" y="1443769"/>
              <a:ext cx="862926" cy="342048"/>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Bob</a:t>
              </a:r>
            </a:p>
          </p:txBody>
        </p:sp>
        <p:sp>
          <p:nvSpPr>
            <p:cNvPr id="56" name="Rectangle 55"/>
            <p:cNvSpPr/>
            <p:nvPr/>
          </p:nvSpPr>
          <p:spPr>
            <a:xfrm>
              <a:off x="4572000" y="1443768"/>
              <a:ext cx="1228727" cy="342048"/>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Fort Worth</a:t>
              </a:r>
            </a:p>
          </p:txBody>
        </p:sp>
      </p:grpSp>
      <p:grpSp>
        <p:nvGrpSpPr>
          <p:cNvPr id="127" name="Group 126"/>
          <p:cNvGrpSpPr/>
          <p:nvPr/>
        </p:nvGrpSpPr>
        <p:grpSpPr>
          <a:xfrm>
            <a:off x="1542967" y="2981167"/>
            <a:ext cx="4040427" cy="342049"/>
            <a:chOff x="1542967" y="2981167"/>
            <a:chExt cx="4040427" cy="342049"/>
          </a:xfrm>
        </p:grpSpPr>
        <p:sp>
          <p:nvSpPr>
            <p:cNvPr id="62" name="Rectangle 61"/>
            <p:cNvSpPr/>
            <p:nvPr/>
          </p:nvSpPr>
          <p:spPr>
            <a:xfrm>
              <a:off x="1543374" y="2981167"/>
              <a:ext cx="4040020" cy="342048"/>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62"/>
            <p:cNvSpPr/>
            <p:nvPr/>
          </p:nvSpPr>
          <p:spPr>
            <a:xfrm>
              <a:off x="1542967" y="2981167"/>
              <a:ext cx="1092740" cy="342048"/>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90,∞</a:t>
              </a:r>
            </a:p>
          </p:txBody>
        </p:sp>
        <p:sp>
          <p:nvSpPr>
            <p:cNvPr id="64" name="Rectangle 63"/>
            <p:cNvSpPr/>
            <p:nvPr/>
          </p:nvSpPr>
          <p:spPr>
            <a:xfrm>
              <a:off x="2635707" y="2981167"/>
              <a:ext cx="862926" cy="342048"/>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5" name="Rectangle 64"/>
            <p:cNvSpPr/>
            <p:nvPr/>
          </p:nvSpPr>
          <p:spPr>
            <a:xfrm>
              <a:off x="3498633" y="2981168"/>
              <a:ext cx="862926" cy="342048"/>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Ginger</a:t>
              </a:r>
            </a:p>
          </p:txBody>
        </p:sp>
        <p:sp>
          <p:nvSpPr>
            <p:cNvPr id="66" name="Rectangle 65"/>
            <p:cNvSpPr/>
            <p:nvPr/>
          </p:nvSpPr>
          <p:spPr>
            <a:xfrm>
              <a:off x="4354667" y="2981167"/>
              <a:ext cx="1228727" cy="342048"/>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Austin</a:t>
              </a:r>
            </a:p>
          </p:txBody>
        </p:sp>
      </p:grpSp>
      <p:grpSp>
        <p:nvGrpSpPr>
          <p:cNvPr id="126" name="Group 125"/>
          <p:cNvGrpSpPr/>
          <p:nvPr/>
        </p:nvGrpSpPr>
        <p:grpSpPr>
          <a:xfrm>
            <a:off x="3640133" y="3731777"/>
            <a:ext cx="4040427" cy="342049"/>
            <a:chOff x="3640133" y="3731777"/>
            <a:chExt cx="4040427" cy="342049"/>
          </a:xfrm>
        </p:grpSpPr>
        <p:sp>
          <p:nvSpPr>
            <p:cNvPr id="67" name="Rectangle 66"/>
            <p:cNvSpPr/>
            <p:nvPr/>
          </p:nvSpPr>
          <p:spPr>
            <a:xfrm>
              <a:off x="3640540" y="3731777"/>
              <a:ext cx="4040020" cy="342048"/>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Rectangle 67"/>
            <p:cNvSpPr/>
            <p:nvPr/>
          </p:nvSpPr>
          <p:spPr>
            <a:xfrm>
              <a:off x="3640133" y="3731777"/>
              <a:ext cx="1092740" cy="342048"/>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50,∞</a:t>
              </a:r>
            </a:p>
          </p:txBody>
        </p:sp>
        <p:sp>
          <p:nvSpPr>
            <p:cNvPr id="69" name="Rectangle 68"/>
            <p:cNvSpPr/>
            <p:nvPr/>
          </p:nvSpPr>
          <p:spPr>
            <a:xfrm>
              <a:off x="4732873" y="3731777"/>
              <a:ext cx="862926" cy="342048"/>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0" name="Rectangle 69"/>
            <p:cNvSpPr/>
            <p:nvPr/>
          </p:nvSpPr>
          <p:spPr>
            <a:xfrm>
              <a:off x="5595799" y="3731778"/>
              <a:ext cx="862926" cy="342048"/>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Ryan</a:t>
              </a:r>
            </a:p>
          </p:txBody>
        </p:sp>
        <p:sp>
          <p:nvSpPr>
            <p:cNvPr id="71" name="Rectangle 70"/>
            <p:cNvSpPr/>
            <p:nvPr/>
          </p:nvSpPr>
          <p:spPr>
            <a:xfrm>
              <a:off x="6451833" y="3731777"/>
              <a:ext cx="1228727" cy="342048"/>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Arlington</a:t>
              </a:r>
            </a:p>
          </p:txBody>
        </p:sp>
      </p:grpSp>
      <p:grpSp>
        <p:nvGrpSpPr>
          <p:cNvPr id="128" name="Group 127"/>
          <p:cNvGrpSpPr/>
          <p:nvPr/>
        </p:nvGrpSpPr>
        <p:grpSpPr>
          <a:xfrm>
            <a:off x="1549859" y="4431995"/>
            <a:ext cx="4040427" cy="342049"/>
            <a:chOff x="1549859" y="4431995"/>
            <a:chExt cx="4040427" cy="342049"/>
          </a:xfrm>
        </p:grpSpPr>
        <p:sp>
          <p:nvSpPr>
            <p:cNvPr id="72" name="Rectangle 71"/>
            <p:cNvSpPr/>
            <p:nvPr/>
          </p:nvSpPr>
          <p:spPr>
            <a:xfrm>
              <a:off x="1550266" y="4431995"/>
              <a:ext cx="4040020" cy="342048"/>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Rectangle 72"/>
            <p:cNvSpPr/>
            <p:nvPr/>
          </p:nvSpPr>
          <p:spPr>
            <a:xfrm>
              <a:off x="1549859" y="4431995"/>
              <a:ext cx="1092740" cy="342048"/>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70,∞</a:t>
              </a:r>
            </a:p>
          </p:txBody>
        </p:sp>
        <p:sp>
          <p:nvSpPr>
            <p:cNvPr id="74" name="Rectangle 73"/>
            <p:cNvSpPr/>
            <p:nvPr/>
          </p:nvSpPr>
          <p:spPr>
            <a:xfrm>
              <a:off x="2642599" y="4431995"/>
              <a:ext cx="862926" cy="342048"/>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5" name="Rectangle 74"/>
            <p:cNvSpPr/>
            <p:nvPr/>
          </p:nvSpPr>
          <p:spPr>
            <a:xfrm>
              <a:off x="3505525" y="4431996"/>
              <a:ext cx="862926" cy="342048"/>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Ginger</a:t>
              </a:r>
            </a:p>
          </p:txBody>
        </p:sp>
        <p:sp>
          <p:nvSpPr>
            <p:cNvPr id="76" name="Rectangle 75"/>
            <p:cNvSpPr/>
            <p:nvPr/>
          </p:nvSpPr>
          <p:spPr>
            <a:xfrm>
              <a:off x="4361559" y="4431995"/>
              <a:ext cx="1228727" cy="342048"/>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Houston</a:t>
              </a:r>
            </a:p>
          </p:txBody>
        </p:sp>
      </p:grpSp>
      <p:cxnSp>
        <p:nvCxnSpPr>
          <p:cNvPr id="83" name="Connector: Curved 82"/>
          <p:cNvCxnSpPr>
            <a:cxnSpLocks/>
            <a:endCxn id="52" idx="2"/>
          </p:cNvCxnSpPr>
          <p:nvPr/>
        </p:nvCxnSpPr>
        <p:spPr>
          <a:xfrm rot="5400000" flipH="1" flipV="1">
            <a:off x="840215" y="1856761"/>
            <a:ext cx="1537400" cy="1395510"/>
          </a:xfrm>
          <a:prstGeom prst="curvedConnector3">
            <a:avLst/>
          </a:prstGeom>
          <a:ln w="28575">
            <a:tailEnd type="triangle"/>
          </a:ln>
        </p:spPr>
        <p:style>
          <a:lnRef idx="1">
            <a:schemeClr val="accent5"/>
          </a:lnRef>
          <a:fillRef idx="0">
            <a:schemeClr val="accent5"/>
          </a:fillRef>
          <a:effectRef idx="0">
            <a:schemeClr val="accent5"/>
          </a:effectRef>
          <a:fontRef idx="minor">
            <a:schemeClr val="tx1"/>
          </a:fontRef>
        </p:style>
      </p:cxnSp>
      <p:cxnSp>
        <p:nvCxnSpPr>
          <p:cNvPr id="86" name="Connector: Curved 85"/>
          <p:cNvCxnSpPr>
            <a:cxnSpLocks/>
            <a:endCxn id="58" idx="0"/>
          </p:cNvCxnSpPr>
          <p:nvPr/>
        </p:nvCxnSpPr>
        <p:spPr>
          <a:xfrm rot="16200000" flipH="1">
            <a:off x="3253881" y="1807718"/>
            <a:ext cx="629872" cy="143445"/>
          </a:xfrm>
          <a:prstGeom prst="curvedConnector3">
            <a:avLst/>
          </a:prstGeom>
          <a:ln w="28575">
            <a:tailEnd type="triangle"/>
          </a:ln>
        </p:spPr>
        <p:style>
          <a:lnRef idx="1">
            <a:schemeClr val="accent5"/>
          </a:lnRef>
          <a:fillRef idx="0">
            <a:schemeClr val="accent5"/>
          </a:fillRef>
          <a:effectRef idx="0">
            <a:schemeClr val="accent5"/>
          </a:effectRef>
          <a:fontRef idx="minor">
            <a:schemeClr val="tx1"/>
          </a:fontRef>
        </p:style>
      </p:cxnSp>
      <p:cxnSp>
        <p:nvCxnSpPr>
          <p:cNvPr id="97" name="Connector: Curved 96"/>
          <p:cNvCxnSpPr>
            <a:cxnSpLocks/>
            <a:endCxn id="63" idx="2"/>
          </p:cNvCxnSpPr>
          <p:nvPr/>
        </p:nvCxnSpPr>
        <p:spPr>
          <a:xfrm flipV="1">
            <a:off x="907662" y="3323215"/>
            <a:ext cx="1181675" cy="520088"/>
          </a:xfrm>
          <a:prstGeom prst="curvedConnector2">
            <a:avLst/>
          </a:prstGeom>
          <a:ln w="28575">
            <a:tailEnd type="triangle"/>
          </a:ln>
        </p:spPr>
        <p:style>
          <a:lnRef idx="1">
            <a:schemeClr val="accent5"/>
          </a:lnRef>
          <a:fillRef idx="0">
            <a:schemeClr val="accent5"/>
          </a:fillRef>
          <a:effectRef idx="0">
            <a:schemeClr val="accent5"/>
          </a:effectRef>
          <a:fontRef idx="minor">
            <a:schemeClr val="tx1"/>
          </a:fontRef>
        </p:style>
      </p:cxnSp>
      <p:cxnSp>
        <p:nvCxnSpPr>
          <p:cNvPr id="99" name="Connector: Curved 98"/>
          <p:cNvCxnSpPr>
            <a:cxnSpLocks/>
            <a:endCxn id="73" idx="0"/>
          </p:cNvCxnSpPr>
          <p:nvPr/>
        </p:nvCxnSpPr>
        <p:spPr>
          <a:xfrm rot="5400000">
            <a:off x="1841818" y="3430746"/>
            <a:ext cx="1255660" cy="746838"/>
          </a:xfrm>
          <a:prstGeom prst="curvedConnector3">
            <a:avLst>
              <a:gd name="adj1" fmla="val 50000"/>
            </a:avLst>
          </a:prstGeom>
          <a:ln w="28575">
            <a:tailEnd type="triangle"/>
          </a:ln>
        </p:spPr>
        <p:style>
          <a:lnRef idx="1">
            <a:schemeClr val="accent5"/>
          </a:lnRef>
          <a:fillRef idx="0">
            <a:schemeClr val="accent5"/>
          </a:fillRef>
          <a:effectRef idx="0">
            <a:schemeClr val="accent5"/>
          </a:effectRef>
          <a:fontRef idx="minor">
            <a:schemeClr val="tx1"/>
          </a:fontRef>
        </p:style>
      </p:cxnSp>
      <p:sp>
        <p:nvSpPr>
          <p:cNvPr id="101" name="TextBox 100"/>
          <p:cNvSpPr txBox="1"/>
          <p:nvPr/>
        </p:nvSpPr>
        <p:spPr>
          <a:xfrm>
            <a:off x="8806280" y="2633923"/>
            <a:ext cx="309700" cy="369332"/>
          </a:xfrm>
          <a:prstGeom prst="rect">
            <a:avLst/>
          </a:prstGeom>
          <a:noFill/>
        </p:spPr>
        <p:txBody>
          <a:bodyPr wrap="square" rtlCol="0">
            <a:spAutoFit/>
          </a:bodyPr>
          <a:lstStyle/>
          <a:p>
            <a:r>
              <a:rPr lang="en-US" dirty="0"/>
              <a:t>3</a:t>
            </a:r>
          </a:p>
        </p:txBody>
      </p:sp>
      <p:cxnSp>
        <p:nvCxnSpPr>
          <p:cNvPr id="102" name="Connector: Curved 101"/>
          <p:cNvCxnSpPr>
            <a:cxnSpLocks/>
          </p:cNvCxnSpPr>
          <p:nvPr/>
        </p:nvCxnSpPr>
        <p:spPr>
          <a:xfrm rot="10800000">
            <a:off x="5800727" y="1599693"/>
            <a:ext cx="2623585" cy="1244497"/>
          </a:xfrm>
          <a:prstGeom prst="curvedConnector3">
            <a:avLst>
              <a:gd name="adj1" fmla="val 44809"/>
            </a:avLst>
          </a:prstGeom>
          <a:ln w="28575">
            <a:tailEnd type="triangle"/>
          </a:ln>
        </p:spPr>
        <p:style>
          <a:lnRef idx="1">
            <a:schemeClr val="accent4"/>
          </a:lnRef>
          <a:fillRef idx="0">
            <a:schemeClr val="accent4"/>
          </a:fillRef>
          <a:effectRef idx="0">
            <a:schemeClr val="accent4"/>
          </a:effectRef>
          <a:fontRef idx="minor">
            <a:schemeClr val="tx1"/>
          </a:fontRef>
        </p:style>
      </p:cxnSp>
      <p:cxnSp>
        <p:nvCxnSpPr>
          <p:cNvPr id="112" name="Connector: Curved 111"/>
          <p:cNvCxnSpPr>
            <a:cxnSpLocks/>
            <a:endCxn id="63" idx="0"/>
          </p:cNvCxnSpPr>
          <p:nvPr/>
        </p:nvCxnSpPr>
        <p:spPr>
          <a:xfrm rot="5400000">
            <a:off x="1987304" y="1692253"/>
            <a:ext cx="1390948" cy="1186881"/>
          </a:xfrm>
          <a:prstGeom prst="curvedConnector3">
            <a:avLst>
              <a:gd name="adj1" fmla="val 50000"/>
            </a:avLst>
          </a:prstGeom>
          <a:ln w="28575">
            <a:tailEnd type="triangle"/>
          </a:ln>
        </p:spPr>
        <p:style>
          <a:lnRef idx="1">
            <a:schemeClr val="accent4"/>
          </a:lnRef>
          <a:fillRef idx="0">
            <a:schemeClr val="accent4"/>
          </a:fillRef>
          <a:effectRef idx="0">
            <a:schemeClr val="accent4"/>
          </a:effectRef>
          <a:fontRef idx="minor">
            <a:schemeClr val="tx1"/>
          </a:fontRef>
        </p:style>
      </p:cxnSp>
      <p:cxnSp>
        <p:nvCxnSpPr>
          <p:cNvPr id="114" name="Connector: Curved 113"/>
          <p:cNvCxnSpPr>
            <a:cxnSpLocks/>
          </p:cNvCxnSpPr>
          <p:nvPr/>
        </p:nvCxnSpPr>
        <p:spPr>
          <a:xfrm rot="5400000">
            <a:off x="2116290" y="3371133"/>
            <a:ext cx="1298107" cy="860222"/>
          </a:xfrm>
          <a:prstGeom prst="curvedConnector3">
            <a:avLst>
              <a:gd name="adj1" fmla="val 50000"/>
            </a:avLst>
          </a:prstGeom>
          <a:ln w="28575">
            <a:tailEnd type="triangle"/>
          </a:ln>
        </p:spPr>
        <p:style>
          <a:lnRef idx="1">
            <a:schemeClr val="accent4"/>
          </a:lnRef>
          <a:fillRef idx="0">
            <a:schemeClr val="accent4"/>
          </a:fillRef>
          <a:effectRef idx="0">
            <a:schemeClr val="accent4"/>
          </a:effectRef>
          <a:fontRef idx="minor">
            <a:schemeClr val="tx1"/>
          </a:fontRef>
        </p:style>
      </p:cxnSp>
      <p:sp>
        <p:nvSpPr>
          <p:cNvPr id="118" name="TextBox 117"/>
          <p:cNvSpPr txBox="1"/>
          <p:nvPr/>
        </p:nvSpPr>
        <p:spPr>
          <a:xfrm>
            <a:off x="8804289" y="3152190"/>
            <a:ext cx="309700" cy="369332"/>
          </a:xfrm>
          <a:prstGeom prst="rect">
            <a:avLst/>
          </a:prstGeom>
          <a:noFill/>
        </p:spPr>
        <p:txBody>
          <a:bodyPr wrap="square" rtlCol="0">
            <a:spAutoFit/>
          </a:bodyPr>
          <a:lstStyle/>
          <a:p>
            <a:r>
              <a:rPr lang="en-US" dirty="0"/>
              <a:t>4</a:t>
            </a:r>
          </a:p>
        </p:txBody>
      </p:sp>
      <p:cxnSp>
        <p:nvCxnSpPr>
          <p:cNvPr id="119" name="Connector: Curved 118"/>
          <p:cNvCxnSpPr>
            <a:cxnSpLocks/>
            <a:endCxn id="61" idx="2"/>
          </p:cNvCxnSpPr>
          <p:nvPr/>
        </p:nvCxnSpPr>
        <p:spPr>
          <a:xfrm rot="10800000">
            <a:off x="6520234" y="2536426"/>
            <a:ext cx="1893086" cy="814943"/>
          </a:xfrm>
          <a:prstGeom prst="curvedConnector2">
            <a:avLst/>
          </a:prstGeom>
          <a:ln w="28575">
            <a:tailEnd type="triangle"/>
          </a:ln>
        </p:spPr>
        <p:style>
          <a:lnRef idx="1">
            <a:schemeClr val="accent4"/>
          </a:lnRef>
          <a:fillRef idx="0">
            <a:schemeClr val="accent4"/>
          </a:fillRef>
          <a:effectRef idx="0">
            <a:schemeClr val="accent4"/>
          </a:effectRef>
          <a:fontRef idx="minor">
            <a:schemeClr val="tx1"/>
          </a:fontRef>
        </p:style>
      </p:cxnSp>
      <p:sp>
        <p:nvSpPr>
          <p:cNvPr id="121" name="TextBox 120"/>
          <p:cNvSpPr txBox="1"/>
          <p:nvPr/>
        </p:nvSpPr>
        <p:spPr>
          <a:xfrm>
            <a:off x="8815507" y="3596961"/>
            <a:ext cx="309700" cy="369332"/>
          </a:xfrm>
          <a:prstGeom prst="rect">
            <a:avLst/>
          </a:prstGeom>
          <a:noFill/>
        </p:spPr>
        <p:txBody>
          <a:bodyPr wrap="square" rtlCol="0">
            <a:spAutoFit/>
          </a:bodyPr>
          <a:lstStyle/>
          <a:p>
            <a:r>
              <a:rPr lang="en-US" dirty="0"/>
              <a:t>5</a:t>
            </a:r>
          </a:p>
        </p:txBody>
      </p:sp>
      <p:cxnSp>
        <p:nvCxnSpPr>
          <p:cNvPr id="122" name="Connector: Curved 121"/>
          <p:cNvCxnSpPr>
            <a:cxnSpLocks/>
            <a:endCxn id="71" idx="3"/>
          </p:cNvCxnSpPr>
          <p:nvPr/>
        </p:nvCxnSpPr>
        <p:spPr>
          <a:xfrm rot="10800000" flipV="1">
            <a:off x="7680560" y="3818141"/>
            <a:ext cx="755272" cy="84660"/>
          </a:xfrm>
          <a:prstGeom prst="curvedConnector3">
            <a:avLst>
              <a:gd name="adj1" fmla="val 50000"/>
            </a:avLst>
          </a:prstGeom>
          <a:ln w="28575">
            <a:tailEnd type="triangle"/>
          </a:ln>
        </p:spPr>
        <p:style>
          <a:lnRef idx="1">
            <a:schemeClr val="accent4"/>
          </a:lnRef>
          <a:fillRef idx="0">
            <a:schemeClr val="accent4"/>
          </a:fillRef>
          <a:effectRef idx="0">
            <a:schemeClr val="accent4"/>
          </a:effectRef>
          <a:fontRef idx="minor">
            <a:schemeClr val="tx1"/>
          </a:fontRef>
        </p:style>
      </p:cxnSp>
      <p:sp>
        <p:nvSpPr>
          <p:cNvPr id="130" name="Thought Bubble: Cloud 129"/>
          <p:cNvSpPr/>
          <p:nvPr/>
        </p:nvSpPr>
        <p:spPr>
          <a:xfrm>
            <a:off x="6192709" y="1081423"/>
            <a:ext cx="1833228" cy="558978"/>
          </a:xfrm>
          <a:prstGeom prst="cloudCallout">
            <a:avLst>
              <a:gd name="adj1" fmla="val 40945"/>
              <a:gd name="adj2" fmla="val 23234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chain count = 3</a:t>
            </a:r>
          </a:p>
        </p:txBody>
      </p:sp>
      <p:sp>
        <p:nvSpPr>
          <p:cNvPr id="131" name="Thought Bubble: Cloud 130"/>
          <p:cNvSpPr/>
          <p:nvPr/>
        </p:nvSpPr>
        <p:spPr>
          <a:xfrm>
            <a:off x="5695358" y="3131109"/>
            <a:ext cx="1524959" cy="486774"/>
          </a:xfrm>
          <a:prstGeom prst="cloudCallout">
            <a:avLst>
              <a:gd name="adj1" fmla="val -43797"/>
              <a:gd name="adj2" fmla="val 625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Hash collision</a:t>
            </a:r>
          </a:p>
        </p:txBody>
      </p:sp>
      <p:cxnSp>
        <p:nvCxnSpPr>
          <p:cNvPr id="134" name="Straight Arrow Connector 133"/>
          <p:cNvCxnSpPr>
            <a:stCxn id="131" idx="3"/>
          </p:cNvCxnSpPr>
          <p:nvPr/>
        </p:nvCxnSpPr>
        <p:spPr>
          <a:xfrm flipH="1" flipV="1">
            <a:off x="2417323" y="2374507"/>
            <a:ext cx="4040515" cy="78443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35" name="Straight Arrow Connector 134"/>
          <p:cNvCxnSpPr>
            <a:cxnSpLocks/>
            <a:stCxn id="131" idx="0"/>
          </p:cNvCxnSpPr>
          <p:nvPr/>
        </p:nvCxnSpPr>
        <p:spPr>
          <a:xfrm flipH="1">
            <a:off x="2569044" y="3374496"/>
            <a:ext cx="3131044" cy="53084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37" name="Thought Bubble: Cloud 136"/>
          <p:cNvSpPr/>
          <p:nvPr/>
        </p:nvSpPr>
        <p:spPr>
          <a:xfrm>
            <a:off x="4164866" y="1824898"/>
            <a:ext cx="2211615" cy="339481"/>
          </a:xfrm>
          <a:prstGeom prst="cloudCallout">
            <a:avLst>
              <a:gd name="adj1" fmla="val -73047"/>
              <a:gd name="adj2" fmla="val 805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duplicate key != collision</a:t>
            </a:r>
          </a:p>
        </p:txBody>
      </p:sp>
      <p:sp>
        <p:nvSpPr>
          <p:cNvPr id="139" name="Thought Bubble: Cloud 138"/>
          <p:cNvSpPr/>
          <p:nvPr/>
        </p:nvSpPr>
        <p:spPr>
          <a:xfrm>
            <a:off x="5927932" y="4205400"/>
            <a:ext cx="2052723" cy="795237"/>
          </a:xfrm>
          <a:prstGeom prst="cloudCallout">
            <a:avLst>
              <a:gd name="adj1" fmla="val -119360"/>
              <a:gd name="adj2" fmla="val -5871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Begin ts reflects order of inserts</a:t>
            </a:r>
          </a:p>
        </p:txBody>
      </p:sp>
      <p:sp>
        <p:nvSpPr>
          <p:cNvPr id="3" name="TextBox 2"/>
          <p:cNvSpPr txBox="1"/>
          <p:nvPr/>
        </p:nvSpPr>
        <p:spPr>
          <a:xfrm>
            <a:off x="2133135" y="1115002"/>
            <a:ext cx="360996" cy="369332"/>
          </a:xfrm>
          <a:prstGeom prst="rect">
            <a:avLst/>
          </a:prstGeom>
          <a:noFill/>
        </p:spPr>
        <p:txBody>
          <a:bodyPr wrap="none" rtlCol="0">
            <a:spAutoFit/>
          </a:bodyPr>
          <a:lstStyle/>
          <a:p>
            <a:r>
              <a:rPr lang="en-US" dirty="0"/>
              <a:t>ts</a:t>
            </a:r>
          </a:p>
        </p:txBody>
      </p:sp>
      <p:cxnSp>
        <p:nvCxnSpPr>
          <p:cNvPr id="78" name="Straight Arrow Connector 77"/>
          <p:cNvCxnSpPr>
            <a:cxnSpLocks/>
            <a:stCxn id="131" idx="0"/>
          </p:cNvCxnSpPr>
          <p:nvPr/>
        </p:nvCxnSpPr>
        <p:spPr>
          <a:xfrm flipH="1">
            <a:off x="4199424" y="3374496"/>
            <a:ext cx="1500664" cy="80293"/>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7958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2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8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2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8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26"/>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90"/>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27"/>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97"/>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99"/>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28"/>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36"/>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7"/>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8"/>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39"/>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40"/>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41"/>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42"/>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43"/>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44"/>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45"/>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47"/>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121"/>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101"/>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118"/>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102"/>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112"/>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114"/>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nodeType="clickEffect">
                                  <p:stCondLst>
                                    <p:cond delay="0"/>
                                  </p:stCondLst>
                                  <p:childTnLst>
                                    <p:set>
                                      <p:cBhvr>
                                        <p:cTn id="108" dur="1" fill="hold">
                                          <p:stCondLst>
                                            <p:cond delay="0"/>
                                          </p:stCondLst>
                                        </p:cTn>
                                        <p:tgtEl>
                                          <p:spTgt spid="119"/>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nodeType="clickEffect">
                                  <p:stCondLst>
                                    <p:cond delay="0"/>
                                  </p:stCondLst>
                                  <p:childTnLst>
                                    <p:set>
                                      <p:cBhvr>
                                        <p:cTn id="112" dur="1" fill="hold">
                                          <p:stCondLst>
                                            <p:cond delay="0"/>
                                          </p:stCondLst>
                                        </p:cTn>
                                        <p:tgtEl>
                                          <p:spTgt spid="122"/>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131"/>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134"/>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135"/>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78"/>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137"/>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grpId="0" nodeType="clickEffect">
                                  <p:stCondLst>
                                    <p:cond delay="0"/>
                                  </p:stCondLst>
                                  <p:childTnLst>
                                    <p:set>
                                      <p:cBhvr>
                                        <p:cTn id="130" dur="1" fill="hold">
                                          <p:stCondLst>
                                            <p:cond delay="0"/>
                                          </p:stCondLst>
                                        </p:cTn>
                                        <p:tgtEl>
                                          <p:spTgt spid="130"/>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grpId="0" nodeType="clickEffect">
                                  <p:stCondLst>
                                    <p:cond delay="0"/>
                                  </p:stCondLst>
                                  <p:childTnLst>
                                    <p:set>
                                      <p:cBhvr>
                                        <p:cTn id="134" dur="1" fill="hold">
                                          <p:stCondLst>
                                            <p:cond delay="0"/>
                                          </p:stCondLst>
                                        </p:cTn>
                                        <p:tgtEl>
                                          <p:spTgt spid="1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17" grpId="0" animBg="1"/>
      <p:bldP spid="18" grpId="0" animBg="1"/>
      <p:bldP spid="19" grpId="0" animBg="1"/>
      <p:bldP spid="22" grpId="0" animBg="1"/>
      <p:bldP spid="23" grpId="0" animBg="1"/>
      <p:bldP spid="24" grpId="0" animBg="1"/>
      <p:bldP spid="25" grpId="0" animBg="1"/>
      <p:bldP spid="26" grpId="0"/>
      <p:bldP spid="36" grpId="0" animBg="1"/>
      <p:bldP spid="37" grpId="0" animBg="1"/>
      <p:bldP spid="38" grpId="0" animBg="1"/>
      <p:bldP spid="39" grpId="0" animBg="1"/>
      <p:bldP spid="40" grpId="0" animBg="1"/>
      <p:bldP spid="41" grpId="0" animBg="1"/>
      <p:bldP spid="42" grpId="0" animBg="1"/>
      <p:bldP spid="43" grpId="0" animBg="1"/>
      <p:bldP spid="44" grpId="0" animBg="1"/>
      <p:bldP spid="45" grpId="0"/>
      <p:bldP spid="46" grpId="0"/>
      <p:bldP spid="47" grpId="0"/>
      <p:bldP spid="48" grpId="0"/>
      <p:bldP spid="49" grpId="0"/>
      <p:bldP spid="101" grpId="0"/>
      <p:bldP spid="118" grpId="0"/>
      <p:bldP spid="121" grpId="0"/>
      <p:bldP spid="130" grpId="0" animBg="1"/>
      <p:bldP spid="131" grpId="0" animBg="1"/>
      <p:bldP spid="137" grpId="0" animBg="1"/>
      <p:bldP spid="139" grpId="0" animBg="1"/>
      <p:bldP spid="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Hash Indexes</a:t>
            </a:r>
          </a:p>
        </p:txBody>
      </p:sp>
      <p:sp>
        <p:nvSpPr>
          <p:cNvPr id="10" name="Content Placeholder 9"/>
          <p:cNvSpPr>
            <a:spLocks noGrp="1"/>
          </p:cNvSpPr>
          <p:nvPr>
            <p:ph idx="10"/>
          </p:nvPr>
        </p:nvSpPr>
        <p:spPr>
          <a:xfrm>
            <a:off x="286527" y="760273"/>
            <a:ext cx="8528861" cy="4165017"/>
          </a:xfrm>
        </p:spPr>
        <p:txBody>
          <a:bodyPr/>
          <a:lstStyle/>
          <a:p>
            <a:pPr lvl="2"/>
            <a:r>
              <a:rPr lang="en-US" sz="2400" dirty="0">
                <a:solidFill>
                  <a:schemeClr val="tx2"/>
                </a:solidFill>
              </a:rPr>
              <a:t>When should I use these?</a:t>
            </a:r>
          </a:p>
          <a:p>
            <a:pPr lvl="2"/>
            <a:r>
              <a:rPr lang="en-US" sz="1600" dirty="0"/>
              <a:t>Single row lookups by exact key value</a:t>
            </a:r>
          </a:p>
          <a:p>
            <a:pPr lvl="2"/>
            <a:r>
              <a:rPr lang="en-US" sz="1600" dirty="0"/>
              <a:t>Support multi-column indexes</a:t>
            </a:r>
          </a:p>
          <a:p>
            <a:pPr lvl="2"/>
            <a:r>
              <a:rPr lang="en-US" sz="2400" dirty="0">
                <a:solidFill>
                  <a:schemeClr val="tx2"/>
                </a:solidFill>
              </a:rPr>
              <a:t>Do I care about bucket counts and chain length?</a:t>
            </a:r>
          </a:p>
          <a:p>
            <a:pPr lvl="2"/>
            <a:r>
              <a:rPr lang="en-US" sz="1600" dirty="0"/>
              <a:t>The key is to keep the chains short</a:t>
            </a:r>
          </a:p>
          <a:p>
            <a:pPr lvl="2"/>
            <a:r>
              <a:rPr lang="en-US" sz="1600" dirty="0"/>
              <a:t>Key values with high cardinality the best and typically result in short chains</a:t>
            </a:r>
          </a:p>
          <a:p>
            <a:pPr lvl="2"/>
            <a:r>
              <a:rPr lang="en-US" sz="1600" dirty="0"/>
              <a:t>Larger number of buckets keep collisions low and chains shorter</a:t>
            </a:r>
          </a:p>
          <a:p>
            <a:pPr lvl="2"/>
            <a:r>
              <a:rPr lang="en-US" sz="2400" dirty="0">
                <a:solidFill>
                  <a:schemeClr val="tx2"/>
                </a:solidFill>
              </a:rPr>
              <a:t>Monitor and adjust with dm_db_xtp_hash_index_stats</a:t>
            </a:r>
          </a:p>
          <a:p>
            <a:pPr lvl="2"/>
            <a:r>
              <a:rPr lang="en-US" sz="1600" dirty="0"/>
              <a:t>SQL catalog view sys.hash_indexes also provided</a:t>
            </a:r>
          </a:p>
          <a:p>
            <a:pPr lvl="2"/>
            <a:r>
              <a:rPr lang="en-US" sz="1600" dirty="0"/>
              <a:t>Empty bucket % high ok except uses memory and can affect scans</a:t>
            </a:r>
          </a:p>
          <a:p>
            <a:pPr lvl="2"/>
            <a:r>
              <a:rPr lang="en-US" sz="1600" dirty="0"/>
              <a:t>Monitor average and max chain length (1 avg chain ideal; &lt; 10 acceptable</a:t>
            </a:r>
            <a:r>
              <a:rPr lang="en-US" dirty="0"/>
              <a:t>)</a:t>
            </a:r>
          </a:p>
          <a:p>
            <a:pPr lvl="2"/>
            <a:endParaRPr lang="en-US" dirty="0"/>
          </a:p>
          <a:p>
            <a:pPr lvl="2"/>
            <a:endParaRPr lang="en-US" dirty="0"/>
          </a:p>
          <a:p>
            <a:pPr lvl="2"/>
            <a:endParaRPr lang="en-US" dirty="0"/>
          </a:p>
        </p:txBody>
      </p:sp>
      <p:sp>
        <p:nvSpPr>
          <p:cNvPr id="4" name="Thought Bubble: Cloud 3"/>
          <p:cNvSpPr/>
          <p:nvPr/>
        </p:nvSpPr>
        <p:spPr>
          <a:xfrm>
            <a:off x="6361796" y="3451253"/>
            <a:ext cx="2713422" cy="821725"/>
          </a:xfrm>
          <a:prstGeom prst="cloudCallout">
            <a:avLst>
              <a:gd name="adj1" fmla="val -46068"/>
              <a:gd name="adj2" fmla="val 36918"/>
            </a:avLst>
          </a:prstGeom>
          <a:solidFill>
            <a:schemeClr val="accent3">
              <a:lumMod val="5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Rebuild with ALTER TABLE. Could take some time</a:t>
            </a:r>
          </a:p>
        </p:txBody>
      </p:sp>
      <p:sp>
        <p:nvSpPr>
          <p:cNvPr id="5" name="Rectangle: Rounded Corners 4"/>
          <p:cNvSpPr/>
          <p:nvPr/>
        </p:nvSpPr>
        <p:spPr>
          <a:xfrm>
            <a:off x="750093" y="4614863"/>
            <a:ext cx="7696200" cy="348527"/>
          </a:xfrm>
          <a:prstGeom prst="roundRect">
            <a:avLst/>
          </a:prstGeom>
          <a:solidFill>
            <a:schemeClr val="accent4"/>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REBUILD can block interop with SCH-S; Native proc rebuilt so blocked</a:t>
            </a:r>
          </a:p>
        </p:txBody>
      </p:sp>
    </p:spTree>
    <p:extLst>
      <p:ext uri="{BB962C8B-B14F-4D97-AF65-F5344CB8AC3E}">
        <p14:creationId xmlns:p14="http://schemas.microsoft.com/office/powerpoint/2010/main" val="2079728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0">
                                            <p:txEl>
                                              <p:pRg st="10" end="10"/>
                                            </p:txEl>
                                          </p:spTgt>
                                        </p:tgtEl>
                                        <p:attrNameLst>
                                          <p:attrName>style.visibility</p:attrName>
                                        </p:attrNameLst>
                                      </p:cBhvr>
                                      <p:to>
                                        <p:strVal val="visible"/>
                                      </p:to>
                                    </p:set>
                                  </p:childTnLst>
                                </p:cTn>
                              </p:par>
                            </p:childTnLst>
                          </p:cTn>
                        </p:par>
                        <p:par>
                          <p:cTn id="31" fill="hold">
                            <p:stCondLst>
                              <p:cond delay="0"/>
                            </p:stCondLst>
                            <p:childTnLst>
                              <p:par>
                                <p:cTn id="32" presetID="1" presetClass="entr" presetSubtype="0" fill="hold" grpId="0" nodeType="afterEffect">
                                  <p:stCondLst>
                                    <p:cond delay="0"/>
                                  </p:stCondLst>
                                  <p:childTnLst>
                                    <p:set>
                                      <p:cBhvr>
                                        <p:cTn id="33" dur="1" fill="hold">
                                          <p:stCondLst>
                                            <p:cond delay="0"/>
                                          </p:stCondLst>
                                        </p:cTn>
                                        <p:tgtEl>
                                          <p:spTgt spid="4"/>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br>
              <a:rPr lang="en-US" dirty="0"/>
            </a:br>
            <a:br>
              <a:rPr lang="en-US" dirty="0"/>
            </a:br>
            <a:br>
              <a:rPr lang="en-US" dirty="0"/>
            </a:br>
            <a:br>
              <a:rPr lang="en-US" dirty="0"/>
            </a:br>
            <a:br>
              <a:rPr lang="en-US" dirty="0"/>
            </a:br>
            <a:r>
              <a:rPr lang="en-US" dirty="0"/>
              <a:t>Finding In-</a:t>
            </a:r>
            <a:br>
              <a:rPr lang="en-US" dirty="0"/>
            </a:br>
            <a:br>
              <a:rPr lang="en-US" dirty="0"/>
            </a:br>
            <a:r>
              <a:rPr lang="en-US" dirty="0"/>
              <a:t>Memory Data </a:t>
            </a:r>
            <a:br>
              <a:rPr lang="en-US" dirty="0"/>
            </a:br>
            <a:br>
              <a:rPr lang="en-US" dirty="0"/>
            </a:br>
            <a:r>
              <a:rPr lang="en-US" dirty="0"/>
              <a:t>Rows</a:t>
            </a:r>
          </a:p>
        </p:txBody>
      </p:sp>
      <p:sp>
        <p:nvSpPr>
          <p:cNvPr id="5" name="Subtitle 4"/>
          <p:cNvSpPr>
            <a:spLocks noGrp="1"/>
          </p:cNvSpPr>
          <p:nvPr>
            <p:ph type="subTitle" idx="1"/>
          </p:nvPr>
        </p:nvSpPr>
        <p:spPr/>
        <p:txBody>
          <a:bodyPr/>
          <a:lstStyle/>
          <a:p>
            <a:r>
              <a:rPr lang="en-US" dirty="0">
                <a:solidFill>
                  <a:srgbClr val="0090D2"/>
                </a:solidFill>
              </a:rPr>
              <a:t>Demo</a:t>
            </a:r>
          </a:p>
        </p:txBody>
      </p:sp>
    </p:spTree>
    <p:extLst>
      <p:ext uri="{BB962C8B-B14F-4D97-AF65-F5344CB8AC3E}">
        <p14:creationId xmlns:p14="http://schemas.microsoft.com/office/powerpoint/2010/main" val="38757618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Range Indexes</a:t>
            </a:r>
          </a:p>
        </p:txBody>
      </p:sp>
      <p:sp>
        <p:nvSpPr>
          <p:cNvPr id="10" name="Content Placeholder 9"/>
          <p:cNvSpPr>
            <a:spLocks noGrp="1"/>
          </p:cNvSpPr>
          <p:nvPr>
            <p:ph idx="10"/>
          </p:nvPr>
        </p:nvSpPr>
        <p:spPr>
          <a:xfrm>
            <a:off x="457200" y="864183"/>
            <a:ext cx="8528861" cy="3895928"/>
          </a:xfrm>
        </p:spPr>
        <p:txBody>
          <a:bodyPr/>
          <a:lstStyle/>
          <a:p>
            <a:pPr lvl="2"/>
            <a:r>
              <a:rPr lang="en-US" sz="2800" dirty="0">
                <a:solidFill>
                  <a:schemeClr val="tx2"/>
                </a:solidFill>
              </a:rPr>
              <a:t>When should I use these?</a:t>
            </a:r>
          </a:p>
          <a:p>
            <a:pPr lvl="2"/>
            <a:r>
              <a:rPr lang="en-US" dirty="0"/>
              <a:t>Frequent multi-row searches based on a “range” criteria (Ex. &gt;, &lt; )</a:t>
            </a:r>
          </a:p>
          <a:p>
            <a:pPr lvl="2"/>
            <a:r>
              <a:rPr lang="en-US" dirty="0"/>
              <a:t>ORDER BY on index key</a:t>
            </a:r>
          </a:p>
          <a:p>
            <a:pPr lvl="2"/>
            <a:r>
              <a:rPr lang="en-US" dirty="0"/>
              <a:t>First column of multi-column index searches</a:t>
            </a:r>
          </a:p>
          <a:p>
            <a:pPr lvl="2"/>
            <a:r>
              <a:rPr lang="en-US" dirty="0"/>
              <a:t>“I don’t know” or “I don’t want to maintain buckets” – Default for an index</a:t>
            </a:r>
          </a:p>
          <a:p>
            <a:pPr lvl="2"/>
            <a:r>
              <a:rPr lang="en-US" dirty="0"/>
              <a:t>You can always put pkey on hash and range on other columns for seeks</a:t>
            </a:r>
          </a:p>
          <a:p>
            <a:pPr lvl="2"/>
            <a:r>
              <a:rPr lang="en-US" sz="2800" dirty="0">
                <a:solidFill>
                  <a:schemeClr val="tx2"/>
                </a:solidFill>
              </a:rPr>
              <a:t>What is different about them?</a:t>
            </a:r>
          </a:p>
          <a:p>
            <a:pPr lvl="2"/>
            <a:r>
              <a:rPr lang="en-US" dirty="0"/>
              <a:t>Contains a tree of pages but not a fixed size like SQL btrees</a:t>
            </a:r>
          </a:p>
          <a:p>
            <a:pPr lvl="2"/>
            <a:r>
              <a:rPr lang="en-US" dirty="0"/>
              <a:t>Pointers are logical IDs that refer to Page Mapping Table</a:t>
            </a:r>
          </a:p>
          <a:p>
            <a:pPr lvl="2"/>
            <a:r>
              <a:rPr lang="en-US" dirty="0"/>
              <a:t>Updates are contained in “delta” records instead of modifying page</a:t>
            </a:r>
          </a:p>
          <a:p>
            <a:pPr lvl="2"/>
            <a:endParaRPr lang="en-US" dirty="0"/>
          </a:p>
          <a:p>
            <a:pPr lvl="2"/>
            <a:endParaRPr lang="en-US" dirty="0"/>
          </a:p>
          <a:p>
            <a:pPr lvl="2"/>
            <a:endParaRPr lang="en-US" dirty="0"/>
          </a:p>
          <a:p>
            <a:pPr lvl="2"/>
            <a:endParaRPr lang="en-US" dirty="0"/>
          </a:p>
        </p:txBody>
      </p:sp>
    </p:spTree>
    <p:extLst>
      <p:ext uri="{BB962C8B-B14F-4D97-AF65-F5344CB8AC3E}">
        <p14:creationId xmlns:p14="http://schemas.microsoft.com/office/powerpoint/2010/main" val="7000279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Range Indexes</a:t>
            </a:r>
          </a:p>
        </p:txBody>
      </p:sp>
      <p:pic>
        <p:nvPicPr>
          <p:cNvPr id="3" name="Picture 2"/>
          <p:cNvPicPr>
            <a:picLocks noChangeAspect="1"/>
          </p:cNvPicPr>
          <p:nvPr/>
        </p:nvPicPr>
        <p:blipFill>
          <a:blip r:embed="rId3"/>
          <a:stretch>
            <a:fillRect/>
          </a:stretch>
        </p:blipFill>
        <p:spPr>
          <a:xfrm>
            <a:off x="729575" y="912270"/>
            <a:ext cx="7256834" cy="3814934"/>
          </a:xfrm>
          <a:prstGeom prst="rect">
            <a:avLst/>
          </a:prstGeom>
        </p:spPr>
      </p:pic>
      <p:sp>
        <p:nvSpPr>
          <p:cNvPr id="4" name="Thought Bubble: Cloud 3"/>
          <p:cNvSpPr/>
          <p:nvPr/>
        </p:nvSpPr>
        <p:spPr>
          <a:xfrm>
            <a:off x="5505450" y="395288"/>
            <a:ext cx="3352799" cy="1090612"/>
          </a:xfrm>
          <a:prstGeom prst="cloudCallout">
            <a:avLst/>
          </a:prstGeom>
          <a:solidFill>
            <a:schemeClr val="bg2">
              <a:lumMod val="40000"/>
              <a:lumOff val="6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 </a:t>
            </a:r>
            <a:r>
              <a:rPr lang="en-US" dirty="0">
                <a:hlinkClick r:id="rId4"/>
              </a:rPr>
              <a:t>Bw-Tree</a:t>
            </a:r>
            <a:r>
              <a:rPr lang="en-US" dirty="0"/>
              <a:t>. “Lock and Latch” free btree index</a:t>
            </a:r>
          </a:p>
        </p:txBody>
      </p:sp>
    </p:spTree>
    <p:extLst>
      <p:ext uri="{BB962C8B-B14F-4D97-AF65-F5344CB8AC3E}">
        <p14:creationId xmlns:p14="http://schemas.microsoft.com/office/powerpoint/2010/main" val="34746280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stretch>
            <a:fillRect/>
          </a:stretch>
        </p:blipFill>
        <p:spPr>
          <a:xfrm>
            <a:off x="972807" y="1839987"/>
            <a:ext cx="6311487" cy="1693623"/>
          </a:xfrm>
          <a:prstGeom prst="rect">
            <a:avLst/>
          </a:prstGeom>
        </p:spPr>
      </p:pic>
      <p:sp>
        <p:nvSpPr>
          <p:cNvPr id="2" name="Title 1"/>
          <p:cNvSpPr>
            <a:spLocks noGrp="1"/>
          </p:cNvSpPr>
          <p:nvPr>
            <p:ph type="title"/>
          </p:nvPr>
        </p:nvSpPr>
        <p:spPr/>
        <p:txBody>
          <a:bodyPr/>
          <a:lstStyle/>
          <a:p>
            <a:r>
              <a:rPr lang="en-US" sz="3200" dirty="0"/>
              <a:t>The SCHEMA DLL</a:t>
            </a:r>
          </a:p>
        </p:txBody>
      </p:sp>
      <p:sp>
        <p:nvSpPr>
          <p:cNvPr id="7" name="Content Placeholder 6"/>
          <p:cNvSpPr>
            <a:spLocks noGrp="1"/>
          </p:cNvSpPr>
          <p:nvPr>
            <p:ph sz="quarter" idx="10"/>
          </p:nvPr>
        </p:nvSpPr>
        <p:spPr>
          <a:xfrm>
            <a:off x="394072" y="864183"/>
            <a:ext cx="8242300" cy="959753"/>
          </a:xfrm>
        </p:spPr>
        <p:txBody>
          <a:bodyPr/>
          <a:lstStyle/>
          <a:p>
            <a:pPr marL="342900" lvl="0" indent="-342900">
              <a:spcBef>
                <a:spcPts val="0"/>
              </a:spcBef>
              <a:buClr>
                <a:srgbClr val="0090D2"/>
              </a:buClr>
              <a:buFont typeface="Arial"/>
              <a:buChar char="•"/>
            </a:pPr>
            <a:r>
              <a:rPr lang="en-US" sz="1800" dirty="0">
                <a:solidFill>
                  <a:schemeClr val="tx1"/>
                </a:solidFill>
              </a:rPr>
              <a:t>The HK Engine doesn’t understand row formats or key value comparisons</a:t>
            </a:r>
          </a:p>
          <a:p>
            <a:pPr marL="342900" lvl="0" indent="-342900">
              <a:spcBef>
                <a:spcPts val="0"/>
              </a:spcBef>
              <a:buClr>
                <a:srgbClr val="0090D2"/>
              </a:buClr>
              <a:buFont typeface="Arial"/>
              <a:buChar char="•"/>
            </a:pPr>
            <a:r>
              <a:rPr lang="en-US" sz="1800" dirty="0">
                <a:solidFill>
                  <a:schemeClr val="tx1"/>
                </a:solidFill>
              </a:rPr>
              <a:t>So when a table is built or altered, we create, compile, and build a DLL bound to the table used for interop queries</a:t>
            </a:r>
          </a:p>
          <a:p>
            <a:pPr marL="342900" lvl="0" indent="-342900">
              <a:spcBef>
                <a:spcPts val="0"/>
              </a:spcBef>
              <a:buClr>
                <a:srgbClr val="0090D2"/>
              </a:buClr>
              <a:buFont typeface="Arial"/>
              <a:buChar char="•"/>
            </a:pPr>
            <a:endParaRPr lang="en-US" sz="1800" dirty="0">
              <a:solidFill>
                <a:schemeClr val="tx1"/>
              </a:solidFill>
            </a:endParaRPr>
          </a:p>
        </p:txBody>
      </p:sp>
      <p:sp>
        <p:nvSpPr>
          <p:cNvPr id="4" name="Thought Bubble: Cloud 3"/>
          <p:cNvSpPr/>
          <p:nvPr/>
        </p:nvSpPr>
        <p:spPr>
          <a:xfrm>
            <a:off x="7434212" y="1670092"/>
            <a:ext cx="1609928" cy="349160"/>
          </a:xfrm>
          <a:prstGeom prst="cloudCallout">
            <a:avLst>
              <a:gd name="adj1" fmla="val -66646"/>
              <a:gd name="adj2" fmla="val 3218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dbid</a:t>
            </a:r>
          </a:p>
        </p:txBody>
      </p:sp>
      <p:sp>
        <p:nvSpPr>
          <p:cNvPr id="6" name="Thought Bubble: Cloud 5"/>
          <p:cNvSpPr/>
          <p:nvPr/>
        </p:nvSpPr>
        <p:spPr>
          <a:xfrm>
            <a:off x="4346827" y="3721202"/>
            <a:ext cx="1877591" cy="745788"/>
          </a:xfrm>
          <a:prstGeom prst="cloudCallout">
            <a:avLst>
              <a:gd name="adj1" fmla="val -168319"/>
              <a:gd name="adj2" fmla="val -9487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object_id </a:t>
            </a:r>
          </a:p>
        </p:txBody>
      </p:sp>
      <p:sp>
        <p:nvSpPr>
          <p:cNvPr id="8" name="Thought Bubble: Cloud 7"/>
          <p:cNvSpPr/>
          <p:nvPr/>
        </p:nvSpPr>
        <p:spPr>
          <a:xfrm>
            <a:off x="7199181" y="3429203"/>
            <a:ext cx="1631004" cy="502158"/>
          </a:xfrm>
          <a:prstGeom prst="cloudCallout">
            <a:avLst>
              <a:gd name="adj1" fmla="val -142248"/>
              <a:gd name="adj2" fmla="val -9963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Symbol file</a:t>
            </a:r>
          </a:p>
        </p:txBody>
      </p:sp>
      <p:sp>
        <p:nvSpPr>
          <p:cNvPr id="5" name="Thought Bubble: Cloud 4"/>
          <p:cNvSpPr/>
          <p:nvPr/>
        </p:nvSpPr>
        <p:spPr>
          <a:xfrm>
            <a:off x="150318" y="4097902"/>
            <a:ext cx="2597135" cy="790921"/>
          </a:xfrm>
          <a:prstGeom prst="cloudCallout">
            <a:avLst>
              <a:gd name="adj1" fmla="val 37076"/>
              <a:gd name="adj2" fmla="val -4759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Rebuilt when database comes online or table altered</a:t>
            </a:r>
          </a:p>
        </p:txBody>
      </p:sp>
      <p:cxnSp>
        <p:nvCxnSpPr>
          <p:cNvPr id="11" name="Straight Arrow Connector 10"/>
          <p:cNvCxnSpPr>
            <a:cxnSpLocks/>
            <a:stCxn id="4" idx="1"/>
          </p:cNvCxnSpPr>
          <p:nvPr/>
        </p:nvCxnSpPr>
        <p:spPr>
          <a:xfrm flipH="1">
            <a:off x="1667185" y="2018880"/>
            <a:ext cx="6571991" cy="39812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4" name="Thought Bubble: Cloud 13"/>
          <p:cNvSpPr/>
          <p:nvPr/>
        </p:nvSpPr>
        <p:spPr>
          <a:xfrm>
            <a:off x="6444244" y="4361373"/>
            <a:ext cx="1909763" cy="563900"/>
          </a:xfrm>
          <a:prstGeom prst="cloudCallout">
            <a:avLst>
              <a:gd name="adj1" fmla="val -119098"/>
              <a:gd name="adj2" fmla="val -2942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cl.exe output</a:t>
            </a:r>
          </a:p>
        </p:txBody>
      </p:sp>
      <p:sp>
        <p:nvSpPr>
          <p:cNvPr id="15" name="Thought Bubble: Cloud 14"/>
          <p:cNvSpPr/>
          <p:nvPr/>
        </p:nvSpPr>
        <p:spPr>
          <a:xfrm>
            <a:off x="6976356" y="2169373"/>
            <a:ext cx="1853829" cy="425731"/>
          </a:xfrm>
          <a:prstGeom prst="cloudCallout">
            <a:avLst>
              <a:gd name="adj1" fmla="val -148650"/>
              <a:gd name="adj2" fmla="val 1892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Generated C source</a:t>
            </a:r>
          </a:p>
        </p:txBody>
      </p:sp>
      <p:sp>
        <p:nvSpPr>
          <p:cNvPr id="12" name="Thought Bubble: Cloud 11"/>
          <p:cNvSpPr/>
          <p:nvPr/>
        </p:nvSpPr>
        <p:spPr>
          <a:xfrm>
            <a:off x="3034873" y="4493363"/>
            <a:ext cx="2250750" cy="558326"/>
          </a:xfrm>
          <a:prstGeom prst="cloudCallout">
            <a:avLst>
              <a:gd name="adj1" fmla="val -113889"/>
              <a:gd name="adj2" fmla="val -24550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t = schema DLL</a:t>
            </a:r>
          </a:p>
          <a:p>
            <a:pPr algn="ctr"/>
            <a:r>
              <a:rPr lang="en-US" sz="1400" dirty="0"/>
              <a:t>p =native proc</a:t>
            </a:r>
          </a:p>
        </p:txBody>
      </p:sp>
    </p:spTree>
    <p:extLst>
      <p:ext uri="{BB962C8B-B14F-4D97-AF65-F5344CB8AC3E}">
        <p14:creationId xmlns:p14="http://schemas.microsoft.com/office/powerpoint/2010/main" val="3541189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8" grpId="0" animBg="1"/>
      <p:bldP spid="5" grpId="0" animBg="1"/>
      <p:bldP spid="14" grpId="0" animBg="1"/>
      <p:bldP spid="15" grpId="0" animBg="1"/>
      <p:bldP spid="1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 name="Straight Arrow Connector 19"/>
          <p:cNvCxnSpPr>
            <a:cxnSpLocks/>
          </p:cNvCxnSpPr>
          <p:nvPr/>
        </p:nvCxnSpPr>
        <p:spPr>
          <a:xfrm flipH="1">
            <a:off x="1285372" y="754821"/>
            <a:ext cx="3130642" cy="17053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 name="Title 1"/>
          <p:cNvSpPr>
            <a:spLocks noGrp="1"/>
          </p:cNvSpPr>
          <p:nvPr>
            <p:ph type="title"/>
          </p:nvPr>
        </p:nvSpPr>
        <p:spPr/>
        <p:txBody>
          <a:bodyPr/>
          <a:lstStyle/>
          <a:p>
            <a:r>
              <a:rPr lang="en-US" dirty="0"/>
              <a:t>The Row Payload</a:t>
            </a:r>
          </a:p>
        </p:txBody>
      </p:sp>
      <p:sp>
        <p:nvSpPr>
          <p:cNvPr id="5" name="Rectangle 4"/>
          <p:cNvSpPr/>
          <p:nvPr/>
        </p:nvSpPr>
        <p:spPr>
          <a:xfrm>
            <a:off x="4286587" y="306714"/>
            <a:ext cx="4572000" cy="2308324"/>
          </a:xfrm>
          <a:prstGeom prst="rect">
            <a:avLst/>
          </a:prstGeom>
        </p:spPr>
        <p:txBody>
          <a:bodyPr>
            <a:spAutoFit/>
          </a:bodyPr>
          <a:lstStyle/>
          <a:p>
            <a:r>
              <a:rPr lang="en-US" sz="1600" dirty="0">
                <a:solidFill>
                  <a:srgbClr val="0000FF"/>
                </a:solidFill>
                <a:latin typeface="Consolas" panose="020B0609020204030204" pitchFamily="49" charset="0"/>
              </a:rPr>
              <a:t>create</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table</a:t>
            </a:r>
            <a:r>
              <a:rPr lang="en-US" sz="1600" dirty="0">
                <a:solidFill>
                  <a:srgbClr val="000000"/>
                </a:solidFill>
                <a:latin typeface="Consolas" panose="020B0609020204030204" pitchFamily="49" charset="0"/>
              </a:rPr>
              <a:t> letsgomavs</a:t>
            </a:r>
          </a:p>
          <a:p>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col1 </a:t>
            </a:r>
            <a:r>
              <a:rPr lang="en-US" sz="1600" dirty="0">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not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null</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identity</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primary</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key</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nonclustered</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hash</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with </a:t>
            </a:r>
            <a:r>
              <a:rPr lang="en-US" sz="1600" dirty="0">
                <a:solidFill>
                  <a:srgbClr val="808080"/>
                </a:solidFill>
                <a:latin typeface="Consolas" panose="020B0609020204030204" pitchFamily="49" charset="0"/>
              </a:rPr>
              <a:t>(</a:t>
            </a:r>
            <a:r>
              <a:rPr lang="en-US" sz="1600" dirty="0">
                <a:solidFill>
                  <a:srgbClr val="0000FF"/>
                </a:solidFill>
                <a:latin typeface="Consolas" panose="020B0609020204030204" pitchFamily="49" charset="0"/>
              </a:rPr>
              <a:t>bucket_count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1000000</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col2 </a:t>
            </a:r>
            <a:r>
              <a:rPr lang="en-US" sz="1600" dirty="0">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not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null,</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col3 </a:t>
            </a:r>
            <a:r>
              <a:rPr lang="en-US" sz="1600" dirty="0">
                <a:solidFill>
                  <a:srgbClr val="0000FF"/>
                </a:solidFill>
                <a:latin typeface="Consolas" panose="020B0609020204030204" pitchFamily="49" charset="0"/>
              </a:rPr>
              <a:t>varchar</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100</a:t>
            </a:r>
            <a:r>
              <a:rPr lang="en-US" sz="1600" dirty="0">
                <a:solidFill>
                  <a:srgbClr val="808080"/>
                </a:solidFill>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808080"/>
                </a:solidFill>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0000FF"/>
                </a:solidFill>
                <a:latin typeface="Consolas" panose="020B0609020204030204" pitchFamily="49" charset="0"/>
              </a:rPr>
              <a:t>with </a:t>
            </a:r>
            <a:r>
              <a:rPr lang="en-US" sz="1600" dirty="0">
                <a:solidFill>
                  <a:srgbClr val="808080"/>
                </a:solidFill>
                <a:latin typeface="Consolas" panose="020B0609020204030204" pitchFamily="49" charset="0"/>
              </a:rPr>
              <a:t>(</a:t>
            </a:r>
            <a:r>
              <a:rPr lang="en-US" sz="1600" dirty="0">
                <a:solidFill>
                  <a:srgbClr val="0000FF"/>
                </a:solidFill>
                <a:latin typeface="Consolas" panose="020B0609020204030204" pitchFamily="49" charset="0"/>
              </a:rPr>
              <a:t>memory_optimized</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on</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durability</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schema_and_data</a:t>
            </a:r>
            <a:r>
              <a:rPr lang="en-US" sz="1600" dirty="0">
                <a:solidFill>
                  <a:srgbClr val="808080"/>
                </a:solidFill>
                <a:latin typeface="Consolas" panose="020B0609020204030204" pitchFamily="49" charset="0"/>
              </a:rPr>
              <a:t>)</a:t>
            </a:r>
            <a:endParaRPr lang="en-US" sz="1600" dirty="0">
              <a:solidFill>
                <a:srgbClr val="000000"/>
              </a:solidFill>
              <a:latin typeface="Consolas" panose="020B0609020204030204" pitchFamily="49" charset="0"/>
            </a:endParaRPr>
          </a:p>
        </p:txBody>
      </p:sp>
      <p:sp>
        <p:nvSpPr>
          <p:cNvPr id="7" name="Rectangle 6"/>
          <p:cNvSpPr/>
          <p:nvPr/>
        </p:nvSpPr>
        <p:spPr>
          <a:xfrm>
            <a:off x="123713" y="1062606"/>
            <a:ext cx="4572000" cy="2462213"/>
          </a:xfrm>
          <a:prstGeom prst="rect">
            <a:avLst/>
          </a:prstGeom>
        </p:spPr>
        <p:txBody>
          <a:bodyPr>
            <a:spAutoFit/>
          </a:bodyPr>
          <a:lstStyle/>
          <a:p>
            <a:r>
              <a:rPr lang="en-US" sz="1400" dirty="0">
                <a:solidFill>
                  <a:srgbClr val="0000FF"/>
                </a:solidFill>
                <a:latin typeface="Consolas" panose="020B0609020204030204" pitchFamily="49" charset="0"/>
              </a:rPr>
              <a:t>struct</a:t>
            </a:r>
            <a:r>
              <a:rPr lang="en-US" sz="1400" dirty="0">
                <a:solidFill>
                  <a:srgbClr val="000000"/>
                </a:solidFill>
                <a:latin typeface="Consolas" panose="020B0609020204030204" pitchFamily="49" charset="0"/>
              </a:rPr>
              <a:t> </a:t>
            </a:r>
            <a:r>
              <a:rPr lang="en-US" sz="1400" dirty="0">
                <a:solidFill>
                  <a:srgbClr val="2B91AF"/>
                </a:solidFill>
                <a:latin typeface="Consolas" panose="020B0609020204030204" pitchFamily="49" charset="0"/>
              </a:rPr>
              <a:t>NullBitsStruct_2147483654</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a:t>
            </a:r>
          </a:p>
          <a:p>
            <a:r>
              <a:rPr lang="en-US" sz="1400" dirty="0">
                <a:solidFill>
                  <a:srgbClr val="0000FF"/>
                </a:solidFill>
                <a:latin typeface="Consolas" panose="020B0609020204030204" pitchFamily="49" charset="0"/>
              </a:rPr>
              <a:t>unsigned</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char</a:t>
            </a:r>
            <a:r>
              <a:rPr lang="en-US" sz="1400" dirty="0">
                <a:solidFill>
                  <a:srgbClr val="000000"/>
                </a:solidFill>
                <a:latin typeface="Consolas" panose="020B0609020204030204" pitchFamily="49" charset="0"/>
              </a:rPr>
              <a:t> hkc_isnull_3:1;</a:t>
            </a:r>
          </a:p>
          <a:p>
            <a:r>
              <a:rPr lang="en-US" sz="1400" dirty="0">
                <a:solidFill>
                  <a:srgbClr val="000000"/>
                </a:solidFill>
                <a:latin typeface="Consolas" panose="020B0609020204030204" pitchFamily="49" charset="0"/>
              </a:rPr>
              <a:t>};</a:t>
            </a:r>
          </a:p>
          <a:p>
            <a:r>
              <a:rPr lang="en-US" sz="1400" dirty="0">
                <a:solidFill>
                  <a:srgbClr val="0000FF"/>
                </a:solidFill>
                <a:latin typeface="Consolas" panose="020B0609020204030204" pitchFamily="49" charset="0"/>
              </a:rPr>
              <a:t>struct</a:t>
            </a:r>
            <a:r>
              <a:rPr lang="en-US" sz="1400" dirty="0">
                <a:solidFill>
                  <a:srgbClr val="000000"/>
                </a:solidFill>
                <a:latin typeface="Consolas" panose="020B0609020204030204" pitchFamily="49" charset="0"/>
              </a:rPr>
              <a:t> </a:t>
            </a:r>
            <a:r>
              <a:rPr lang="en-US" sz="1400" dirty="0">
                <a:solidFill>
                  <a:srgbClr val="2B91AF"/>
                </a:solidFill>
                <a:latin typeface="Consolas" panose="020B0609020204030204" pitchFamily="49" charset="0"/>
              </a:rPr>
              <a:t>hkt_2147483654</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a:t>
            </a:r>
          </a:p>
          <a:p>
            <a:r>
              <a:rPr lang="en-US" sz="1400" dirty="0">
                <a:solidFill>
                  <a:srgbClr val="0000FF"/>
                </a:solidFill>
                <a:latin typeface="Consolas" panose="020B0609020204030204" pitchFamily="49" charset="0"/>
              </a:rPr>
              <a:t>long</a:t>
            </a:r>
            <a:r>
              <a:rPr lang="en-US" sz="1400" dirty="0">
                <a:solidFill>
                  <a:srgbClr val="000000"/>
                </a:solidFill>
                <a:latin typeface="Consolas" panose="020B0609020204030204" pitchFamily="49" charset="0"/>
              </a:rPr>
              <a:t> hkc_1;</a:t>
            </a:r>
          </a:p>
          <a:p>
            <a:r>
              <a:rPr lang="en-US" sz="1400" dirty="0">
                <a:solidFill>
                  <a:srgbClr val="0000FF"/>
                </a:solidFill>
                <a:latin typeface="Consolas" panose="020B0609020204030204" pitchFamily="49" charset="0"/>
              </a:rPr>
              <a:t>long</a:t>
            </a:r>
            <a:r>
              <a:rPr lang="en-US" sz="1400" dirty="0">
                <a:solidFill>
                  <a:srgbClr val="000000"/>
                </a:solidFill>
                <a:latin typeface="Consolas" panose="020B0609020204030204" pitchFamily="49" charset="0"/>
              </a:rPr>
              <a:t> hkc_2;</a:t>
            </a:r>
          </a:p>
          <a:p>
            <a:r>
              <a:rPr lang="en-US" sz="1400" dirty="0">
                <a:solidFill>
                  <a:srgbClr val="0000FF"/>
                </a:solidFill>
                <a:latin typeface="Consolas" panose="020B0609020204030204" pitchFamily="49" charset="0"/>
              </a:rPr>
              <a:t>struct</a:t>
            </a:r>
            <a:r>
              <a:rPr lang="en-US" sz="1400" dirty="0">
                <a:solidFill>
                  <a:srgbClr val="000000"/>
                </a:solidFill>
                <a:latin typeface="Consolas" panose="020B0609020204030204" pitchFamily="49" charset="0"/>
              </a:rPr>
              <a:t> </a:t>
            </a:r>
            <a:r>
              <a:rPr lang="en-US" sz="1400" dirty="0">
                <a:solidFill>
                  <a:srgbClr val="2B91AF"/>
                </a:solidFill>
                <a:latin typeface="Consolas" panose="020B0609020204030204" pitchFamily="49" charset="0"/>
              </a:rPr>
              <a:t>NullBitsStruct_2147483654</a:t>
            </a:r>
            <a:r>
              <a:rPr lang="en-US" sz="1400" dirty="0">
                <a:solidFill>
                  <a:srgbClr val="000000"/>
                </a:solidFill>
                <a:latin typeface="Consolas" panose="020B0609020204030204" pitchFamily="49" charset="0"/>
              </a:rPr>
              <a:t> null_bits;</a:t>
            </a:r>
          </a:p>
          <a:p>
            <a:r>
              <a:rPr lang="en-US" sz="1400" dirty="0">
                <a:solidFill>
                  <a:srgbClr val="0000FF"/>
                </a:solidFill>
                <a:latin typeface="Consolas" panose="020B0609020204030204" pitchFamily="49" charset="0"/>
              </a:rPr>
              <a:t>unsigned</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short</a:t>
            </a:r>
            <a:r>
              <a:rPr lang="en-US" sz="1400" dirty="0">
                <a:solidFill>
                  <a:srgbClr val="000000"/>
                </a:solidFill>
                <a:latin typeface="Consolas" panose="020B0609020204030204" pitchFamily="49" charset="0"/>
              </a:rPr>
              <a:t> hkvdo[2];</a:t>
            </a:r>
          </a:p>
          <a:p>
            <a:r>
              <a:rPr lang="en-US" sz="1400" dirty="0">
                <a:solidFill>
                  <a:srgbClr val="000000"/>
                </a:solidFill>
                <a:latin typeface="Consolas" panose="020B0609020204030204" pitchFamily="49" charset="0"/>
              </a:rPr>
              <a:t>};</a:t>
            </a:r>
            <a:endParaRPr lang="en-US" sz="1400" dirty="0"/>
          </a:p>
        </p:txBody>
      </p:sp>
      <p:sp>
        <p:nvSpPr>
          <p:cNvPr id="13" name="Rectangle 12"/>
          <p:cNvSpPr/>
          <p:nvPr/>
        </p:nvSpPr>
        <p:spPr>
          <a:xfrm>
            <a:off x="338866" y="3878132"/>
            <a:ext cx="1737360" cy="6508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Header</a:t>
            </a:r>
          </a:p>
        </p:txBody>
      </p:sp>
      <p:sp>
        <p:nvSpPr>
          <p:cNvPr id="14" name="Rectangle 13"/>
          <p:cNvSpPr/>
          <p:nvPr/>
        </p:nvSpPr>
        <p:spPr>
          <a:xfrm>
            <a:off x="2076226" y="3875442"/>
            <a:ext cx="1032734" cy="65083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hkc_1</a:t>
            </a:r>
          </a:p>
        </p:txBody>
      </p:sp>
      <p:sp>
        <p:nvSpPr>
          <p:cNvPr id="15" name="Rectangle 14"/>
          <p:cNvSpPr/>
          <p:nvPr/>
        </p:nvSpPr>
        <p:spPr>
          <a:xfrm>
            <a:off x="3108960" y="3872752"/>
            <a:ext cx="1032734" cy="65083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hkc_2</a:t>
            </a:r>
          </a:p>
        </p:txBody>
      </p:sp>
      <p:sp>
        <p:nvSpPr>
          <p:cNvPr id="16" name="Rectangle 15"/>
          <p:cNvSpPr/>
          <p:nvPr/>
        </p:nvSpPr>
        <p:spPr>
          <a:xfrm>
            <a:off x="4141694" y="3872752"/>
            <a:ext cx="645459" cy="65083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Null bits</a:t>
            </a:r>
          </a:p>
        </p:txBody>
      </p:sp>
      <p:sp>
        <p:nvSpPr>
          <p:cNvPr id="17" name="Rectangle 16"/>
          <p:cNvSpPr/>
          <p:nvPr/>
        </p:nvSpPr>
        <p:spPr>
          <a:xfrm>
            <a:off x="4787153" y="3872752"/>
            <a:ext cx="1312433" cy="65083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Offset array</a:t>
            </a:r>
          </a:p>
        </p:txBody>
      </p:sp>
      <p:sp>
        <p:nvSpPr>
          <p:cNvPr id="18" name="Rectangle 17"/>
          <p:cNvSpPr/>
          <p:nvPr/>
        </p:nvSpPr>
        <p:spPr>
          <a:xfrm>
            <a:off x="6099586" y="3872752"/>
            <a:ext cx="2829261" cy="65083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col3</a:t>
            </a:r>
          </a:p>
        </p:txBody>
      </p:sp>
      <p:cxnSp>
        <p:nvCxnSpPr>
          <p:cNvPr id="21" name="Straight Arrow Connector 20"/>
          <p:cNvCxnSpPr>
            <a:cxnSpLocks/>
          </p:cNvCxnSpPr>
          <p:nvPr/>
        </p:nvCxnSpPr>
        <p:spPr>
          <a:xfrm>
            <a:off x="1307727" y="2522892"/>
            <a:ext cx="1212252" cy="13032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p:cNvCxnSpPr>
            <a:cxnSpLocks/>
          </p:cNvCxnSpPr>
          <p:nvPr/>
        </p:nvCxnSpPr>
        <p:spPr>
          <a:xfrm flipH="1">
            <a:off x="1371601" y="1508372"/>
            <a:ext cx="2980539" cy="120429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5" name="Straight Arrow Connector 24"/>
          <p:cNvCxnSpPr>
            <a:cxnSpLocks/>
          </p:cNvCxnSpPr>
          <p:nvPr/>
        </p:nvCxnSpPr>
        <p:spPr>
          <a:xfrm>
            <a:off x="1398494" y="2727171"/>
            <a:ext cx="2189014" cy="1048632"/>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8" name="Straight Arrow Connector 27"/>
          <p:cNvCxnSpPr>
            <a:cxnSpLocks/>
          </p:cNvCxnSpPr>
          <p:nvPr/>
        </p:nvCxnSpPr>
        <p:spPr>
          <a:xfrm>
            <a:off x="3094167" y="1786294"/>
            <a:ext cx="1257973" cy="2039843"/>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30" name="Straight Arrow Connector 29"/>
          <p:cNvCxnSpPr>
            <a:cxnSpLocks/>
          </p:cNvCxnSpPr>
          <p:nvPr/>
        </p:nvCxnSpPr>
        <p:spPr>
          <a:xfrm>
            <a:off x="2592593" y="3133134"/>
            <a:ext cx="2517835" cy="691974"/>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33" name="Straight Connector 32"/>
          <p:cNvCxnSpPr>
            <a:stCxn id="17" idx="0"/>
            <a:endCxn id="17" idx="2"/>
          </p:cNvCxnSpPr>
          <p:nvPr/>
        </p:nvCxnSpPr>
        <p:spPr>
          <a:xfrm>
            <a:off x="5443370" y="3872752"/>
            <a:ext cx="0" cy="65083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cxnSpLocks/>
          </p:cNvCxnSpPr>
          <p:nvPr/>
        </p:nvCxnSpPr>
        <p:spPr>
          <a:xfrm>
            <a:off x="2610746" y="3148025"/>
            <a:ext cx="3144595" cy="680802"/>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
        <p:nvSpPr>
          <p:cNvPr id="37" name="Arrow: Curved Up 36"/>
          <p:cNvSpPr/>
          <p:nvPr/>
        </p:nvSpPr>
        <p:spPr>
          <a:xfrm>
            <a:off x="5110428" y="4523589"/>
            <a:ext cx="1048325" cy="333489"/>
          </a:xfrm>
          <a:prstGeom prst="curved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solidFill>
                <a:schemeClr val="tx1"/>
              </a:solidFill>
            </a:endParaRPr>
          </a:p>
        </p:txBody>
      </p:sp>
      <p:sp>
        <p:nvSpPr>
          <p:cNvPr id="38" name="Arrow: Curved Up 37"/>
          <p:cNvSpPr/>
          <p:nvPr/>
        </p:nvSpPr>
        <p:spPr>
          <a:xfrm>
            <a:off x="5707476" y="4523589"/>
            <a:ext cx="3285917" cy="258185"/>
          </a:xfrm>
          <a:prstGeom prst="curved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solidFill>
                <a:schemeClr val="tx1"/>
              </a:solidFill>
            </a:endParaRPr>
          </a:p>
        </p:txBody>
      </p:sp>
      <p:cxnSp>
        <p:nvCxnSpPr>
          <p:cNvPr id="42" name="Straight Arrow Connector 41"/>
          <p:cNvCxnSpPr>
            <a:cxnSpLocks/>
          </p:cNvCxnSpPr>
          <p:nvPr/>
        </p:nvCxnSpPr>
        <p:spPr>
          <a:xfrm flipH="1">
            <a:off x="2592593" y="1756142"/>
            <a:ext cx="1759547" cy="1362490"/>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
        <p:nvSpPr>
          <p:cNvPr id="6" name="Right Brace 5"/>
          <p:cNvSpPr/>
          <p:nvPr/>
        </p:nvSpPr>
        <p:spPr>
          <a:xfrm rot="5400000">
            <a:off x="5357614" y="1520615"/>
            <a:ext cx="255734" cy="6836839"/>
          </a:xfrm>
          <a:prstGeom prst="rightBrace">
            <a:avLst>
              <a:gd name="adj1" fmla="val 8333"/>
              <a:gd name="adj2" fmla="val 49930"/>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8" name="TextBox 7"/>
          <p:cNvSpPr txBox="1"/>
          <p:nvPr/>
        </p:nvSpPr>
        <p:spPr>
          <a:xfrm>
            <a:off x="792252" y="4697570"/>
            <a:ext cx="1324850" cy="369332"/>
          </a:xfrm>
          <a:prstGeom prst="rect">
            <a:avLst/>
          </a:prstGeom>
          <a:noFill/>
        </p:spPr>
        <p:txBody>
          <a:bodyPr wrap="none" rtlCol="0">
            <a:spAutoFit/>
          </a:bodyPr>
          <a:lstStyle/>
          <a:p>
            <a:r>
              <a:rPr lang="en-US" dirty="0"/>
              <a:t>“your data”</a:t>
            </a:r>
          </a:p>
        </p:txBody>
      </p:sp>
      <p:sp>
        <p:nvSpPr>
          <p:cNvPr id="22" name="Thought Bubble: Cloud 21"/>
          <p:cNvSpPr/>
          <p:nvPr/>
        </p:nvSpPr>
        <p:spPr>
          <a:xfrm>
            <a:off x="6695488" y="1533678"/>
            <a:ext cx="1603450" cy="252616"/>
          </a:xfrm>
          <a:prstGeom prst="cloudCallout">
            <a:avLst>
              <a:gd name="adj1" fmla="val -70022"/>
              <a:gd name="adj2" fmla="val 1446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nullable</a:t>
            </a:r>
          </a:p>
        </p:txBody>
      </p:sp>
    </p:spTree>
    <p:extLst>
      <p:ext uri="{BB962C8B-B14F-4D97-AF65-F5344CB8AC3E}">
        <p14:creationId xmlns:p14="http://schemas.microsoft.com/office/powerpoint/2010/main" val="4063046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0"/>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7"/>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3" grpId="0" animBg="1"/>
      <p:bldP spid="14" grpId="0" animBg="1"/>
      <p:bldP spid="15" grpId="0" animBg="1"/>
      <p:bldP spid="16" grpId="0" animBg="1"/>
      <p:bldP spid="17" grpId="0" animBg="1"/>
      <p:bldP spid="18" grpId="0" animBg="1"/>
      <p:bldP spid="37" grpId="0" animBg="1"/>
      <p:bldP spid="38" grpId="0" animBg="1"/>
      <p:bldP spid="6" grpId="0" animBg="1"/>
      <p:bldP spid="8" grpId="0"/>
      <p:bldP spid="2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Access data with the SCHEMA DLL</a:t>
            </a:r>
          </a:p>
        </p:txBody>
      </p:sp>
      <p:sp>
        <p:nvSpPr>
          <p:cNvPr id="5" name="TextBox 4"/>
          <p:cNvSpPr txBox="1"/>
          <p:nvPr/>
        </p:nvSpPr>
        <p:spPr>
          <a:xfrm>
            <a:off x="200153" y="1067078"/>
            <a:ext cx="3077958" cy="369332"/>
          </a:xfrm>
          <a:prstGeom prst="rect">
            <a:avLst/>
          </a:prstGeom>
          <a:noFill/>
        </p:spPr>
        <p:txBody>
          <a:bodyPr wrap="none" rtlCol="0">
            <a:spAutoFit/>
          </a:bodyPr>
          <a:lstStyle/>
          <a:p>
            <a:r>
              <a:rPr lang="en-US" dirty="0"/>
              <a:t>Interop Code to “crack” rows</a:t>
            </a:r>
          </a:p>
        </p:txBody>
      </p:sp>
      <p:graphicFrame>
        <p:nvGraphicFramePr>
          <p:cNvPr id="6" name="Diagram 5"/>
          <p:cNvGraphicFramePr/>
          <p:nvPr>
            <p:extLst>
              <p:ext uri="{D42A27DB-BD31-4B8C-83A1-F6EECF244321}">
                <p14:modId xmlns:p14="http://schemas.microsoft.com/office/powerpoint/2010/main" val="627668128"/>
              </p:ext>
            </p:extLst>
          </p:nvPr>
        </p:nvGraphicFramePr>
        <p:xfrm>
          <a:off x="595320" y="3537532"/>
          <a:ext cx="8295955" cy="16059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TextBox 7"/>
          <p:cNvSpPr txBox="1"/>
          <p:nvPr/>
        </p:nvSpPr>
        <p:spPr>
          <a:xfrm>
            <a:off x="200153" y="3362654"/>
            <a:ext cx="3656963" cy="369332"/>
          </a:xfrm>
          <a:prstGeom prst="rect">
            <a:avLst/>
          </a:prstGeom>
          <a:noFill/>
        </p:spPr>
        <p:txBody>
          <a:bodyPr wrap="none" rtlCol="0">
            <a:spAutoFit/>
          </a:bodyPr>
          <a:lstStyle/>
          <a:p>
            <a:r>
              <a:rPr lang="en-US" dirty="0"/>
              <a:t>Lookup a row in a hash index seek</a:t>
            </a:r>
          </a:p>
        </p:txBody>
      </p:sp>
      <p:sp>
        <p:nvSpPr>
          <p:cNvPr id="9" name="Rectangle: Rounded Corners 8"/>
          <p:cNvSpPr/>
          <p:nvPr/>
        </p:nvSpPr>
        <p:spPr>
          <a:xfrm>
            <a:off x="3203626" y="2688060"/>
            <a:ext cx="2140329" cy="514637"/>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schema DLL</a:t>
            </a:r>
          </a:p>
        </p:txBody>
      </p:sp>
      <p:graphicFrame>
        <p:nvGraphicFramePr>
          <p:cNvPr id="10" name="Diagram 9"/>
          <p:cNvGraphicFramePr/>
          <p:nvPr>
            <p:extLst>
              <p:ext uri="{D42A27DB-BD31-4B8C-83A1-F6EECF244321}">
                <p14:modId xmlns:p14="http://schemas.microsoft.com/office/powerpoint/2010/main" val="560852235"/>
              </p:ext>
            </p:extLst>
          </p:nvPr>
        </p:nvGraphicFramePr>
        <p:xfrm>
          <a:off x="467428" y="1077125"/>
          <a:ext cx="8282170" cy="1831989"/>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cxnSp>
        <p:nvCxnSpPr>
          <p:cNvPr id="12" name="Straight Connector 11"/>
          <p:cNvCxnSpPr/>
          <p:nvPr/>
        </p:nvCxnSpPr>
        <p:spPr>
          <a:xfrm>
            <a:off x="1089009" y="2403172"/>
            <a:ext cx="2114617" cy="50594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cxnSpLocks/>
          </p:cNvCxnSpPr>
          <p:nvPr/>
        </p:nvCxnSpPr>
        <p:spPr>
          <a:xfrm>
            <a:off x="2804686" y="2376971"/>
            <a:ext cx="1469104" cy="279172"/>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a:cxnSpLocks/>
          </p:cNvCxnSpPr>
          <p:nvPr/>
        </p:nvCxnSpPr>
        <p:spPr>
          <a:xfrm>
            <a:off x="4572000" y="2403172"/>
            <a:ext cx="0" cy="2848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a:cxnSpLocks/>
          </p:cNvCxnSpPr>
          <p:nvPr/>
        </p:nvCxnSpPr>
        <p:spPr>
          <a:xfrm flipH="1">
            <a:off x="5343955" y="2388664"/>
            <a:ext cx="951926" cy="52045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cxnSpLocks/>
            <a:stCxn id="9" idx="2"/>
          </p:cNvCxnSpPr>
          <p:nvPr/>
        </p:nvCxnSpPr>
        <p:spPr>
          <a:xfrm>
            <a:off x="4273791" y="3202697"/>
            <a:ext cx="1546127" cy="680407"/>
          </a:xfrm>
          <a:prstGeom prst="line">
            <a:avLst/>
          </a:prstGeom>
        </p:spPr>
        <p:style>
          <a:lnRef idx="1">
            <a:schemeClr val="accent5"/>
          </a:lnRef>
          <a:fillRef idx="0">
            <a:schemeClr val="accent5"/>
          </a:fillRef>
          <a:effectRef idx="0">
            <a:schemeClr val="accent5"/>
          </a:effectRef>
          <a:fontRef idx="minor">
            <a:schemeClr val="tx1"/>
          </a:fontRef>
        </p:style>
      </p:cxnSp>
      <p:cxnSp>
        <p:nvCxnSpPr>
          <p:cNvPr id="22" name="Straight Connector 21"/>
          <p:cNvCxnSpPr>
            <a:cxnSpLocks/>
            <a:stCxn id="9" idx="3"/>
          </p:cNvCxnSpPr>
          <p:nvPr/>
        </p:nvCxnSpPr>
        <p:spPr>
          <a:xfrm>
            <a:off x="5343955" y="2945379"/>
            <a:ext cx="2887680" cy="932356"/>
          </a:xfrm>
          <a:prstGeom prst="line">
            <a:avLst/>
          </a:prstGeom>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2438729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graphicEl>
                                              <a:dgm id="{40B68918-2BDD-499A-A11E-841A0FD34106}"/>
                                            </p:graphic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graphicEl>
                                              <a:dgm id="{C25DA307-7460-426D-8083-7431F3138DE4}"/>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graphicEl>
                                              <a:dgm id="{1BFD4854-5F5D-46CB-9DB3-D3DE02496823}"/>
                                            </p:graphic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graphicEl>
                                              <a:dgm id="{2ABCB38B-EB2B-494B-BBE6-4334553A6302}"/>
                                            </p:graphic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graphicEl>
                                              <a:dgm id="{9CB0D014-FD67-4F1E-94EC-88935067E098}"/>
                                            </p:graphic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graphicEl>
                                              <a:dgm id="{0C419675-89D4-4EE9-A7E5-BC5ACAF1DD55}"/>
                                            </p:graphic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graphicEl>
                                              <a:dgm id="{1784C127-1642-4652-BC08-AE59B48175F1}"/>
                                            </p:graphic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
                                            <p:graphicEl>
                                              <a:dgm id="{E5BDF203-5446-443F-AD64-74AF6CCCD02A}"/>
                                            </p:graphic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0">
                                            <p:graphicEl>
                                              <a:dgm id="{0BC3F347-3AF2-417F-B3DA-A98E1455EF0F}"/>
                                            </p:graphicEl>
                                          </p:spTgt>
                                        </p:tgtEl>
                                        <p:attrNameLst>
                                          <p:attrName>style.visibility</p:attrName>
                                        </p:attrNameLst>
                                      </p:cBhvr>
                                      <p:to>
                                        <p:strVal val="visible"/>
                                      </p:to>
                                    </p:set>
                                  </p:childTnLst>
                                </p:cTn>
                              </p:par>
                            </p:childTnLst>
                          </p:cTn>
                        </p:par>
                        <p:par>
                          <p:cTn id="33" fill="hold">
                            <p:stCondLst>
                              <p:cond delay="0"/>
                            </p:stCondLst>
                            <p:childTnLst>
                              <p:par>
                                <p:cTn id="34" presetID="1" presetClass="entr" presetSubtype="0" fill="hold" nodeType="afterEffect">
                                  <p:stCondLst>
                                    <p:cond delay="0"/>
                                  </p:stCondLst>
                                  <p:childTnLst>
                                    <p:set>
                                      <p:cBhvr>
                                        <p:cTn id="35" dur="1" fill="hold">
                                          <p:stCondLst>
                                            <p:cond delay="0"/>
                                          </p:stCondLst>
                                        </p:cTn>
                                        <p:tgtEl>
                                          <p:spTgt spid="12"/>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13"/>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17"/>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15"/>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8"/>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6">
                                            <p:graphicEl>
                                              <a:dgm id="{40B68918-2BDD-499A-A11E-841A0FD34106}"/>
                                            </p:graphicEl>
                                          </p:spTgt>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6">
                                            <p:graphicEl>
                                              <a:dgm id="{C25DA307-7460-426D-8083-7431F3138DE4}"/>
                                            </p:graphicEl>
                                          </p:spTgt>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6">
                                            <p:graphicEl>
                                              <a:dgm id="{9CB0D014-FD67-4F1E-94EC-88935067E098}"/>
                                            </p:graphicEl>
                                          </p:spTgt>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6">
                                            <p:graphicEl>
                                              <a:dgm id="{1C8A1A4F-4B6D-46F6-A4B4-B7080E9E9DFD}"/>
                                            </p:graphicEl>
                                          </p:spTgt>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6">
                                            <p:graphicEl>
                                              <a:dgm id="{E890BBB2-E22D-4EF1-8633-64353D99C48D}"/>
                                            </p:graphicEl>
                                          </p:spTgt>
                                        </p:tgtEl>
                                        <p:attrNameLst>
                                          <p:attrName>style.visibility</p:attrName>
                                        </p:attrNameLst>
                                      </p:cBhvr>
                                      <p:to>
                                        <p:strVal val="visible"/>
                                      </p:to>
                                    </p:set>
                                  </p:childTnLst>
                                </p:cTn>
                              </p:par>
                              <p:par>
                                <p:cTn id="62" presetID="1" presetClass="entr" presetSubtype="0" fill="hold" grpId="0" nodeType="withEffect">
                                  <p:stCondLst>
                                    <p:cond delay="0"/>
                                  </p:stCondLst>
                                  <p:childTnLst>
                                    <p:set>
                                      <p:cBhvr>
                                        <p:cTn id="63" dur="1" fill="hold">
                                          <p:stCondLst>
                                            <p:cond delay="0"/>
                                          </p:stCondLst>
                                        </p:cTn>
                                        <p:tgtEl>
                                          <p:spTgt spid="6">
                                            <p:graphicEl>
                                              <a:dgm id="{09CA9B2D-2A47-43F4-94CF-93A543CEE183}"/>
                                            </p:graphicEl>
                                          </p:spTgt>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6">
                                            <p:graphicEl>
                                              <a:dgm id="{E4AC6FA5-8401-40C6-BE3F-0B5534CE8C99}"/>
                                            </p:graphicEl>
                                          </p:spTgt>
                                        </p:tgtEl>
                                        <p:attrNameLst>
                                          <p:attrName>style.visibility</p:attrName>
                                        </p:attrNameLst>
                                      </p:cBhvr>
                                      <p:to>
                                        <p:strVal val="visible"/>
                                      </p:to>
                                    </p:set>
                                  </p:childTnLst>
                                </p:cTn>
                              </p:par>
                            </p:childTnLst>
                          </p:cTn>
                        </p:par>
                        <p:par>
                          <p:cTn id="68" fill="hold">
                            <p:stCondLst>
                              <p:cond delay="0"/>
                            </p:stCondLst>
                            <p:childTnLst>
                              <p:par>
                                <p:cTn id="69" presetID="1" presetClass="entr" presetSubtype="0" fill="hold" nodeType="afterEffect">
                                  <p:stCondLst>
                                    <p:cond delay="0"/>
                                  </p:stCondLst>
                                  <p:childTnLst>
                                    <p:set>
                                      <p:cBhvr>
                                        <p:cTn id="70" dur="1" fill="hold">
                                          <p:stCondLst>
                                            <p:cond delay="0"/>
                                          </p:stCondLst>
                                        </p:cTn>
                                        <p:tgtEl>
                                          <p:spTgt spid="20"/>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Graphic spid="6" grpId="0" uiExpand="1">
        <p:bldSub>
          <a:bldDgm bld="one"/>
        </p:bldSub>
      </p:bldGraphic>
      <p:bldP spid="8" grpId="0"/>
      <p:bldGraphic spid="10" grpId="0" uiExpand="1">
        <p:bldSub>
          <a:bldDgm bld="one"/>
        </p:bldSub>
      </p:bldGraphic>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828926" y="533399"/>
            <a:ext cx="5840718" cy="3295343"/>
          </a:xfrm>
        </p:spPr>
        <p:txBody>
          <a:bodyPr/>
          <a:lstStyle/>
          <a:p>
            <a:br>
              <a:rPr lang="en-US" dirty="0"/>
            </a:br>
            <a:br>
              <a:rPr lang="en-US" dirty="0"/>
            </a:br>
            <a:br>
              <a:rPr lang="en-US" dirty="0"/>
            </a:br>
            <a:r>
              <a:rPr lang="en-US" dirty="0"/>
              <a:t>Cracking </a:t>
            </a:r>
            <a:br>
              <a:rPr lang="en-US" dirty="0"/>
            </a:br>
            <a:br>
              <a:rPr lang="en-US" dirty="0"/>
            </a:br>
            <a:r>
              <a:rPr lang="en-US" dirty="0"/>
              <a:t>In-Memory </a:t>
            </a:r>
            <a:br>
              <a:rPr lang="en-US" dirty="0"/>
            </a:br>
            <a:br>
              <a:rPr lang="en-US" dirty="0"/>
            </a:br>
            <a:r>
              <a:rPr lang="en-US" dirty="0"/>
              <a:t>OLTP Data </a:t>
            </a:r>
            <a:br>
              <a:rPr lang="en-US" dirty="0"/>
            </a:br>
            <a:br>
              <a:rPr lang="en-US" dirty="0"/>
            </a:br>
            <a:r>
              <a:rPr lang="en-US" dirty="0"/>
              <a:t>Rows</a:t>
            </a:r>
          </a:p>
        </p:txBody>
      </p:sp>
      <p:sp>
        <p:nvSpPr>
          <p:cNvPr id="5" name="Subtitle 4"/>
          <p:cNvSpPr>
            <a:spLocks noGrp="1"/>
          </p:cNvSpPr>
          <p:nvPr>
            <p:ph type="subTitle" idx="1"/>
          </p:nvPr>
        </p:nvSpPr>
        <p:spPr>
          <a:xfrm>
            <a:off x="4289981" y="4092312"/>
            <a:ext cx="4446338" cy="453733"/>
          </a:xfrm>
        </p:spPr>
        <p:txBody>
          <a:bodyPr/>
          <a:lstStyle/>
          <a:p>
            <a:r>
              <a:rPr lang="en-US" dirty="0">
                <a:solidFill>
                  <a:srgbClr val="0090D2"/>
                </a:solidFill>
              </a:rPr>
              <a:t>Demo</a:t>
            </a:r>
          </a:p>
        </p:txBody>
      </p:sp>
    </p:spTree>
    <p:extLst>
      <p:ext uri="{BB962C8B-B14F-4D97-AF65-F5344CB8AC3E}">
        <p14:creationId xmlns:p14="http://schemas.microsoft.com/office/powerpoint/2010/main" val="4329031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lt;strong&gt;brain_on_fire&lt;/strong&gt;-750x330.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99359" y="3040743"/>
            <a:ext cx="3982843" cy="1752451"/>
          </a:xfrm>
          <a:prstGeom prst="rect">
            <a:avLst/>
          </a:prstGeom>
        </p:spPr>
      </p:pic>
      <p:sp>
        <p:nvSpPr>
          <p:cNvPr id="4" name="Rectangle: Rounded Corners 3"/>
          <p:cNvSpPr/>
          <p:nvPr/>
        </p:nvSpPr>
        <p:spPr>
          <a:xfrm>
            <a:off x="3871609" y="393971"/>
            <a:ext cx="4936787" cy="1371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This is a 500 Level Presentation</a:t>
            </a:r>
          </a:p>
          <a:p>
            <a:pPr algn="ctr"/>
            <a:r>
              <a:rPr lang="en-US" dirty="0"/>
              <a:t>It is ONE talk with a 15min break for 3 hours</a:t>
            </a:r>
          </a:p>
        </p:txBody>
      </p:sp>
      <p:sp>
        <p:nvSpPr>
          <p:cNvPr id="2" name="TextBox 1"/>
          <p:cNvSpPr txBox="1"/>
          <p:nvPr/>
        </p:nvSpPr>
        <p:spPr>
          <a:xfrm>
            <a:off x="5919281" y="1569072"/>
            <a:ext cx="45719" cy="1569660"/>
          </a:xfrm>
          <a:prstGeom prst="rect">
            <a:avLst/>
          </a:prstGeom>
          <a:noFill/>
        </p:spPr>
        <p:txBody>
          <a:bodyPr wrap="square" rtlCol="0">
            <a:spAutoFit/>
          </a:bodyPr>
          <a:lstStyle/>
          <a:p>
            <a:r>
              <a:rPr lang="en-US" sz="9600" dirty="0"/>
              <a:t>=</a:t>
            </a:r>
          </a:p>
        </p:txBody>
      </p:sp>
      <p:sp>
        <p:nvSpPr>
          <p:cNvPr id="5" name="Explosion: 14 Points 4"/>
          <p:cNvSpPr/>
          <p:nvPr/>
        </p:nvSpPr>
        <p:spPr>
          <a:xfrm>
            <a:off x="54767" y="346124"/>
            <a:ext cx="3550395" cy="3038517"/>
          </a:xfrm>
          <a:prstGeom prst="irregularSeal2">
            <a:avLst/>
          </a:prstGeom>
          <a:solidFill>
            <a:schemeClr val="tx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Great</a:t>
            </a:r>
            <a:r>
              <a:rPr lang="en-US" dirty="0"/>
              <a:t> </a:t>
            </a:r>
            <a:r>
              <a:rPr lang="en-US" dirty="0">
                <a:hlinkClick r:id="rId4"/>
              </a:rPr>
              <a:t>primer</a:t>
            </a:r>
            <a:r>
              <a:rPr lang="en-US" dirty="0"/>
              <a:t> </a:t>
            </a:r>
            <a:r>
              <a:rPr lang="en-US" dirty="0">
                <a:solidFill>
                  <a:schemeClr val="tx1"/>
                </a:solidFill>
              </a:rPr>
              <a:t>and customer stories by </a:t>
            </a:r>
            <a:r>
              <a:rPr lang="en-US" dirty="0">
                <a:hlinkClick r:id="rId5"/>
              </a:rPr>
              <a:t>@jdebruijn</a:t>
            </a:r>
            <a:endParaRPr lang="en-US" dirty="0"/>
          </a:p>
        </p:txBody>
      </p:sp>
      <p:sp>
        <p:nvSpPr>
          <p:cNvPr id="6" name="Rectangle: Rounded Corners 5"/>
          <p:cNvSpPr/>
          <p:nvPr/>
        </p:nvSpPr>
        <p:spPr>
          <a:xfrm>
            <a:off x="248371" y="3625702"/>
            <a:ext cx="3163186" cy="124401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Get and run the demo yourself from </a:t>
            </a:r>
            <a:r>
              <a:rPr lang="en-US" dirty="0">
                <a:hlinkClick r:id="rId6"/>
              </a:rPr>
              <a:t>github</a:t>
            </a:r>
            <a:endParaRPr lang="en-US" dirty="0"/>
          </a:p>
        </p:txBody>
      </p:sp>
    </p:spTree>
    <p:extLst>
      <p:ext uri="{BB962C8B-B14F-4D97-AF65-F5344CB8AC3E}">
        <p14:creationId xmlns:p14="http://schemas.microsoft.com/office/powerpoint/2010/main" val="10459824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088524" y="3318774"/>
            <a:ext cx="4445659" cy="706657"/>
          </a:xfrm>
        </p:spPr>
        <p:txBody>
          <a:bodyPr/>
          <a:lstStyle/>
          <a:p>
            <a:r>
              <a:rPr lang="en-US" dirty="0"/>
              <a:t>Concurrency, </a:t>
            </a:r>
            <a:br>
              <a:rPr lang="en-US" dirty="0"/>
            </a:br>
            <a:br>
              <a:rPr lang="en-US" dirty="0"/>
            </a:br>
            <a:r>
              <a:rPr lang="en-US" dirty="0"/>
              <a:t>Transactions, </a:t>
            </a:r>
            <a:br>
              <a:rPr lang="en-US" dirty="0"/>
            </a:br>
            <a:br>
              <a:rPr lang="en-US" dirty="0"/>
            </a:br>
            <a:r>
              <a:rPr lang="en-US" dirty="0"/>
              <a:t>and Logging</a:t>
            </a:r>
          </a:p>
        </p:txBody>
      </p:sp>
    </p:spTree>
    <p:extLst>
      <p:ext uri="{BB962C8B-B14F-4D97-AF65-F5344CB8AC3E}">
        <p14:creationId xmlns:p14="http://schemas.microsoft.com/office/powerpoint/2010/main" val="163124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51227"/>
            <a:ext cx="8503001" cy="612956"/>
          </a:xfrm>
        </p:spPr>
        <p:txBody>
          <a:bodyPr/>
          <a:lstStyle/>
          <a:p>
            <a:r>
              <a:rPr lang="en-US" sz="3200" dirty="0"/>
              <a:t>Multi-Version Optimistic Concurrency (MVCC)</a:t>
            </a:r>
          </a:p>
        </p:txBody>
      </p:sp>
      <p:graphicFrame>
        <p:nvGraphicFramePr>
          <p:cNvPr id="3" name="Content Placeholder 2"/>
          <p:cNvGraphicFramePr>
            <a:graphicFrameLocks noGrp="1"/>
          </p:cNvGraphicFramePr>
          <p:nvPr>
            <p:ph sz="quarter" idx="10"/>
            <p:extLst>
              <p:ext uri="{D42A27DB-BD31-4B8C-83A1-F6EECF244321}">
                <p14:modId xmlns:p14="http://schemas.microsoft.com/office/powerpoint/2010/main" val="1325293779"/>
              </p:ext>
            </p:extLst>
          </p:nvPr>
        </p:nvGraphicFramePr>
        <p:xfrm>
          <a:off x="444499" y="916767"/>
          <a:ext cx="8281357" cy="38344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hought Bubble: Cloud 3"/>
          <p:cNvSpPr/>
          <p:nvPr/>
        </p:nvSpPr>
        <p:spPr>
          <a:xfrm>
            <a:off x="7283803" y="2035574"/>
            <a:ext cx="1726943" cy="624916"/>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NOT in tempdb</a:t>
            </a:r>
          </a:p>
        </p:txBody>
      </p:sp>
      <p:sp>
        <p:nvSpPr>
          <p:cNvPr id="6" name="Thought Bubble: Cloud 5"/>
          <p:cNvSpPr/>
          <p:nvPr/>
        </p:nvSpPr>
        <p:spPr>
          <a:xfrm>
            <a:off x="6938707" y="3036652"/>
            <a:ext cx="2109093" cy="831691"/>
          </a:xfrm>
          <a:prstGeom prst="cloudCallout">
            <a:avLst>
              <a:gd name="adj1" fmla="val -115614"/>
              <a:gd name="adj2" fmla="val 4572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Pessimistic = locks</a:t>
            </a:r>
          </a:p>
        </p:txBody>
      </p:sp>
      <p:sp>
        <p:nvSpPr>
          <p:cNvPr id="8" name="Thought Bubble: Cloud 7"/>
          <p:cNvSpPr/>
          <p:nvPr/>
        </p:nvSpPr>
        <p:spPr>
          <a:xfrm>
            <a:off x="6649329" y="4661095"/>
            <a:ext cx="2361417" cy="395618"/>
          </a:xfrm>
          <a:prstGeom prst="cloudCallout">
            <a:avLst>
              <a:gd name="adj1" fmla="val -6035"/>
              <a:gd name="adj2" fmla="val -8879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Errors may occur</a:t>
            </a:r>
          </a:p>
        </p:txBody>
      </p:sp>
    </p:spTree>
    <p:extLst>
      <p:ext uri="{BB962C8B-B14F-4D97-AF65-F5344CB8AC3E}">
        <p14:creationId xmlns:p14="http://schemas.microsoft.com/office/powerpoint/2010/main" val="1395780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graphicEl>
                                              <a:dgm id="{351DF3D0-B2BA-4A81-AC47-F26D45D003EE}"/>
                                            </p:graphic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graphicEl>
                                              <a:dgm id="{7A2F72B7-78A0-412D-AE48-5A38E347400F}"/>
                                            </p:graphicEl>
                                          </p:spTgt>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3">
                                            <p:graphicEl>
                                              <a:dgm id="{957C9772-1F43-4C2F-A709-13D35A4D42BF}"/>
                                            </p:graphicEl>
                                          </p:spTgt>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grpId="0" nodeType="afterEffect">
                                  <p:stCondLst>
                                    <p:cond delay="0"/>
                                  </p:stCondLst>
                                  <p:childTnLst>
                                    <p:set>
                                      <p:cBhvr>
                                        <p:cTn id="16" dur="1" fill="hold">
                                          <p:stCondLst>
                                            <p:cond delay="0"/>
                                          </p:stCondLst>
                                        </p:cTn>
                                        <p:tgtEl>
                                          <p:spTgt spid="3">
                                            <p:graphicEl>
                                              <a:dgm id="{3E9BE060-EC4E-4B11-92E0-6B4A40E6BEC7}"/>
                                            </p:graphicEl>
                                          </p:spTgt>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grpId="0" nodeType="afterEffect">
                                  <p:stCondLst>
                                    <p:cond delay="0"/>
                                  </p:stCondLst>
                                  <p:childTnLst>
                                    <p:set>
                                      <p:cBhvr>
                                        <p:cTn id="19" dur="1" fill="hold">
                                          <p:stCondLst>
                                            <p:cond delay="0"/>
                                          </p:stCondLst>
                                        </p:cTn>
                                        <p:tgtEl>
                                          <p:spTgt spid="4"/>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3">
                                            <p:graphicEl>
                                              <a:dgm id="{C11E5094-1395-4ED1-8FED-B57C9713B07F}"/>
                                            </p:graphicEl>
                                          </p:spTgt>
                                        </p:tgtEl>
                                        <p:attrNameLst>
                                          <p:attrName>style.visibility</p:attrName>
                                        </p:attrNameLst>
                                      </p:cBhvr>
                                      <p:to>
                                        <p:strVal val="visible"/>
                                      </p:to>
                                    </p:set>
                                  </p:childTnLst>
                                </p:cTn>
                              </p:par>
                            </p:childTnLst>
                          </p:cTn>
                        </p:par>
                        <p:par>
                          <p:cTn id="24" fill="hold">
                            <p:stCondLst>
                              <p:cond delay="0"/>
                            </p:stCondLst>
                            <p:childTnLst>
                              <p:par>
                                <p:cTn id="25" presetID="1" presetClass="entr" presetSubtype="0" fill="hold" grpId="0" nodeType="afterEffect">
                                  <p:stCondLst>
                                    <p:cond delay="0"/>
                                  </p:stCondLst>
                                  <p:childTnLst>
                                    <p:set>
                                      <p:cBhvr>
                                        <p:cTn id="26" dur="1" fill="hold">
                                          <p:stCondLst>
                                            <p:cond delay="0"/>
                                          </p:stCondLst>
                                        </p:cTn>
                                        <p:tgtEl>
                                          <p:spTgt spid="3">
                                            <p:graphicEl>
                                              <a:dgm id="{C5CAFE47-55EC-4910-965E-0D21DB779A99}"/>
                                            </p:graphicEl>
                                          </p:spTgt>
                                        </p:tgtEl>
                                        <p:attrNameLst>
                                          <p:attrName>style.visibility</p:attrName>
                                        </p:attrNameLst>
                                      </p:cBhvr>
                                      <p:to>
                                        <p:strVal val="visible"/>
                                      </p:to>
                                    </p:set>
                                  </p:childTnLst>
                                </p:cTn>
                              </p:par>
                            </p:childTnLst>
                          </p:cTn>
                        </p:par>
                        <p:par>
                          <p:cTn id="27" fill="hold">
                            <p:stCondLst>
                              <p:cond delay="0"/>
                            </p:stCondLst>
                            <p:childTnLst>
                              <p:par>
                                <p:cTn id="28" presetID="1" presetClass="entr" presetSubtype="0" fill="hold" grpId="0" nodeType="afterEffect">
                                  <p:stCondLst>
                                    <p:cond delay="0"/>
                                  </p:stCondLst>
                                  <p:childTnLst>
                                    <p:set>
                                      <p:cBhvr>
                                        <p:cTn id="29" dur="1" fill="hold">
                                          <p:stCondLst>
                                            <p:cond delay="0"/>
                                          </p:stCondLst>
                                        </p:cTn>
                                        <p:tgtEl>
                                          <p:spTgt spid="6"/>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uiExpand="1">
        <p:bldSub>
          <a:bldDgm bld="one"/>
        </p:bldSub>
      </p:bldGraphic>
      <p:bldP spid="4" grpId="0" animBg="1"/>
      <p:bldP spid="6" grpId="0" animBg="1"/>
      <p:bldP spid="8"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7318" y="139754"/>
            <a:ext cx="8229600" cy="612956"/>
          </a:xfrm>
        </p:spPr>
        <p:txBody>
          <a:bodyPr/>
          <a:lstStyle/>
          <a:p>
            <a:r>
              <a:rPr lang="en-US" sz="3200" dirty="0"/>
              <a:t>In-memory OLTP versioning</a:t>
            </a:r>
          </a:p>
        </p:txBody>
      </p:sp>
      <p:cxnSp>
        <p:nvCxnSpPr>
          <p:cNvPr id="6" name="Straight Connector 5"/>
          <p:cNvCxnSpPr>
            <a:cxnSpLocks/>
          </p:cNvCxnSpPr>
          <p:nvPr/>
        </p:nvCxnSpPr>
        <p:spPr>
          <a:xfrm flipH="1">
            <a:off x="4319276" y="978729"/>
            <a:ext cx="9190" cy="4043579"/>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376769" y="706012"/>
            <a:ext cx="1582100" cy="369332"/>
          </a:xfrm>
          <a:prstGeom prst="rect">
            <a:avLst/>
          </a:prstGeom>
          <a:noFill/>
        </p:spPr>
        <p:txBody>
          <a:bodyPr wrap="none" rtlCol="0">
            <a:spAutoFit/>
          </a:bodyPr>
          <a:lstStyle/>
          <a:p>
            <a:r>
              <a:rPr lang="en-US" dirty="0"/>
              <a:t>In-Mem Table</a:t>
            </a:r>
          </a:p>
        </p:txBody>
      </p:sp>
      <p:sp>
        <p:nvSpPr>
          <p:cNvPr id="11" name="TextBox 10"/>
          <p:cNvSpPr txBox="1"/>
          <p:nvPr/>
        </p:nvSpPr>
        <p:spPr>
          <a:xfrm>
            <a:off x="1530892" y="613321"/>
            <a:ext cx="1853584" cy="369332"/>
          </a:xfrm>
          <a:prstGeom prst="rect">
            <a:avLst/>
          </a:prstGeom>
          <a:noFill/>
        </p:spPr>
        <p:txBody>
          <a:bodyPr wrap="none" rtlCol="0">
            <a:spAutoFit/>
          </a:bodyPr>
          <a:lstStyle/>
          <a:p>
            <a:r>
              <a:rPr lang="en-US" dirty="0"/>
              <a:t>Disk based table</a:t>
            </a:r>
          </a:p>
        </p:txBody>
      </p:sp>
      <p:sp>
        <p:nvSpPr>
          <p:cNvPr id="8" name="Rectangle 7"/>
          <p:cNvSpPr/>
          <p:nvPr/>
        </p:nvSpPr>
        <p:spPr>
          <a:xfrm>
            <a:off x="257318" y="1212596"/>
            <a:ext cx="601942" cy="36429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5505545" y="251227"/>
            <a:ext cx="3486821" cy="35990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1, ‘Row 1’</a:t>
            </a:r>
          </a:p>
        </p:txBody>
      </p:sp>
      <p:sp>
        <p:nvSpPr>
          <p:cNvPr id="13" name="Rectangle 12"/>
          <p:cNvSpPr/>
          <p:nvPr/>
        </p:nvSpPr>
        <p:spPr>
          <a:xfrm>
            <a:off x="257318" y="1212596"/>
            <a:ext cx="601942" cy="47328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100</a:t>
            </a:r>
          </a:p>
        </p:txBody>
      </p:sp>
      <p:sp>
        <p:nvSpPr>
          <p:cNvPr id="15" name="Rectangle 14"/>
          <p:cNvSpPr/>
          <p:nvPr/>
        </p:nvSpPr>
        <p:spPr>
          <a:xfrm>
            <a:off x="257318" y="1736750"/>
            <a:ext cx="601942" cy="47328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101</a:t>
            </a:r>
          </a:p>
        </p:txBody>
      </p:sp>
      <p:sp>
        <p:nvSpPr>
          <p:cNvPr id="16" name="Rectangle 15"/>
          <p:cNvSpPr/>
          <p:nvPr/>
        </p:nvSpPr>
        <p:spPr>
          <a:xfrm>
            <a:off x="257318" y="2260904"/>
            <a:ext cx="601942" cy="47328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102</a:t>
            </a:r>
          </a:p>
        </p:txBody>
      </p:sp>
      <p:sp>
        <p:nvSpPr>
          <p:cNvPr id="17" name="Rectangle 16"/>
          <p:cNvSpPr/>
          <p:nvPr/>
        </p:nvSpPr>
        <p:spPr>
          <a:xfrm>
            <a:off x="257318" y="2785058"/>
            <a:ext cx="601942" cy="47328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103</a:t>
            </a:r>
          </a:p>
        </p:txBody>
      </p:sp>
      <p:sp>
        <p:nvSpPr>
          <p:cNvPr id="18" name="Rectangle 17"/>
          <p:cNvSpPr/>
          <p:nvPr/>
        </p:nvSpPr>
        <p:spPr>
          <a:xfrm>
            <a:off x="257318" y="3313807"/>
            <a:ext cx="601942" cy="47328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104</a:t>
            </a:r>
          </a:p>
        </p:txBody>
      </p:sp>
      <p:sp>
        <p:nvSpPr>
          <p:cNvPr id="19" name="Rectangle 18"/>
          <p:cNvSpPr/>
          <p:nvPr/>
        </p:nvSpPr>
        <p:spPr>
          <a:xfrm>
            <a:off x="257318" y="3842556"/>
            <a:ext cx="601942" cy="47328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105</a:t>
            </a:r>
          </a:p>
        </p:txBody>
      </p:sp>
      <p:sp>
        <p:nvSpPr>
          <p:cNvPr id="20" name="Rectangle 19"/>
          <p:cNvSpPr/>
          <p:nvPr/>
        </p:nvSpPr>
        <p:spPr>
          <a:xfrm>
            <a:off x="257318" y="4382262"/>
            <a:ext cx="601942" cy="47328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106</a:t>
            </a:r>
          </a:p>
        </p:txBody>
      </p:sp>
      <p:sp>
        <p:nvSpPr>
          <p:cNvPr id="21" name="TextBox 20"/>
          <p:cNvSpPr txBox="1"/>
          <p:nvPr/>
        </p:nvSpPr>
        <p:spPr>
          <a:xfrm>
            <a:off x="257318" y="904819"/>
            <a:ext cx="570990" cy="307777"/>
          </a:xfrm>
          <a:prstGeom prst="rect">
            <a:avLst/>
          </a:prstGeom>
          <a:noFill/>
        </p:spPr>
        <p:txBody>
          <a:bodyPr wrap="none" rtlCol="0">
            <a:spAutoFit/>
          </a:bodyPr>
          <a:lstStyle/>
          <a:p>
            <a:r>
              <a:rPr lang="en-US" sz="1400" dirty="0"/>
              <a:t>Time</a:t>
            </a:r>
          </a:p>
        </p:txBody>
      </p:sp>
      <p:sp>
        <p:nvSpPr>
          <p:cNvPr id="24" name="TextBox 23"/>
          <p:cNvSpPr txBox="1"/>
          <p:nvPr/>
        </p:nvSpPr>
        <p:spPr>
          <a:xfrm>
            <a:off x="1415253" y="904819"/>
            <a:ext cx="429926" cy="369332"/>
          </a:xfrm>
          <a:prstGeom prst="rect">
            <a:avLst/>
          </a:prstGeom>
          <a:noFill/>
        </p:spPr>
        <p:txBody>
          <a:bodyPr wrap="none" rtlCol="0">
            <a:spAutoFit/>
          </a:bodyPr>
          <a:lstStyle/>
          <a:p>
            <a:r>
              <a:rPr lang="en-US" dirty="0"/>
              <a:t>T1</a:t>
            </a:r>
          </a:p>
        </p:txBody>
      </p:sp>
      <p:sp>
        <p:nvSpPr>
          <p:cNvPr id="25" name="TextBox 24"/>
          <p:cNvSpPr txBox="1"/>
          <p:nvPr/>
        </p:nvSpPr>
        <p:spPr>
          <a:xfrm>
            <a:off x="3195518" y="904819"/>
            <a:ext cx="429926" cy="369332"/>
          </a:xfrm>
          <a:prstGeom prst="rect">
            <a:avLst/>
          </a:prstGeom>
          <a:noFill/>
        </p:spPr>
        <p:txBody>
          <a:bodyPr wrap="none" rtlCol="0">
            <a:spAutoFit/>
          </a:bodyPr>
          <a:lstStyle/>
          <a:p>
            <a:r>
              <a:rPr lang="en-US" dirty="0"/>
              <a:t>T2</a:t>
            </a:r>
          </a:p>
        </p:txBody>
      </p:sp>
      <p:sp>
        <p:nvSpPr>
          <p:cNvPr id="26" name="Rectangle: Rounded Corners 25"/>
          <p:cNvSpPr/>
          <p:nvPr/>
        </p:nvSpPr>
        <p:spPr>
          <a:xfrm>
            <a:off x="1021381" y="1316073"/>
            <a:ext cx="1217669" cy="28029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BEGIN TRAN</a:t>
            </a:r>
          </a:p>
        </p:txBody>
      </p:sp>
      <p:sp>
        <p:nvSpPr>
          <p:cNvPr id="28" name="Rectangle: Rounded Corners 27"/>
          <p:cNvSpPr/>
          <p:nvPr/>
        </p:nvSpPr>
        <p:spPr>
          <a:xfrm>
            <a:off x="2801646" y="1833244"/>
            <a:ext cx="1217669" cy="280293"/>
          </a:xfrm>
          <a:prstGeom prst="roundRect">
            <a:avLst/>
          </a:prstGeom>
          <a:solidFill>
            <a:schemeClr val="accent5"/>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BEGIN TRAN</a:t>
            </a:r>
          </a:p>
        </p:txBody>
      </p:sp>
      <p:sp>
        <p:nvSpPr>
          <p:cNvPr id="29" name="Rectangle: Rounded Corners 28"/>
          <p:cNvSpPr/>
          <p:nvPr/>
        </p:nvSpPr>
        <p:spPr>
          <a:xfrm>
            <a:off x="2801645" y="2354685"/>
            <a:ext cx="1217669" cy="280293"/>
          </a:xfrm>
          <a:prstGeom prst="roundRect">
            <a:avLst/>
          </a:prstGeom>
          <a:solidFill>
            <a:schemeClr val="accent5"/>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2, ‘Row 2’</a:t>
            </a:r>
          </a:p>
        </p:txBody>
      </p:sp>
      <p:sp>
        <p:nvSpPr>
          <p:cNvPr id="30" name="Rectangle: Rounded Corners 29"/>
          <p:cNvSpPr/>
          <p:nvPr/>
        </p:nvSpPr>
        <p:spPr>
          <a:xfrm>
            <a:off x="1039143" y="2860371"/>
            <a:ext cx="1217669" cy="28029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SELECT</a:t>
            </a:r>
          </a:p>
        </p:txBody>
      </p:sp>
      <p:sp>
        <p:nvSpPr>
          <p:cNvPr id="31" name="Rectangle: Rounded Corners 30"/>
          <p:cNvSpPr/>
          <p:nvPr/>
        </p:nvSpPr>
        <p:spPr>
          <a:xfrm>
            <a:off x="2801645" y="3410301"/>
            <a:ext cx="1217669" cy="280293"/>
          </a:xfrm>
          <a:prstGeom prst="roundRect">
            <a:avLst/>
          </a:prstGeom>
          <a:solidFill>
            <a:schemeClr val="accent5"/>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COMMIT</a:t>
            </a:r>
          </a:p>
        </p:txBody>
      </p:sp>
      <p:sp>
        <p:nvSpPr>
          <p:cNvPr id="32" name="Rectangle: Rounded Corners 31"/>
          <p:cNvSpPr/>
          <p:nvPr/>
        </p:nvSpPr>
        <p:spPr>
          <a:xfrm>
            <a:off x="1039143" y="3939050"/>
            <a:ext cx="1217669" cy="28029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SELECT</a:t>
            </a:r>
          </a:p>
        </p:txBody>
      </p:sp>
      <p:sp>
        <p:nvSpPr>
          <p:cNvPr id="33" name="Rectangle: Rounded Corners 32"/>
          <p:cNvSpPr/>
          <p:nvPr/>
        </p:nvSpPr>
        <p:spPr>
          <a:xfrm>
            <a:off x="1039143" y="4478756"/>
            <a:ext cx="1217669" cy="28029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COMMIT</a:t>
            </a:r>
          </a:p>
        </p:txBody>
      </p:sp>
      <p:sp>
        <p:nvSpPr>
          <p:cNvPr id="34" name="Rectangle 33"/>
          <p:cNvSpPr/>
          <p:nvPr/>
        </p:nvSpPr>
        <p:spPr>
          <a:xfrm>
            <a:off x="4899009" y="1286506"/>
            <a:ext cx="601942" cy="36429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p:cNvSpPr/>
          <p:nvPr/>
        </p:nvSpPr>
        <p:spPr>
          <a:xfrm>
            <a:off x="4899009" y="1286506"/>
            <a:ext cx="601942" cy="47328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100</a:t>
            </a:r>
          </a:p>
        </p:txBody>
      </p:sp>
      <p:sp>
        <p:nvSpPr>
          <p:cNvPr id="36" name="Rectangle 35"/>
          <p:cNvSpPr/>
          <p:nvPr/>
        </p:nvSpPr>
        <p:spPr>
          <a:xfrm>
            <a:off x="4899009" y="1810660"/>
            <a:ext cx="601942" cy="47328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101</a:t>
            </a:r>
          </a:p>
        </p:txBody>
      </p:sp>
      <p:sp>
        <p:nvSpPr>
          <p:cNvPr id="37" name="Rectangle 36"/>
          <p:cNvSpPr/>
          <p:nvPr/>
        </p:nvSpPr>
        <p:spPr>
          <a:xfrm>
            <a:off x="4899009" y="2334814"/>
            <a:ext cx="601942" cy="47328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102</a:t>
            </a:r>
          </a:p>
        </p:txBody>
      </p:sp>
      <p:sp>
        <p:nvSpPr>
          <p:cNvPr id="38" name="Rectangle 37"/>
          <p:cNvSpPr/>
          <p:nvPr/>
        </p:nvSpPr>
        <p:spPr>
          <a:xfrm>
            <a:off x="4899009" y="2858968"/>
            <a:ext cx="601942" cy="47328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103</a:t>
            </a:r>
          </a:p>
        </p:txBody>
      </p:sp>
      <p:sp>
        <p:nvSpPr>
          <p:cNvPr id="39" name="Rectangle 38"/>
          <p:cNvSpPr/>
          <p:nvPr/>
        </p:nvSpPr>
        <p:spPr>
          <a:xfrm>
            <a:off x="4899009" y="3387717"/>
            <a:ext cx="601942" cy="47328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104</a:t>
            </a:r>
          </a:p>
        </p:txBody>
      </p:sp>
      <p:sp>
        <p:nvSpPr>
          <p:cNvPr id="40" name="Rectangle 39"/>
          <p:cNvSpPr/>
          <p:nvPr/>
        </p:nvSpPr>
        <p:spPr>
          <a:xfrm>
            <a:off x="4899009" y="3916466"/>
            <a:ext cx="601942" cy="47328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105</a:t>
            </a:r>
          </a:p>
        </p:txBody>
      </p:sp>
      <p:sp>
        <p:nvSpPr>
          <p:cNvPr id="41" name="Rectangle 40"/>
          <p:cNvSpPr/>
          <p:nvPr/>
        </p:nvSpPr>
        <p:spPr>
          <a:xfrm>
            <a:off x="4899009" y="4456172"/>
            <a:ext cx="601942" cy="47328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106</a:t>
            </a:r>
          </a:p>
        </p:txBody>
      </p:sp>
      <p:sp>
        <p:nvSpPr>
          <p:cNvPr id="42" name="TextBox 41"/>
          <p:cNvSpPr txBox="1"/>
          <p:nvPr/>
        </p:nvSpPr>
        <p:spPr>
          <a:xfrm>
            <a:off x="4899009" y="978729"/>
            <a:ext cx="570990" cy="307777"/>
          </a:xfrm>
          <a:prstGeom prst="rect">
            <a:avLst/>
          </a:prstGeom>
          <a:noFill/>
        </p:spPr>
        <p:txBody>
          <a:bodyPr wrap="none" rtlCol="0">
            <a:spAutoFit/>
          </a:bodyPr>
          <a:lstStyle/>
          <a:p>
            <a:r>
              <a:rPr lang="en-US" sz="1400" dirty="0"/>
              <a:t>Time</a:t>
            </a:r>
          </a:p>
        </p:txBody>
      </p:sp>
      <p:sp>
        <p:nvSpPr>
          <p:cNvPr id="43" name="TextBox 42"/>
          <p:cNvSpPr txBox="1"/>
          <p:nvPr/>
        </p:nvSpPr>
        <p:spPr>
          <a:xfrm>
            <a:off x="6056944" y="978729"/>
            <a:ext cx="429926" cy="369332"/>
          </a:xfrm>
          <a:prstGeom prst="rect">
            <a:avLst/>
          </a:prstGeom>
          <a:noFill/>
        </p:spPr>
        <p:txBody>
          <a:bodyPr wrap="none" rtlCol="0">
            <a:spAutoFit/>
          </a:bodyPr>
          <a:lstStyle/>
          <a:p>
            <a:r>
              <a:rPr lang="en-US" dirty="0"/>
              <a:t>T1</a:t>
            </a:r>
          </a:p>
        </p:txBody>
      </p:sp>
      <p:sp>
        <p:nvSpPr>
          <p:cNvPr id="44" name="TextBox 43"/>
          <p:cNvSpPr txBox="1"/>
          <p:nvPr/>
        </p:nvSpPr>
        <p:spPr>
          <a:xfrm>
            <a:off x="7837209" y="978729"/>
            <a:ext cx="429926" cy="369332"/>
          </a:xfrm>
          <a:prstGeom prst="rect">
            <a:avLst/>
          </a:prstGeom>
          <a:noFill/>
        </p:spPr>
        <p:txBody>
          <a:bodyPr wrap="none" rtlCol="0">
            <a:spAutoFit/>
          </a:bodyPr>
          <a:lstStyle/>
          <a:p>
            <a:r>
              <a:rPr lang="en-US" dirty="0"/>
              <a:t>T2</a:t>
            </a:r>
          </a:p>
        </p:txBody>
      </p:sp>
      <p:sp>
        <p:nvSpPr>
          <p:cNvPr id="45" name="Rectangle: Rounded Corners 44"/>
          <p:cNvSpPr/>
          <p:nvPr/>
        </p:nvSpPr>
        <p:spPr>
          <a:xfrm>
            <a:off x="5663072" y="1389983"/>
            <a:ext cx="1217669" cy="28029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BEGIN TRAN</a:t>
            </a:r>
          </a:p>
        </p:txBody>
      </p:sp>
      <p:sp>
        <p:nvSpPr>
          <p:cNvPr id="46" name="Rectangle: Rounded Corners 45"/>
          <p:cNvSpPr/>
          <p:nvPr/>
        </p:nvSpPr>
        <p:spPr>
          <a:xfrm>
            <a:off x="7443337" y="1907154"/>
            <a:ext cx="1217669" cy="280293"/>
          </a:xfrm>
          <a:prstGeom prst="roundRect">
            <a:avLst/>
          </a:prstGeom>
          <a:solidFill>
            <a:schemeClr val="accent5"/>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BEGIN TRAN</a:t>
            </a:r>
          </a:p>
        </p:txBody>
      </p:sp>
      <p:sp>
        <p:nvSpPr>
          <p:cNvPr id="47" name="Rectangle: Rounded Corners 46"/>
          <p:cNvSpPr/>
          <p:nvPr/>
        </p:nvSpPr>
        <p:spPr>
          <a:xfrm>
            <a:off x="7443336" y="2428595"/>
            <a:ext cx="1217669" cy="280293"/>
          </a:xfrm>
          <a:prstGeom prst="roundRect">
            <a:avLst/>
          </a:prstGeom>
          <a:solidFill>
            <a:schemeClr val="accent5"/>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2, ‘Row 2’</a:t>
            </a:r>
          </a:p>
        </p:txBody>
      </p:sp>
      <p:sp>
        <p:nvSpPr>
          <p:cNvPr id="48" name="Rectangle: Rounded Corners 47"/>
          <p:cNvSpPr/>
          <p:nvPr/>
        </p:nvSpPr>
        <p:spPr>
          <a:xfrm>
            <a:off x="5680834" y="2934281"/>
            <a:ext cx="1217669" cy="28029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SELECT</a:t>
            </a:r>
          </a:p>
        </p:txBody>
      </p:sp>
      <p:sp>
        <p:nvSpPr>
          <p:cNvPr id="49" name="Rectangle: Rounded Corners 48"/>
          <p:cNvSpPr/>
          <p:nvPr/>
        </p:nvSpPr>
        <p:spPr>
          <a:xfrm>
            <a:off x="7443336" y="3484211"/>
            <a:ext cx="1217669" cy="280293"/>
          </a:xfrm>
          <a:prstGeom prst="roundRect">
            <a:avLst/>
          </a:prstGeom>
          <a:solidFill>
            <a:schemeClr val="accent5"/>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COMMIT</a:t>
            </a:r>
          </a:p>
        </p:txBody>
      </p:sp>
      <p:sp>
        <p:nvSpPr>
          <p:cNvPr id="50" name="Rectangle: Rounded Corners 49"/>
          <p:cNvSpPr/>
          <p:nvPr/>
        </p:nvSpPr>
        <p:spPr>
          <a:xfrm>
            <a:off x="5680834" y="4012960"/>
            <a:ext cx="1217669" cy="28029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SELECT</a:t>
            </a:r>
          </a:p>
        </p:txBody>
      </p:sp>
      <p:sp>
        <p:nvSpPr>
          <p:cNvPr id="51" name="Rectangle: Rounded Corners 50"/>
          <p:cNvSpPr/>
          <p:nvPr/>
        </p:nvSpPr>
        <p:spPr>
          <a:xfrm>
            <a:off x="5680834" y="4552666"/>
            <a:ext cx="1217669" cy="28029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COMMIT</a:t>
            </a:r>
          </a:p>
        </p:txBody>
      </p:sp>
      <p:cxnSp>
        <p:nvCxnSpPr>
          <p:cNvPr id="53" name="Straight Arrow Connector 52"/>
          <p:cNvCxnSpPr>
            <a:cxnSpLocks/>
            <a:stCxn id="48" idx="3"/>
          </p:cNvCxnSpPr>
          <p:nvPr/>
        </p:nvCxnSpPr>
        <p:spPr>
          <a:xfrm flipV="1">
            <a:off x="6898503" y="611132"/>
            <a:ext cx="494812" cy="24632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cxnSpLocks/>
            <a:stCxn id="50" idx="3"/>
          </p:cNvCxnSpPr>
          <p:nvPr/>
        </p:nvCxnSpPr>
        <p:spPr>
          <a:xfrm flipV="1">
            <a:off x="6898503" y="611133"/>
            <a:ext cx="544833" cy="35419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861861" y="2346432"/>
            <a:ext cx="1839093" cy="461665"/>
          </a:xfrm>
          <a:prstGeom prst="rect">
            <a:avLst/>
          </a:prstGeom>
          <a:noFill/>
        </p:spPr>
        <p:txBody>
          <a:bodyPr wrap="none" rtlCol="0">
            <a:spAutoFit/>
          </a:bodyPr>
          <a:lstStyle/>
          <a:p>
            <a:r>
              <a:rPr lang="en-US" sz="1200" dirty="0"/>
              <a:t>read committed and </a:t>
            </a:r>
          </a:p>
          <a:p>
            <a:r>
              <a:rPr lang="en-US" sz="1200" dirty="0"/>
              <a:t>SERIALIZABLE = blocked</a:t>
            </a:r>
          </a:p>
        </p:txBody>
      </p:sp>
      <p:sp>
        <p:nvSpPr>
          <p:cNvPr id="59" name="TextBox 58"/>
          <p:cNvSpPr txBox="1"/>
          <p:nvPr/>
        </p:nvSpPr>
        <p:spPr>
          <a:xfrm>
            <a:off x="1351261" y="2560034"/>
            <a:ext cx="593432" cy="923330"/>
          </a:xfrm>
          <a:prstGeom prst="rect">
            <a:avLst/>
          </a:prstGeom>
          <a:noFill/>
        </p:spPr>
        <p:txBody>
          <a:bodyPr wrap="none" rtlCol="0">
            <a:spAutoFit/>
          </a:bodyPr>
          <a:lstStyle/>
          <a:p>
            <a:r>
              <a:rPr lang="en-US" sz="5400" dirty="0">
                <a:solidFill>
                  <a:srgbClr val="FF0000"/>
                </a:solidFill>
              </a:rPr>
              <a:t>X</a:t>
            </a:r>
          </a:p>
        </p:txBody>
      </p:sp>
      <p:sp>
        <p:nvSpPr>
          <p:cNvPr id="60" name="TextBox 59"/>
          <p:cNvSpPr txBox="1"/>
          <p:nvPr/>
        </p:nvSpPr>
        <p:spPr>
          <a:xfrm>
            <a:off x="1412393" y="3311824"/>
            <a:ext cx="1417760" cy="461665"/>
          </a:xfrm>
          <a:prstGeom prst="rect">
            <a:avLst/>
          </a:prstGeom>
          <a:noFill/>
        </p:spPr>
        <p:txBody>
          <a:bodyPr wrap="none" rtlCol="0">
            <a:spAutoFit/>
          </a:bodyPr>
          <a:lstStyle/>
          <a:p>
            <a:r>
              <a:rPr lang="en-US" sz="1200" dirty="0"/>
              <a:t>RCSI = Row 1</a:t>
            </a:r>
          </a:p>
          <a:p>
            <a:r>
              <a:rPr lang="en-US" sz="1200" dirty="0"/>
              <a:t>Snapshot = Row 1</a:t>
            </a:r>
          </a:p>
        </p:txBody>
      </p:sp>
      <p:cxnSp>
        <p:nvCxnSpPr>
          <p:cNvPr id="62" name="Straight Connector 61"/>
          <p:cNvCxnSpPr/>
          <p:nvPr/>
        </p:nvCxnSpPr>
        <p:spPr>
          <a:xfrm flipH="1" flipV="1">
            <a:off x="1985029" y="3140664"/>
            <a:ext cx="87305" cy="207014"/>
          </a:xfrm>
          <a:prstGeom prst="line">
            <a:avLst/>
          </a:prstGeom>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2613181" y="3861000"/>
            <a:ext cx="1516569" cy="461665"/>
          </a:xfrm>
          <a:prstGeom prst="rect">
            <a:avLst/>
          </a:prstGeom>
          <a:noFill/>
        </p:spPr>
        <p:txBody>
          <a:bodyPr wrap="none" rtlCol="0">
            <a:spAutoFit/>
          </a:bodyPr>
          <a:lstStyle/>
          <a:p>
            <a:r>
              <a:rPr lang="en-US" sz="1200" dirty="0"/>
              <a:t>RCSI = Row 1 and 2</a:t>
            </a:r>
          </a:p>
          <a:p>
            <a:r>
              <a:rPr lang="en-US" sz="1200" dirty="0"/>
              <a:t>Snapshot = Row 1</a:t>
            </a:r>
          </a:p>
        </p:txBody>
      </p:sp>
      <p:cxnSp>
        <p:nvCxnSpPr>
          <p:cNvPr id="67" name="Straight Connector 66"/>
          <p:cNvCxnSpPr>
            <a:cxnSpLocks/>
            <a:stCxn id="66" idx="1"/>
            <a:endCxn id="32" idx="3"/>
          </p:cNvCxnSpPr>
          <p:nvPr/>
        </p:nvCxnSpPr>
        <p:spPr>
          <a:xfrm flipH="1" flipV="1">
            <a:off x="2256812" y="4079197"/>
            <a:ext cx="356369" cy="12636"/>
          </a:xfrm>
          <a:prstGeom prst="line">
            <a:avLst/>
          </a:prstGeom>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7269325" y="4206742"/>
            <a:ext cx="1565689" cy="468893"/>
          </a:xfrm>
          <a:prstGeom prst="rect">
            <a:avLst/>
          </a:prstGeom>
          <a:noFill/>
        </p:spPr>
        <p:txBody>
          <a:bodyPr wrap="square" rtlCol="0">
            <a:spAutoFit/>
          </a:bodyPr>
          <a:lstStyle/>
          <a:p>
            <a:r>
              <a:rPr lang="en-US" sz="1200" dirty="0"/>
              <a:t>SERIALIZABLE = Msg 41325</a:t>
            </a:r>
          </a:p>
        </p:txBody>
      </p:sp>
      <p:cxnSp>
        <p:nvCxnSpPr>
          <p:cNvPr id="75" name="Straight Arrow Connector 74"/>
          <p:cNvCxnSpPr>
            <a:cxnSpLocks/>
            <a:endCxn id="51" idx="3"/>
          </p:cNvCxnSpPr>
          <p:nvPr/>
        </p:nvCxnSpPr>
        <p:spPr>
          <a:xfrm flipH="1">
            <a:off x="6898503" y="4441189"/>
            <a:ext cx="368862" cy="2516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5674385" y="3376879"/>
            <a:ext cx="1299953" cy="461665"/>
          </a:xfrm>
          <a:prstGeom prst="rect">
            <a:avLst/>
          </a:prstGeom>
          <a:noFill/>
        </p:spPr>
        <p:txBody>
          <a:bodyPr wrap="square" rtlCol="0">
            <a:spAutoFit/>
          </a:bodyPr>
          <a:lstStyle/>
          <a:p>
            <a:r>
              <a:rPr lang="en-US" sz="1200" dirty="0"/>
              <a:t>Snapshot always used = Row 1</a:t>
            </a:r>
          </a:p>
        </p:txBody>
      </p:sp>
      <p:sp>
        <p:nvSpPr>
          <p:cNvPr id="78" name="TextBox 77"/>
          <p:cNvSpPr txBox="1"/>
          <p:nvPr/>
        </p:nvSpPr>
        <p:spPr>
          <a:xfrm>
            <a:off x="6898503" y="4212709"/>
            <a:ext cx="593432" cy="584775"/>
          </a:xfrm>
          <a:prstGeom prst="rect">
            <a:avLst/>
          </a:prstGeom>
          <a:noFill/>
        </p:spPr>
        <p:txBody>
          <a:bodyPr wrap="square" rtlCol="0">
            <a:spAutoFit/>
          </a:bodyPr>
          <a:lstStyle/>
          <a:p>
            <a:r>
              <a:rPr lang="en-US" sz="3200" dirty="0">
                <a:solidFill>
                  <a:srgbClr val="FF0000"/>
                </a:solidFill>
              </a:rPr>
              <a:t>X</a:t>
            </a:r>
          </a:p>
        </p:txBody>
      </p:sp>
    </p:spTree>
    <p:extLst>
      <p:ext uri="{BB962C8B-B14F-4D97-AF65-F5344CB8AC3E}">
        <p14:creationId xmlns:p14="http://schemas.microsoft.com/office/powerpoint/2010/main" val="2522052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8"/>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77"/>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9"/>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50"/>
                                        </p:tgtEl>
                                        <p:attrNameLst>
                                          <p:attrName>style.visibility</p:attrName>
                                        </p:attrNameLst>
                                      </p:cBhvr>
                                      <p:to>
                                        <p:strVal val="visible"/>
                                      </p:to>
                                    </p:set>
                                  </p:childTnLst>
                                </p:cTn>
                              </p:par>
                            </p:childTnLst>
                          </p:cTn>
                        </p:par>
                        <p:par>
                          <p:cTn id="71" fill="hold">
                            <p:stCondLst>
                              <p:cond delay="0"/>
                            </p:stCondLst>
                            <p:childTnLst>
                              <p:par>
                                <p:cTn id="72" presetID="1" presetClass="entr" presetSubtype="0" fill="hold" nodeType="afterEffect">
                                  <p:stCondLst>
                                    <p:cond delay="0"/>
                                  </p:stCondLst>
                                  <p:childTnLst>
                                    <p:set>
                                      <p:cBhvr>
                                        <p:cTn id="73" dur="1" fill="hold">
                                          <p:stCondLst>
                                            <p:cond delay="0"/>
                                          </p:stCondLst>
                                        </p:cTn>
                                        <p:tgtEl>
                                          <p:spTgt spid="54"/>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grpId="0" nodeType="clickEffect">
                                  <p:stCondLst>
                                    <p:cond delay="0"/>
                                  </p:stCondLst>
                                  <p:childTnLst>
                                    <p:set>
                                      <p:cBhvr>
                                        <p:cTn id="77" dur="1" fill="hold">
                                          <p:stCondLst>
                                            <p:cond delay="0"/>
                                          </p:stCondLst>
                                        </p:cTn>
                                        <p:tgtEl>
                                          <p:spTgt spid="51"/>
                                        </p:tgtEl>
                                        <p:attrNameLst>
                                          <p:attrName>style.visibility</p:attrName>
                                        </p:attrNameLst>
                                      </p:cBhvr>
                                      <p:to>
                                        <p:strVal val="visible"/>
                                      </p:to>
                                    </p:set>
                                  </p:childTnLst>
                                </p:cTn>
                              </p:par>
                              <p:par>
                                <p:cTn id="78" presetID="1" presetClass="entr" presetSubtype="0" fill="hold" grpId="0" nodeType="withEffect">
                                  <p:stCondLst>
                                    <p:cond delay="0"/>
                                  </p:stCondLst>
                                  <p:childTnLst>
                                    <p:set>
                                      <p:cBhvr>
                                        <p:cTn id="79" dur="1" fill="hold">
                                          <p:stCondLst>
                                            <p:cond delay="0"/>
                                          </p:stCondLst>
                                        </p:cTn>
                                        <p:tgtEl>
                                          <p:spTgt spid="74"/>
                                        </p:tgtEl>
                                        <p:attrNameLst>
                                          <p:attrName>style.visibility</p:attrName>
                                        </p:attrNameLst>
                                      </p:cBhvr>
                                      <p:to>
                                        <p:strVal val="visible"/>
                                      </p:to>
                                    </p:set>
                                  </p:childTnLst>
                                </p:cTn>
                              </p:par>
                              <p:par>
                                <p:cTn id="80" presetID="1" presetClass="entr" presetSubtype="0" fill="hold" nodeType="withEffect">
                                  <p:stCondLst>
                                    <p:cond delay="0"/>
                                  </p:stCondLst>
                                  <p:childTnLst>
                                    <p:set>
                                      <p:cBhvr>
                                        <p:cTn id="81" dur="1" fill="hold">
                                          <p:stCondLst>
                                            <p:cond delay="0"/>
                                          </p:stCondLst>
                                        </p:cTn>
                                        <p:tgtEl>
                                          <p:spTgt spid="75"/>
                                        </p:tgtEl>
                                        <p:attrNameLst>
                                          <p:attrName>style.visibility</p:attrName>
                                        </p:attrNameLst>
                                      </p:cBhvr>
                                      <p:to>
                                        <p:strVal val="visible"/>
                                      </p:to>
                                    </p:set>
                                  </p:childTnLst>
                                </p:cTn>
                              </p:par>
                              <p:par>
                                <p:cTn id="82" presetID="1" presetClass="entr" presetSubtype="0" fill="hold" grpId="0" nodeType="withEffect">
                                  <p:stCondLst>
                                    <p:cond delay="0"/>
                                  </p:stCondLst>
                                  <p:childTnLst>
                                    <p:set>
                                      <p:cBhvr>
                                        <p:cTn id="83" dur="1" fill="hold">
                                          <p:stCondLst>
                                            <p:cond delay="0"/>
                                          </p:stCondLst>
                                        </p:cTn>
                                        <p:tgtEl>
                                          <p:spTgt spid="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8" grpId="0" animBg="1"/>
      <p:bldP spid="29" grpId="0" animBg="1"/>
      <p:bldP spid="30" grpId="0" animBg="1"/>
      <p:bldP spid="31" grpId="0" animBg="1"/>
      <p:bldP spid="32" grpId="0" animBg="1"/>
      <p:bldP spid="33" grpId="0" animBg="1"/>
      <p:bldP spid="45" grpId="0" animBg="1"/>
      <p:bldP spid="46" grpId="0" animBg="1"/>
      <p:bldP spid="47" grpId="0" animBg="1"/>
      <p:bldP spid="48" grpId="0" animBg="1"/>
      <p:bldP spid="49" grpId="0" animBg="1"/>
      <p:bldP spid="50" grpId="0" animBg="1"/>
      <p:bldP spid="51" grpId="0" animBg="1"/>
      <p:bldP spid="58" grpId="0"/>
      <p:bldP spid="59" grpId="0"/>
      <p:bldP spid="60" grpId="0"/>
      <p:bldP spid="66" grpId="0"/>
      <p:bldP spid="74" grpId="0"/>
      <p:bldP spid="77" grpId="0"/>
      <p:bldP spid="78"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584" y="115519"/>
            <a:ext cx="8229600" cy="612956"/>
          </a:xfrm>
        </p:spPr>
        <p:txBody>
          <a:bodyPr/>
          <a:lstStyle/>
          <a:p>
            <a:r>
              <a:rPr lang="en-US" sz="3200" dirty="0"/>
              <a:t>What were those timestamps for?</a:t>
            </a:r>
          </a:p>
        </p:txBody>
      </p:sp>
      <p:pic>
        <p:nvPicPr>
          <p:cNvPr id="5" name="Picture 4"/>
          <p:cNvPicPr>
            <a:picLocks noChangeAspect="1"/>
          </p:cNvPicPr>
          <p:nvPr/>
        </p:nvPicPr>
        <p:blipFill>
          <a:blip r:embed="rId3"/>
          <a:stretch>
            <a:fillRect/>
          </a:stretch>
        </p:blipFill>
        <p:spPr>
          <a:xfrm>
            <a:off x="-32213" y="1506071"/>
            <a:ext cx="6106599" cy="3354964"/>
          </a:xfrm>
          <a:prstGeom prst="rect">
            <a:avLst/>
          </a:prstGeom>
        </p:spPr>
      </p:pic>
      <p:sp>
        <p:nvSpPr>
          <p:cNvPr id="6" name="Rectangle 5"/>
          <p:cNvSpPr/>
          <p:nvPr/>
        </p:nvSpPr>
        <p:spPr>
          <a:xfrm>
            <a:off x="5439509" y="882491"/>
            <a:ext cx="1697500" cy="1016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TS = 243</a:t>
            </a:r>
          </a:p>
          <a:p>
            <a:pPr algn="ctr"/>
            <a:r>
              <a:rPr lang="en-US" sz="1600" dirty="0"/>
              <a:t>SELECT Name, City FROM T1</a:t>
            </a:r>
          </a:p>
        </p:txBody>
      </p:sp>
      <p:sp>
        <p:nvSpPr>
          <p:cNvPr id="9" name="Thought Bubble: Cloud 8"/>
          <p:cNvSpPr/>
          <p:nvPr/>
        </p:nvSpPr>
        <p:spPr>
          <a:xfrm>
            <a:off x="686461" y="1139716"/>
            <a:ext cx="3690425" cy="501748"/>
          </a:xfrm>
          <a:prstGeom prst="cloudCallou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“write set” = logged records</a:t>
            </a:r>
          </a:p>
        </p:txBody>
      </p:sp>
      <p:sp>
        <p:nvSpPr>
          <p:cNvPr id="10" name="Thought Bubble: Cloud 9"/>
          <p:cNvSpPr/>
          <p:nvPr/>
        </p:nvSpPr>
        <p:spPr>
          <a:xfrm>
            <a:off x="7490849" y="346241"/>
            <a:ext cx="1144304" cy="517180"/>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“read set”</a:t>
            </a:r>
          </a:p>
        </p:txBody>
      </p:sp>
      <p:sp>
        <p:nvSpPr>
          <p:cNvPr id="11" name="Rectangle: Rounded Corners 10"/>
          <p:cNvSpPr/>
          <p:nvPr/>
        </p:nvSpPr>
        <p:spPr>
          <a:xfrm>
            <a:off x="5774103" y="2077019"/>
            <a:ext cx="3152531" cy="1911488"/>
          </a:xfrm>
          <a:prstGeom prst="roundRect">
            <a:avLst/>
          </a:prstGeom>
          <a:solidFill>
            <a:schemeClr val="accent5"/>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BEGIN TRAN TX3 – TS 246    </a:t>
            </a:r>
          </a:p>
          <a:p>
            <a:pPr algn="ctr"/>
            <a:r>
              <a:rPr lang="en-US" sz="1200" dirty="0"/>
              <a:t>SELECT City FROM T1 WITH (REPEATABLEREAD)    WHERE Name = 'Jane';    </a:t>
            </a:r>
          </a:p>
          <a:p>
            <a:pPr algn="ctr"/>
            <a:r>
              <a:rPr lang="en-US" sz="1200" dirty="0"/>
              <a:t>UPDATE T1 WITH (REPEATABLEREAD)    SET City ‘Helinski’ WHERE Name = 'Susan'; </a:t>
            </a:r>
          </a:p>
          <a:p>
            <a:pPr algn="ctr"/>
            <a:r>
              <a:rPr lang="en-US" sz="1200" dirty="0"/>
              <a:t>COMMIT TRAN  -- commits at timestamp 255 </a:t>
            </a:r>
          </a:p>
        </p:txBody>
      </p:sp>
      <p:sp>
        <p:nvSpPr>
          <p:cNvPr id="12" name="TextBox 11"/>
          <p:cNvSpPr txBox="1"/>
          <p:nvPr/>
        </p:nvSpPr>
        <p:spPr>
          <a:xfrm>
            <a:off x="7210519" y="941319"/>
            <a:ext cx="1561646" cy="923330"/>
          </a:xfrm>
          <a:prstGeom prst="rect">
            <a:avLst/>
          </a:prstGeom>
          <a:noFill/>
        </p:spPr>
        <p:txBody>
          <a:bodyPr wrap="none" rtlCol="0">
            <a:spAutoFit/>
          </a:bodyPr>
          <a:lstStyle/>
          <a:p>
            <a:r>
              <a:rPr lang="en-US" dirty="0"/>
              <a:t>Greg, Lisbon</a:t>
            </a:r>
          </a:p>
          <a:p>
            <a:r>
              <a:rPr lang="en-US" dirty="0"/>
              <a:t>Susan Bogata</a:t>
            </a:r>
          </a:p>
          <a:p>
            <a:r>
              <a:rPr lang="en-US" dirty="0"/>
              <a:t>Jane Helsinki</a:t>
            </a:r>
          </a:p>
        </p:txBody>
      </p:sp>
      <p:sp>
        <p:nvSpPr>
          <p:cNvPr id="13" name="TextBox 12"/>
          <p:cNvSpPr txBox="1"/>
          <p:nvPr/>
        </p:nvSpPr>
        <p:spPr>
          <a:xfrm>
            <a:off x="5874463" y="4023701"/>
            <a:ext cx="3217533" cy="1015663"/>
          </a:xfrm>
          <a:prstGeom prst="rect">
            <a:avLst/>
          </a:prstGeom>
          <a:noFill/>
        </p:spPr>
        <p:txBody>
          <a:bodyPr wrap="square" rtlCol="0">
            <a:spAutoFit/>
          </a:bodyPr>
          <a:lstStyle/>
          <a:p>
            <a:r>
              <a:rPr lang="en-US" dirty="0"/>
              <a:t>FAIL = </a:t>
            </a:r>
            <a:r>
              <a:rPr lang="en-US" sz="1400" dirty="0"/>
              <a:t> ‘Jane’ changed after I started </a:t>
            </a:r>
          </a:p>
          <a:p>
            <a:r>
              <a:rPr lang="en-US" sz="1400" dirty="0"/>
              <a:t>but before I committed and I’m </a:t>
            </a:r>
          </a:p>
          <a:p>
            <a:r>
              <a:rPr lang="en-US" sz="1400" dirty="0"/>
              <a:t>REPEATABLEREAD. With SQL update to Jane would have been blocked</a:t>
            </a:r>
          </a:p>
        </p:txBody>
      </p:sp>
      <p:cxnSp>
        <p:nvCxnSpPr>
          <p:cNvPr id="15" name="Straight Arrow Connector 14"/>
          <p:cNvCxnSpPr>
            <a:cxnSpLocks/>
          </p:cNvCxnSpPr>
          <p:nvPr/>
        </p:nvCxnSpPr>
        <p:spPr>
          <a:xfrm flipH="1" flipV="1">
            <a:off x="6551407" y="3673738"/>
            <a:ext cx="130404" cy="493098"/>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17" name="Straight Arrow Connector 16"/>
          <p:cNvCxnSpPr/>
          <p:nvPr/>
        </p:nvCxnSpPr>
        <p:spPr>
          <a:xfrm flipH="1">
            <a:off x="4824805" y="2716306"/>
            <a:ext cx="1249581" cy="1855694"/>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18" name="Straight Arrow Connector 17"/>
          <p:cNvCxnSpPr>
            <a:cxnSpLocks/>
          </p:cNvCxnSpPr>
          <p:nvPr/>
        </p:nvCxnSpPr>
        <p:spPr>
          <a:xfrm flipH="1">
            <a:off x="3114339" y="2982430"/>
            <a:ext cx="3011011" cy="806241"/>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21" name="Straight Arrow Connector 20"/>
          <p:cNvCxnSpPr>
            <a:cxnSpLocks/>
          </p:cNvCxnSpPr>
          <p:nvPr/>
        </p:nvCxnSpPr>
        <p:spPr>
          <a:xfrm flipH="1" flipV="1">
            <a:off x="4824806" y="4243816"/>
            <a:ext cx="1049657" cy="650102"/>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sp>
        <p:nvSpPr>
          <p:cNvPr id="8" name="Rectangle: Rounded Corners 7"/>
          <p:cNvSpPr/>
          <p:nvPr/>
        </p:nvSpPr>
        <p:spPr>
          <a:xfrm>
            <a:off x="2264363" y="4870605"/>
            <a:ext cx="3185232" cy="218002"/>
          </a:xfrm>
          <a:prstGeom prst="roundRect">
            <a:avLst/>
          </a:prstGeom>
          <a:solidFill>
            <a:schemeClr val="accent3">
              <a:lumMod val="5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Commit dependency</a:t>
            </a:r>
          </a:p>
        </p:txBody>
      </p:sp>
      <p:cxnSp>
        <p:nvCxnSpPr>
          <p:cNvPr id="19" name="Straight Arrow Connector 18"/>
          <p:cNvCxnSpPr>
            <a:cxnSpLocks/>
          </p:cNvCxnSpPr>
          <p:nvPr/>
        </p:nvCxnSpPr>
        <p:spPr>
          <a:xfrm flipV="1">
            <a:off x="5449596" y="4023701"/>
            <a:ext cx="496171" cy="835674"/>
          </a:xfrm>
          <a:prstGeom prst="straightConnector1">
            <a:avLst/>
          </a:prstGeom>
          <a:ln>
            <a:headEnd type="triangle"/>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1700051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par>
                          <p:cTn id="35" fill="hold">
                            <p:stCondLst>
                              <p:cond delay="0"/>
                            </p:stCondLst>
                            <p:childTnLst>
                              <p:par>
                                <p:cTn id="36" presetID="1" presetClass="entr" presetSubtype="0" fill="hold" nodeType="afterEffect">
                                  <p:stCondLst>
                                    <p:cond delay="0"/>
                                  </p:stCondLst>
                                  <p:childTnLst>
                                    <p:set>
                                      <p:cBhvr>
                                        <p:cTn id="37" dur="1" fill="hold">
                                          <p:stCondLst>
                                            <p:cond delay="0"/>
                                          </p:stCondLst>
                                        </p:cTn>
                                        <p:tgtEl>
                                          <p:spTgt spid="21"/>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8"/>
                                        </p:tgtEl>
                                        <p:attrNameLst>
                                          <p:attrName>style.visibility</p:attrName>
                                        </p:attrNameLst>
                                      </p:cBhvr>
                                      <p:to>
                                        <p:strVal val="visible"/>
                                      </p:to>
                                    </p:set>
                                  </p:childTnLst>
                                </p:cTn>
                              </p:par>
                            </p:childTnLst>
                          </p:cTn>
                        </p:par>
                        <p:par>
                          <p:cTn id="42" fill="hold">
                            <p:stCondLst>
                              <p:cond delay="0"/>
                            </p:stCondLst>
                            <p:childTnLst>
                              <p:par>
                                <p:cTn id="43" presetID="1" presetClass="entr" presetSubtype="0" fill="hold" nodeType="afterEffect">
                                  <p:stCondLst>
                                    <p:cond delay="0"/>
                                  </p:stCondLst>
                                  <p:childTnLst>
                                    <p:set>
                                      <p:cBhvr>
                                        <p:cTn id="4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0" grpId="0" animBg="1"/>
      <p:bldP spid="11" grpId="0" animBg="1"/>
      <p:bldP spid="12" grpId="0"/>
      <p:bldP spid="13" grpId="0"/>
      <p:bldP spid="8"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2438" y="210284"/>
            <a:ext cx="8229600" cy="612956"/>
          </a:xfrm>
        </p:spPr>
        <p:txBody>
          <a:bodyPr/>
          <a:lstStyle/>
          <a:p>
            <a:r>
              <a:rPr lang="en-US" sz="3200" dirty="0"/>
              <a:t>Transactions Phases and In-Memory OLTP</a:t>
            </a:r>
          </a:p>
        </p:txBody>
      </p:sp>
      <p:pic>
        <p:nvPicPr>
          <p:cNvPr id="5" name="Picture 4"/>
          <p:cNvPicPr>
            <a:picLocks noChangeAspect="1"/>
          </p:cNvPicPr>
          <p:nvPr/>
        </p:nvPicPr>
        <p:blipFill>
          <a:blip r:embed="rId3"/>
          <a:stretch>
            <a:fillRect/>
          </a:stretch>
        </p:blipFill>
        <p:spPr>
          <a:xfrm>
            <a:off x="186346" y="823240"/>
            <a:ext cx="8589293" cy="1736576"/>
          </a:xfrm>
          <a:prstGeom prst="rect">
            <a:avLst/>
          </a:prstGeom>
        </p:spPr>
      </p:pic>
      <p:sp>
        <p:nvSpPr>
          <p:cNvPr id="6" name="Thought Bubble: Cloud 5"/>
          <p:cNvSpPr/>
          <p:nvPr/>
        </p:nvSpPr>
        <p:spPr>
          <a:xfrm>
            <a:off x="366554" y="2575780"/>
            <a:ext cx="2049816" cy="1071781"/>
          </a:xfrm>
          <a:prstGeom prst="cloudCallout">
            <a:avLst>
              <a:gd name="adj1" fmla="val 39562"/>
              <a:gd name="adj2" fmla="val -110646"/>
            </a:avLst>
          </a:prstGeom>
          <a:solidFill>
            <a:schemeClr val="accent1">
              <a:lumMod val="60000"/>
              <a:lumOff val="4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Update conflict can happen here</a:t>
            </a:r>
          </a:p>
        </p:txBody>
      </p:sp>
      <p:sp>
        <p:nvSpPr>
          <p:cNvPr id="8" name="Thought Bubble: Cloud 7"/>
          <p:cNvSpPr/>
          <p:nvPr/>
        </p:nvSpPr>
        <p:spPr>
          <a:xfrm>
            <a:off x="2557576" y="3025051"/>
            <a:ext cx="1676400" cy="1233445"/>
          </a:xfrm>
          <a:prstGeom prst="cloudCallout">
            <a:avLst>
              <a:gd name="adj1" fmla="val 10387"/>
              <a:gd name="adj2" fmla="val -102155"/>
            </a:avLst>
          </a:prstGeom>
          <a:solidFill>
            <a:schemeClr val="accent2"/>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COMMIT started</a:t>
            </a:r>
          </a:p>
        </p:txBody>
      </p:sp>
      <p:sp>
        <p:nvSpPr>
          <p:cNvPr id="9" name="Thought Bubble: Cloud 8"/>
          <p:cNvSpPr/>
          <p:nvPr/>
        </p:nvSpPr>
        <p:spPr>
          <a:xfrm>
            <a:off x="4233976" y="2261346"/>
            <a:ext cx="2122044" cy="1527411"/>
          </a:xfrm>
          <a:prstGeom prst="cloudCallout">
            <a:avLst>
              <a:gd name="adj1" fmla="val -12868"/>
              <a:gd name="adj2" fmla="val -76724"/>
            </a:avLst>
          </a:prstGeom>
          <a:solidFill>
            <a:schemeClr val="accent2"/>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Ensure isolation levels are accurate. Could result in failure</a:t>
            </a:r>
          </a:p>
        </p:txBody>
      </p:sp>
      <p:sp>
        <p:nvSpPr>
          <p:cNvPr id="10" name="Thought Bubble: Cloud 9"/>
          <p:cNvSpPr/>
          <p:nvPr/>
        </p:nvSpPr>
        <p:spPr>
          <a:xfrm>
            <a:off x="6309793" y="2908403"/>
            <a:ext cx="2834206" cy="1208563"/>
          </a:xfrm>
          <a:prstGeom prst="cloudCallout">
            <a:avLst>
              <a:gd name="adj1" fmla="val -32202"/>
              <a:gd name="adj2" fmla="val -130823"/>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Wait for dependencies, flush log records, update timestamps</a:t>
            </a:r>
          </a:p>
        </p:txBody>
      </p:sp>
      <p:sp>
        <p:nvSpPr>
          <p:cNvPr id="11" name="Thought Bubble: Cloud 10"/>
          <p:cNvSpPr/>
          <p:nvPr/>
        </p:nvSpPr>
        <p:spPr>
          <a:xfrm>
            <a:off x="7576664" y="1029299"/>
            <a:ext cx="1532667" cy="548149"/>
          </a:xfrm>
          <a:prstGeom prst="cloudCallout">
            <a:avLst>
              <a:gd name="adj1" fmla="val -40508"/>
              <a:gd name="adj2" fmla="val 141349"/>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COMMIT</a:t>
            </a:r>
          </a:p>
          <a:p>
            <a:pPr algn="ctr"/>
            <a:r>
              <a:rPr lang="en-US" sz="1200" dirty="0"/>
              <a:t>completed</a:t>
            </a:r>
          </a:p>
        </p:txBody>
      </p:sp>
      <p:sp>
        <p:nvSpPr>
          <p:cNvPr id="13" name="Thought Bubble: Cloud 12"/>
          <p:cNvSpPr/>
          <p:nvPr/>
        </p:nvSpPr>
        <p:spPr>
          <a:xfrm>
            <a:off x="4362541" y="3735063"/>
            <a:ext cx="1993479" cy="521214"/>
          </a:xfrm>
          <a:prstGeom prst="cloudCallout">
            <a:avLst>
              <a:gd name="adj1" fmla="val 5037"/>
              <a:gd name="adj2" fmla="val -81341"/>
            </a:avLst>
          </a:prstGeom>
          <a:solidFill>
            <a:schemeClr val="tx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hlinkClick r:id="rId4"/>
              </a:rPr>
              <a:t>Lookout for Fkeys</a:t>
            </a:r>
            <a:endParaRPr lang="en-US" sz="1400" dirty="0"/>
          </a:p>
        </p:txBody>
      </p:sp>
      <p:sp>
        <p:nvSpPr>
          <p:cNvPr id="3" name="Rectangle: Rounded Corners 2"/>
          <p:cNvSpPr/>
          <p:nvPr/>
        </p:nvSpPr>
        <p:spPr>
          <a:xfrm>
            <a:off x="2416370" y="4589335"/>
            <a:ext cx="3997431" cy="3986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dm_db_xtp_transactions</a:t>
            </a:r>
          </a:p>
        </p:txBody>
      </p:sp>
    </p:spTree>
    <p:extLst>
      <p:ext uri="{BB962C8B-B14F-4D97-AF65-F5344CB8AC3E}">
        <p14:creationId xmlns:p14="http://schemas.microsoft.com/office/powerpoint/2010/main" val="3308642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13"/>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0" grpId="0" animBg="1"/>
      <p:bldP spid="11" grpId="0" animBg="1"/>
      <p:bldP spid="13"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It is really “lock free”</a:t>
            </a:r>
          </a:p>
        </p:txBody>
      </p:sp>
      <p:sp>
        <p:nvSpPr>
          <p:cNvPr id="7" name="Content Placeholder 6"/>
          <p:cNvSpPr>
            <a:spLocks noGrp="1"/>
          </p:cNvSpPr>
          <p:nvPr>
            <p:ph sz="quarter" idx="10"/>
          </p:nvPr>
        </p:nvSpPr>
        <p:spPr>
          <a:xfrm>
            <a:off x="52004" y="851530"/>
            <a:ext cx="9039992" cy="426896"/>
          </a:xfrm>
        </p:spPr>
        <p:txBody>
          <a:bodyPr/>
          <a:lstStyle/>
          <a:p>
            <a:pPr lvl="0">
              <a:spcBef>
                <a:spcPts val="0"/>
              </a:spcBef>
              <a:buClr>
                <a:srgbClr val="0090D2"/>
              </a:buClr>
            </a:pPr>
            <a:r>
              <a:rPr lang="en-US" sz="1800" dirty="0">
                <a:solidFill>
                  <a:schemeClr val="tx1"/>
                </a:solidFill>
              </a:rPr>
              <a:t>Code </a:t>
            </a:r>
            <a:r>
              <a:rPr lang="en-US" sz="1800" b="1" i="1" dirty="0">
                <a:solidFill>
                  <a:schemeClr val="tx1"/>
                </a:solidFill>
              </a:rPr>
              <a:t>executing transactions in the Hekaton Kernel </a:t>
            </a:r>
            <a:r>
              <a:rPr lang="en-US" sz="1800" dirty="0">
                <a:solidFill>
                  <a:schemeClr val="tx1"/>
                </a:solidFill>
              </a:rPr>
              <a:t>are lock, latch, and spinlock free</a:t>
            </a:r>
          </a:p>
          <a:p>
            <a:pPr lvl="0">
              <a:spcBef>
                <a:spcPts val="0"/>
              </a:spcBef>
              <a:buClr>
                <a:srgbClr val="0090D2"/>
              </a:buClr>
            </a:pPr>
            <a:endParaRPr lang="en-US" sz="1800" dirty="0">
              <a:solidFill>
                <a:schemeClr val="tx1"/>
              </a:solidFill>
            </a:endParaRPr>
          </a:p>
        </p:txBody>
      </p:sp>
      <p:graphicFrame>
        <p:nvGraphicFramePr>
          <p:cNvPr id="5" name="Diagram 4"/>
          <p:cNvGraphicFramePr/>
          <p:nvPr>
            <p:extLst>
              <p:ext uri="{D42A27DB-BD31-4B8C-83A1-F6EECF244321}">
                <p14:modId xmlns:p14="http://schemas.microsoft.com/office/powerpoint/2010/main" val="472107952"/>
              </p:ext>
            </p:extLst>
          </p:nvPr>
        </p:nvGraphicFramePr>
        <p:xfrm>
          <a:off x="366495" y="1278426"/>
          <a:ext cx="3923818" cy="33629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hought Bubble: Cloud 5"/>
          <p:cNvSpPr/>
          <p:nvPr/>
        </p:nvSpPr>
        <p:spPr>
          <a:xfrm>
            <a:off x="4424656" y="227486"/>
            <a:ext cx="4611003" cy="511370"/>
          </a:xfrm>
          <a:prstGeom prst="cloudCallou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The “host” may wait – tLog, SQLOS</a:t>
            </a:r>
          </a:p>
        </p:txBody>
      </p:sp>
      <p:graphicFrame>
        <p:nvGraphicFramePr>
          <p:cNvPr id="8" name="Diagram 7"/>
          <p:cNvGraphicFramePr/>
          <p:nvPr>
            <p:extLst>
              <p:ext uri="{D42A27DB-BD31-4B8C-83A1-F6EECF244321}">
                <p14:modId xmlns:p14="http://schemas.microsoft.com/office/powerpoint/2010/main" val="2078249861"/>
              </p:ext>
            </p:extLst>
          </p:nvPr>
        </p:nvGraphicFramePr>
        <p:xfrm>
          <a:off x="4654338" y="1339159"/>
          <a:ext cx="4032461" cy="2895164"/>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10" name="Thought Bubble: Cloud 9"/>
          <p:cNvSpPr/>
          <p:nvPr/>
        </p:nvSpPr>
        <p:spPr>
          <a:xfrm>
            <a:off x="2071484" y="4773893"/>
            <a:ext cx="4658673" cy="281688"/>
          </a:xfrm>
          <a:prstGeom prst="cloudCallout">
            <a:avLst>
              <a:gd name="adj1" fmla="val 28361"/>
              <a:gd name="adj2" fmla="val -286729"/>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a:t>IsXTPSupported() = </a:t>
            </a:r>
            <a:r>
              <a:rPr lang="en-US" sz="1400" dirty="0">
                <a:hlinkClick r:id="rId13"/>
              </a:rPr>
              <a:t>cmpxchg16b</a:t>
            </a:r>
            <a:endParaRPr lang="en-US" sz="1400" dirty="0"/>
          </a:p>
        </p:txBody>
      </p:sp>
      <p:sp>
        <p:nvSpPr>
          <p:cNvPr id="11" name="Thought Bubble: Cloud 10"/>
          <p:cNvSpPr/>
          <p:nvPr/>
        </p:nvSpPr>
        <p:spPr>
          <a:xfrm>
            <a:off x="6626146" y="3973957"/>
            <a:ext cx="2487514" cy="1081624"/>
          </a:xfrm>
          <a:prstGeom prst="cloudCallout">
            <a:avLst>
              <a:gd name="adj1" fmla="val -26788"/>
              <a:gd name="adj2" fmla="val -77858"/>
            </a:avLst>
          </a:prstGeom>
          <a:solidFill>
            <a:schemeClr val="tx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Spinlocks use CAS (‘cmpxchg’) to “acquire” and “release”</a:t>
            </a:r>
          </a:p>
        </p:txBody>
      </p:sp>
      <p:sp>
        <p:nvSpPr>
          <p:cNvPr id="12" name="Rectangle: Rounded Corners 11"/>
          <p:cNvSpPr/>
          <p:nvPr/>
        </p:nvSpPr>
        <p:spPr>
          <a:xfrm>
            <a:off x="7869903" y="2959882"/>
            <a:ext cx="1165755" cy="944736"/>
          </a:xfrm>
          <a:prstGeom prst="roundRect">
            <a:avLst/>
          </a:prstGeom>
          <a:solidFill>
            <a:schemeClr val="tx2">
              <a:lumMod val="40000"/>
              <a:lumOff val="6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Great blog post </a:t>
            </a:r>
            <a:r>
              <a:rPr lang="en-US" sz="1400" dirty="0">
                <a:hlinkClick r:id="rId14"/>
              </a:rPr>
              <a:t>here</a:t>
            </a:r>
            <a:endParaRPr lang="en-US" sz="1400" dirty="0"/>
          </a:p>
        </p:txBody>
      </p:sp>
      <p:sp>
        <p:nvSpPr>
          <p:cNvPr id="13" name="Rectangle: Rounded Corners 12"/>
          <p:cNvSpPr/>
          <p:nvPr/>
        </p:nvSpPr>
        <p:spPr>
          <a:xfrm>
            <a:off x="4424656" y="2912212"/>
            <a:ext cx="1100747" cy="1061745"/>
          </a:xfrm>
          <a:prstGeom prst="roundRect">
            <a:avLst/>
          </a:prstGeom>
          <a:solidFill>
            <a:srgbClr val="27BEC7"/>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*XTP* wait types not in transaction code</a:t>
            </a:r>
          </a:p>
        </p:txBody>
      </p:sp>
      <p:sp>
        <p:nvSpPr>
          <p:cNvPr id="3" name="Rectangle: Rounded Corners 2"/>
          <p:cNvSpPr/>
          <p:nvPr/>
        </p:nvSpPr>
        <p:spPr>
          <a:xfrm>
            <a:off x="2705278" y="1250492"/>
            <a:ext cx="1719377" cy="288300"/>
          </a:xfrm>
          <a:prstGeom prst="roundRect">
            <a:avLst/>
          </a:prstGeom>
          <a:solidFill>
            <a:schemeClr val="accent4">
              <a:lumMod val="60000"/>
              <a:lumOff val="4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deadlock free</a:t>
            </a:r>
          </a:p>
        </p:txBody>
      </p:sp>
      <p:sp>
        <p:nvSpPr>
          <p:cNvPr id="4" name="Rectangle: Rounded Corners 3"/>
          <p:cNvSpPr/>
          <p:nvPr/>
        </p:nvSpPr>
        <p:spPr>
          <a:xfrm>
            <a:off x="2568126" y="4325325"/>
            <a:ext cx="1993680" cy="316013"/>
          </a:xfrm>
          <a:prstGeom prst="roundRect">
            <a:avLst/>
          </a:prstGeom>
          <a:solidFill>
            <a:schemeClr val="bg2">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CMED_HASH_SET </a:t>
            </a:r>
            <a:r>
              <a:rPr lang="en-US" sz="1400" dirty="0">
                <a:hlinkClick r:id="rId15"/>
              </a:rPr>
              <a:t>fix</a:t>
            </a:r>
            <a:endParaRPr lang="en-US" sz="1400" dirty="0"/>
          </a:p>
        </p:txBody>
      </p:sp>
    </p:spTree>
    <p:extLst>
      <p:ext uri="{BB962C8B-B14F-4D97-AF65-F5344CB8AC3E}">
        <p14:creationId xmlns:p14="http://schemas.microsoft.com/office/powerpoint/2010/main" val="3402184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graphicEl>
                                              <a:dgm id="{26A1CB22-C48B-44FB-86E1-29EEB8CBD8CA}"/>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graphicEl>
                                              <a:dgm id="{F4EF1126-670C-40F7-953A-0663AB8A208E}"/>
                                            </p:graphicEl>
                                          </p:spTgt>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
                                            <p:graphicEl>
                                              <a:dgm id="{0AB4D46A-3B59-4AE7-9DFE-62E6835968BB}"/>
                                            </p:graphic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5">
                                            <p:graphicEl>
                                              <a:dgm id="{E23D0F94-545C-4464-BD13-65F836A668B2}"/>
                                            </p:graphic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5">
                                            <p:graphicEl>
                                              <a:dgm id="{73E480E3-EEFD-45EB-8AAD-04F0CE6EDFF8}"/>
                                            </p:graphicEl>
                                          </p:spTgt>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5">
                                            <p:graphicEl>
                                              <a:dgm id="{ECD277B6-577D-487A-BEF7-0FA067CDB9A3}"/>
                                            </p:graphic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4"/>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childTnLst>
                                </p:cTn>
                              </p:par>
                            </p:childTnLst>
                          </p:cTn>
                        </p:par>
                        <p:par>
                          <p:cTn id="32" fill="hold">
                            <p:stCondLst>
                              <p:cond delay="0"/>
                            </p:stCondLst>
                            <p:childTnLst>
                              <p:par>
                                <p:cTn id="33" presetID="1" presetClass="entr" presetSubtype="0" fill="hold" grpId="0" nodeType="after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par>
                          <p:cTn id="35" fill="hold">
                            <p:stCondLst>
                              <p:cond delay="0"/>
                            </p:stCondLst>
                            <p:childTnLst>
                              <p:par>
                                <p:cTn id="36" presetID="1" presetClass="entr" presetSubtype="0" fill="hold" grpId="0" nodeType="afterEffect">
                                  <p:stCondLst>
                                    <p:cond delay="0"/>
                                  </p:stCondLst>
                                  <p:childTnLst>
                                    <p:set>
                                      <p:cBhvr>
                                        <p:cTn id="37" dur="1" fill="hold">
                                          <p:stCondLst>
                                            <p:cond delay="0"/>
                                          </p:stCondLst>
                                        </p:cTn>
                                        <p:tgtEl>
                                          <p:spTgt spid="12"/>
                                        </p:tgtEl>
                                        <p:attrNameLst>
                                          <p:attrName>style.visibility</p:attrName>
                                        </p:attrNameLst>
                                      </p:cBhvr>
                                      <p:to>
                                        <p:strVal val="visible"/>
                                      </p:to>
                                    </p:set>
                                  </p:childTnLst>
                                </p:cTn>
                              </p:par>
                            </p:childTnLst>
                          </p:cTn>
                        </p:par>
                        <p:par>
                          <p:cTn id="38" fill="hold">
                            <p:stCondLst>
                              <p:cond delay="0"/>
                            </p:stCondLst>
                            <p:childTnLst>
                              <p:par>
                                <p:cTn id="39" presetID="1" presetClass="entr" presetSubtype="0" fill="hold" grpId="0" nodeType="afterEffect">
                                  <p:stCondLst>
                                    <p:cond delay="0"/>
                                  </p:stCondLst>
                                  <p:childTnLst>
                                    <p:set>
                                      <p:cBhvr>
                                        <p:cTn id="40" dur="1" fill="hold">
                                          <p:stCondLst>
                                            <p:cond delay="0"/>
                                          </p:stCondLst>
                                        </p:cTn>
                                        <p:tgtEl>
                                          <p:spTgt spid="1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uiExpand="1">
        <p:bldSub>
          <a:bldDgm bld="one"/>
        </p:bldSub>
      </p:bldGraphic>
      <p:bldP spid="6" grpId="0" animBg="1"/>
      <p:bldGraphic spid="8" grpId="0">
        <p:bldAsOne/>
      </p:bldGraphic>
      <p:bldP spid="10" grpId="0" animBg="1"/>
      <p:bldP spid="11" grpId="0" animBg="1"/>
      <p:bldP spid="12" grpId="0" animBg="1"/>
      <p:bldP spid="13" grpId="0" animBg="1"/>
      <p:bldP spid="3" grpId="0" animBg="1"/>
      <p:bldP spid="4"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794931" y="-275698"/>
            <a:ext cx="7787073" cy="4377483"/>
          </a:xfrm>
        </p:spPr>
        <p:txBody>
          <a:bodyPr/>
          <a:lstStyle/>
          <a:p>
            <a:r>
              <a:rPr lang="en-US" dirty="0"/>
              <a:t>In-Memory OLTP </a:t>
            </a:r>
            <a:br>
              <a:rPr lang="en-US" dirty="0"/>
            </a:br>
            <a:br>
              <a:rPr lang="en-US" dirty="0"/>
            </a:br>
            <a:r>
              <a:rPr lang="en-US" dirty="0"/>
              <a:t>Concurrency </a:t>
            </a:r>
            <a:br>
              <a:rPr lang="en-US" dirty="0"/>
            </a:br>
            <a:br>
              <a:rPr lang="en-US" dirty="0"/>
            </a:br>
            <a:r>
              <a:rPr lang="en-US" dirty="0"/>
              <a:t>and </a:t>
            </a:r>
            <a:br>
              <a:rPr lang="en-US" dirty="0"/>
            </a:br>
            <a:br>
              <a:rPr lang="en-US" dirty="0"/>
            </a:br>
            <a:r>
              <a:rPr lang="en-US" dirty="0"/>
              <a:t>Transactions</a:t>
            </a:r>
          </a:p>
        </p:txBody>
      </p:sp>
      <p:sp>
        <p:nvSpPr>
          <p:cNvPr id="5" name="Subtitle 4"/>
          <p:cNvSpPr>
            <a:spLocks noGrp="1"/>
          </p:cNvSpPr>
          <p:nvPr>
            <p:ph type="subTitle" idx="1"/>
          </p:nvPr>
        </p:nvSpPr>
        <p:spPr>
          <a:xfrm>
            <a:off x="4135666" y="4208934"/>
            <a:ext cx="4446338" cy="453733"/>
          </a:xfrm>
        </p:spPr>
        <p:txBody>
          <a:bodyPr/>
          <a:lstStyle/>
          <a:p>
            <a:r>
              <a:rPr lang="en-US" dirty="0">
                <a:solidFill>
                  <a:srgbClr val="0090D2"/>
                </a:solidFill>
              </a:rPr>
              <a:t>Demo</a:t>
            </a:r>
          </a:p>
        </p:txBody>
      </p:sp>
    </p:spTree>
    <p:extLst>
      <p:ext uri="{BB962C8B-B14F-4D97-AF65-F5344CB8AC3E}">
        <p14:creationId xmlns:p14="http://schemas.microsoft.com/office/powerpoint/2010/main" val="11397570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Logging for a simple disk based INSERT</a:t>
            </a:r>
          </a:p>
        </p:txBody>
      </p:sp>
      <p:sp>
        <p:nvSpPr>
          <p:cNvPr id="7" name="Content Placeholder 6"/>
          <p:cNvSpPr>
            <a:spLocks noGrp="1"/>
          </p:cNvSpPr>
          <p:nvPr>
            <p:ph sz="quarter" idx="10"/>
          </p:nvPr>
        </p:nvSpPr>
        <p:spPr>
          <a:xfrm>
            <a:off x="457200" y="793805"/>
            <a:ext cx="8242300" cy="2115719"/>
          </a:xfrm>
        </p:spPr>
        <p:txBody>
          <a:bodyPr/>
          <a:lstStyle/>
          <a:p>
            <a:r>
              <a:rPr lang="en-US" sz="1600" dirty="0"/>
              <a:t>use dontgobluejays</a:t>
            </a:r>
          </a:p>
          <a:p>
            <a:r>
              <a:rPr lang="en-US" sz="1600" dirty="0"/>
              <a:t>create table starsoftheteam (player_no int primary key nonclustered, player_name char(100) not null)</a:t>
            </a:r>
          </a:p>
          <a:p>
            <a:r>
              <a:rPr lang="en-US" sz="1600" b="1" dirty="0"/>
              <a:t>One row already exists</a:t>
            </a:r>
          </a:p>
          <a:p>
            <a:r>
              <a:rPr lang="en-US" sz="1800" dirty="0"/>
              <a:t>begin tran</a:t>
            </a:r>
          </a:p>
          <a:p>
            <a:r>
              <a:rPr lang="en-US" sz="1800" dirty="0"/>
              <a:t>insert into starsoftheteam (1, 'I really don‘’t like the Blue Jays')</a:t>
            </a:r>
          </a:p>
          <a:p>
            <a:r>
              <a:rPr lang="en-US" sz="1600" dirty="0"/>
              <a:t>commit tran</a:t>
            </a:r>
          </a:p>
          <a:p>
            <a:endParaRPr lang="en-US" sz="1400" dirty="0"/>
          </a:p>
        </p:txBody>
      </p:sp>
      <p:grpSp>
        <p:nvGrpSpPr>
          <p:cNvPr id="10" name="Group 9"/>
          <p:cNvGrpSpPr/>
          <p:nvPr/>
        </p:nvGrpSpPr>
        <p:grpSpPr>
          <a:xfrm>
            <a:off x="538419" y="2974543"/>
            <a:ext cx="4033581" cy="1904082"/>
            <a:chOff x="538419" y="2974543"/>
            <a:chExt cx="4033581" cy="1904082"/>
          </a:xfrm>
        </p:grpSpPr>
        <p:graphicFrame>
          <p:nvGraphicFramePr>
            <p:cNvPr id="3" name="Diagram 2"/>
            <p:cNvGraphicFramePr/>
            <p:nvPr>
              <p:extLst>
                <p:ext uri="{D42A27DB-BD31-4B8C-83A1-F6EECF244321}">
                  <p14:modId xmlns:p14="http://schemas.microsoft.com/office/powerpoint/2010/main" val="1978321611"/>
                </p:ext>
              </p:extLst>
            </p:nvPr>
          </p:nvGraphicFramePr>
          <p:xfrm>
            <a:off x="538419" y="2974543"/>
            <a:ext cx="4033581" cy="19040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Rectangle: Rounded Corners 3"/>
            <p:cNvSpPr/>
            <p:nvPr/>
          </p:nvSpPr>
          <p:spPr>
            <a:xfrm>
              <a:off x="3903995" y="3060776"/>
              <a:ext cx="591349" cy="27924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124</a:t>
              </a:r>
            </a:p>
          </p:txBody>
        </p:sp>
        <p:sp>
          <p:nvSpPr>
            <p:cNvPr id="6" name="Rectangle: Rounded Corners 5"/>
            <p:cNvSpPr/>
            <p:nvPr/>
          </p:nvSpPr>
          <p:spPr>
            <a:xfrm>
              <a:off x="3903994" y="3547178"/>
              <a:ext cx="591349" cy="27924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204</a:t>
              </a:r>
            </a:p>
          </p:txBody>
        </p:sp>
        <p:sp>
          <p:nvSpPr>
            <p:cNvPr id="8" name="Rectangle: Rounded Corners 7"/>
            <p:cNvSpPr/>
            <p:nvPr/>
          </p:nvSpPr>
          <p:spPr>
            <a:xfrm>
              <a:off x="3893043" y="4047956"/>
              <a:ext cx="591349" cy="27924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116</a:t>
              </a:r>
            </a:p>
          </p:txBody>
        </p:sp>
        <p:sp>
          <p:nvSpPr>
            <p:cNvPr id="9" name="Rectangle: Rounded Corners 8"/>
            <p:cNvSpPr/>
            <p:nvPr/>
          </p:nvSpPr>
          <p:spPr>
            <a:xfrm>
              <a:off x="3887568" y="4534358"/>
              <a:ext cx="591349" cy="27924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84</a:t>
              </a:r>
            </a:p>
          </p:txBody>
        </p:sp>
      </p:grpSp>
      <p:graphicFrame>
        <p:nvGraphicFramePr>
          <p:cNvPr id="5" name="Diagram 4"/>
          <p:cNvGraphicFramePr/>
          <p:nvPr>
            <p:extLst>
              <p:ext uri="{D42A27DB-BD31-4B8C-83A1-F6EECF244321}">
                <p14:modId xmlns:p14="http://schemas.microsoft.com/office/powerpoint/2010/main" val="3703629947"/>
              </p:ext>
            </p:extLst>
          </p:nvPr>
        </p:nvGraphicFramePr>
        <p:xfrm>
          <a:off x="4769117" y="3014922"/>
          <a:ext cx="4117538" cy="1823324"/>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3440369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Logging for a simple in-mem OLTP INSERT</a:t>
            </a:r>
          </a:p>
        </p:txBody>
      </p:sp>
      <p:sp>
        <p:nvSpPr>
          <p:cNvPr id="7" name="Content Placeholder 6"/>
          <p:cNvSpPr>
            <a:spLocks noGrp="1"/>
          </p:cNvSpPr>
          <p:nvPr>
            <p:ph sz="quarter" idx="10"/>
          </p:nvPr>
        </p:nvSpPr>
        <p:spPr>
          <a:xfrm>
            <a:off x="450850" y="817849"/>
            <a:ext cx="8242300" cy="2311046"/>
          </a:xfrm>
        </p:spPr>
        <p:txBody>
          <a:bodyPr/>
          <a:lstStyle/>
          <a:p>
            <a:r>
              <a:rPr lang="en-US" sz="1800" dirty="0"/>
              <a:t>use gorangers</a:t>
            </a:r>
          </a:p>
          <a:p>
            <a:r>
              <a:rPr lang="en-US" sz="1800" dirty="0"/>
              <a:t>create table starsoftheteam (player_no int primary key nonclustered, player_name char(100) not null)</a:t>
            </a:r>
          </a:p>
          <a:p>
            <a:r>
              <a:rPr lang="en-US" sz="1800" dirty="0"/>
              <a:t>with (memory_optimized = on, durability = schema_and_data)_</a:t>
            </a:r>
          </a:p>
          <a:p>
            <a:r>
              <a:rPr lang="en-US" sz="1800" dirty="0"/>
              <a:t>begin tran</a:t>
            </a:r>
          </a:p>
          <a:p>
            <a:r>
              <a:rPr lang="en-US" sz="1800" dirty="0"/>
              <a:t>insert into starsoftheteam values (1, 'Let'‘s go Rangers')</a:t>
            </a:r>
          </a:p>
          <a:p>
            <a:r>
              <a:rPr lang="en-US" sz="1600" dirty="0"/>
              <a:t>commit tran</a:t>
            </a:r>
            <a:endParaRPr lang="en-US" sz="1400" dirty="0"/>
          </a:p>
        </p:txBody>
      </p:sp>
      <p:graphicFrame>
        <p:nvGraphicFramePr>
          <p:cNvPr id="5" name="Diagram 4"/>
          <p:cNvGraphicFramePr/>
          <p:nvPr>
            <p:extLst>
              <p:ext uri="{D42A27DB-BD31-4B8C-83A1-F6EECF244321}">
                <p14:modId xmlns:p14="http://schemas.microsoft.com/office/powerpoint/2010/main" val="2786885655"/>
              </p:ext>
            </p:extLst>
          </p:nvPr>
        </p:nvGraphicFramePr>
        <p:xfrm>
          <a:off x="6170831" y="2151853"/>
          <a:ext cx="2890087" cy="152217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8" name="Group 7"/>
          <p:cNvGrpSpPr/>
          <p:nvPr/>
        </p:nvGrpSpPr>
        <p:grpSpPr>
          <a:xfrm>
            <a:off x="521993" y="3089527"/>
            <a:ext cx="4033581" cy="1904082"/>
            <a:chOff x="521993" y="3089527"/>
            <a:chExt cx="4033581" cy="1904082"/>
          </a:xfrm>
        </p:grpSpPr>
        <p:graphicFrame>
          <p:nvGraphicFramePr>
            <p:cNvPr id="3" name="Diagram 2"/>
            <p:cNvGraphicFramePr/>
            <p:nvPr>
              <p:extLst>
                <p:ext uri="{D42A27DB-BD31-4B8C-83A1-F6EECF244321}">
                  <p14:modId xmlns:p14="http://schemas.microsoft.com/office/powerpoint/2010/main" val="571564531"/>
                </p:ext>
              </p:extLst>
            </p:nvPr>
          </p:nvGraphicFramePr>
          <p:xfrm>
            <a:off x="521993" y="3089527"/>
            <a:ext cx="4033581" cy="190408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4" name="Rectangle: Rounded Corners 3"/>
            <p:cNvSpPr/>
            <p:nvPr/>
          </p:nvSpPr>
          <p:spPr>
            <a:xfrm>
              <a:off x="3860647" y="3214089"/>
              <a:ext cx="591349" cy="372331"/>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144</a:t>
              </a:r>
            </a:p>
          </p:txBody>
        </p:sp>
        <p:sp>
          <p:nvSpPr>
            <p:cNvPr id="10" name="Rectangle: Rounded Corners 9"/>
            <p:cNvSpPr/>
            <p:nvPr/>
          </p:nvSpPr>
          <p:spPr>
            <a:xfrm>
              <a:off x="3860646" y="3838978"/>
              <a:ext cx="591349" cy="372331"/>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208</a:t>
              </a:r>
            </a:p>
          </p:txBody>
        </p:sp>
        <p:sp>
          <p:nvSpPr>
            <p:cNvPr id="11" name="Rectangle: Rounded Corners 10"/>
            <p:cNvSpPr/>
            <p:nvPr/>
          </p:nvSpPr>
          <p:spPr>
            <a:xfrm>
              <a:off x="3860645" y="4463867"/>
              <a:ext cx="591349" cy="372331"/>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84</a:t>
              </a:r>
            </a:p>
          </p:txBody>
        </p:sp>
      </p:grpSp>
      <p:graphicFrame>
        <p:nvGraphicFramePr>
          <p:cNvPr id="12" name="Diagram 11"/>
          <p:cNvGraphicFramePr/>
          <p:nvPr>
            <p:extLst>
              <p:ext uri="{D42A27DB-BD31-4B8C-83A1-F6EECF244321}">
                <p14:modId xmlns:p14="http://schemas.microsoft.com/office/powerpoint/2010/main" val="3664155028"/>
              </p:ext>
            </p:extLst>
          </p:nvPr>
        </p:nvGraphicFramePr>
        <p:xfrm>
          <a:off x="4923343" y="3586420"/>
          <a:ext cx="4001639" cy="1401715"/>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
        <p:nvSpPr>
          <p:cNvPr id="13" name="Left Brace 12"/>
          <p:cNvSpPr/>
          <p:nvPr/>
        </p:nvSpPr>
        <p:spPr>
          <a:xfrm>
            <a:off x="4572000" y="3740417"/>
            <a:ext cx="351343" cy="1045125"/>
          </a:xfrm>
          <a:prstGeom prst="leftBrace">
            <a:avLst>
              <a:gd name="adj1" fmla="val 8333"/>
              <a:gd name="adj2" fmla="val 36965"/>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6" name="Thought Bubble: Cloud 5"/>
          <p:cNvSpPr/>
          <p:nvPr/>
        </p:nvSpPr>
        <p:spPr>
          <a:xfrm>
            <a:off x="7033514" y="1688468"/>
            <a:ext cx="1995476" cy="610282"/>
          </a:xfrm>
          <a:prstGeom prst="cloudCallout">
            <a:avLst>
              <a:gd name="adj1" fmla="val -29601"/>
              <a:gd name="adj2" fmla="val 250242"/>
            </a:avLst>
          </a:prstGeom>
          <a:solidFill>
            <a:srgbClr val="7030A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fn_dblog_xtp()</a:t>
            </a:r>
          </a:p>
        </p:txBody>
      </p:sp>
    </p:spTree>
    <p:extLst>
      <p:ext uri="{BB962C8B-B14F-4D97-AF65-F5344CB8AC3E}">
        <p14:creationId xmlns:p14="http://schemas.microsoft.com/office/powerpoint/2010/main" val="1055839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Graphic spid="12" grpId="0">
        <p:bldAsOne/>
      </p:bldGraphic>
      <p:bldP spid="13" grpId="0" animBg="1"/>
      <p:bldP spid="6"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Multi-row INSERT disk-based heap table </a:t>
            </a:r>
          </a:p>
        </p:txBody>
      </p:sp>
      <p:graphicFrame>
        <p:nvGraphicFramePr>
          <p:cNvPr id="4" name="Diagram 3"/>
          <p:cNvGraphicFramePr/>
          <p:nvPr>
            <p:extLst>
              <p:ext uri="{D42A27DB-BD31-4B8C-83A1-F6EECF244321}">
                <p14:modId xmlns:p14="http://schemas.microsoft.com/office/powerpoint/2010/main" val="964372329"/>
              </p:ext>
            </p:extLst>
          </p:nvPr>
        </p:nvGraphicFramePr>
        <p:xfrm>
          <a:off x="237269" y="782988"/>
          <a:ext cx="5030113" cy="41011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Rectangle: Rounded Corners 4"/>
          <p:cNvSpPr/>
          <p:nvPr/>
        </p:nvSpPr>
        <p:spPr>
          <a:xfrm>
            <a:off x="7890122" y="251227"/>
            <a:ext cx="1111515" cy="6680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100 rows</a:t>
            </a:r>
          </a:p>
        </p:txBody>
      </p:sp>
      <p:sp>
        <p:nvSpPr>
          <p:cNvPr id="11" name="Thought Bubble: Cloud 10"/>
          <p:cNvSpPr/>
          <p:nvPr/>
        </p:nvSpPr>
        <p:spPr>
          <a:xfrm>
            <a:off x="5624653" y="3453894"/>
            <a:ext cx="3420787" cy="415589"/>
          </a:xfrm>
          <a:prstGeom prst="cloudCallout">
            <a:avLst>
              <a:gd name="adj1" fmla="val -58270"/>
              <a:gd name="adj2" fmla="val 32167"/>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Log flush</a:t>
            </a:r>
          </a:p>
        </p:txBody>
      </p:sp>
      <p:sp>
        <p:nvSpPr>
          <p:cNvPr id="12" name="Thought Bubble: Cloud 11"/>
          <p:cNvSpPr/>
          <p:nvPr/>
        </p:nvSpPr>
        <p:spPr>
          <a:xfrm>
            <a:off x="5517882" y="3962530"/>
            <a:ext cx="3626118" cy="583674"/>
          </a:xfrm>
          <a:prstGeom prst="cloudCallout">
            <a:avLst>
              <a:gd name="adj1" fmla="val -55970"/>
              <a:gd name="adj2" fmla="val -667"/>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PFS latch multiple times</a:t>
            </a:r>
          </a:p>
        </p:txBody>
      </p:sp>
      <p:sp>
        <p:nvSpPr>
          <p:cNvPr id="13" name="Rectangle: Rounded Corners 12"/>
          <p:cNvSpPr/>
          <p:nvPr/>
        </p:nvSpPr>
        <p:spPr>
          <a:xfrm>
            <a:off x="5517882" y="4639250"/>
            <a:ext cx="3483755" cy="414589"/>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213 log records  @ 33Kb</a:t>
            </a:r>
          </a:p>
        </p:txBody>
      </p:sp>
      <p:sp>
        <p:nvSpPr>
          <p:cNvPr id="25" name="Thought Bubble: Cloud 24"/>
          <p:cNvSpPr/>
          <p:nvPr/>
        </p:nvSpPr>
        <p:spPr>
          <a:xfrm>
            <a:off x="5493244" y="2320989"/>
            <a:ext cx="3357818" cy="362710"/>
          </a:xfrm>
          <a:prstGeom prst="cloudCallout">
            <a:avLst>
              <a:gd name="adj1" fmla="val -58270"/>
              <a:gd name="adj2" fmla="val 32167"/>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PFS latch</a:t>
            </a:r>
          </a:p>
        </p:txBody>
      </p:sp>
      <p:sp>
        <p:nvSpPr>
          <p:cNvPr id="26" name="Thought Bubble: Cloud 25"/>
          <p:cNvSpPr/>
          <p:nvPr/>
        </p:nvSpPr>
        <p:spPr>
          <a:xfrm>
            <a:off x="5574009" y="2765082"/>
            <a:ext cx="3420787" cy="415589"/>
          </a:xfrm>
          <a:prstGeom prst="cloudCallout">
            <a:avLst>
              <a:gd name="adj1" fmla="val -58270"/>
              <a:gd name="adj2" fmla="val 32167"/>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Metadata access</a:t>
            </a:r>
          </a:p>
        </p:txBody>
      </p:sp>
      <p:sp>
        <p:nvSpPr>
          <p:cNvPr id="27" name="Thought Bubble: Cloud 26"/>
          <p:cNvSpPr/>
          <p:nvPr/>
        </p:nvSpPr>
        <p:spPr>
          <a:xfrm>
            <a:off x="5493244" y="1135691"/>
            <a:ext cx="3398885" cy="383282"/>
          </a:xfrm>
          <a:prstGeom prst="cloudCallout">
            <a:avLst>
              <a:gd name="adj1" fmla="val -58109"/>
              <a:gd name="adj2" fmla="val 67881"/>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 pair for every row</a:t>
            </a:r>
          </a:p>
        </p:txBody>
      </p:sp>
      <p:sp>
        <p:nvSpPr>
          <p:cNvPr id="28" name="Thought Bubble: Cloud 27"/>
          <p:cNvSpPr/>
          <p:nvPr/>
        </p:nvSpPr>
        <p:spPr>
          <a:xfrm>
            <a:off x="5595910" y="1677735"/>
            <a:ext cx="3398886" cy="497328"/>
          </a:xfrm>
          <a:prstGeom prst="cloudCallout">
            <a:avLst>
              <a:gd name="adj1" fmla="val -58270"/>
              <a:gd name="adj2" fmla="val 32167"/>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Alloc new page twice</a:t>
            </a:r>
          </a:p>
        </p:txBody>
      </p:sp>
    </p:spTree>
    <p:extLst>
      <p:ext uri="{BB962C8B-B14F-4D97-AF65-F5344CB8AC3E}">
        <p14:creationId xmlns:p14="http://schemas.microsoft.com/office/powerpoint/2010/main" val="1862482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25" grpId="0" animBg="1"/>
      <p:bldP spid="26" grpId="0" animBg="1"/>
      <p:bldP spid="27" grpId="0" animBg="1"/>
      <p:bldP spid="2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Do This</a:t>
            </a:r>
          </a:p>
        </p:txBody>
      </p:sp>
      <p:graphicFrame>
        <p:nvGraphicFramePr>
          <p:cNvPr id="3" name="Content Placeholder 2"/>
          <p:cNvGraphicFramePr>
            <a:graphicFrameLocks noGrp="1"/>
          </p:cNvGraphicFramePr>
          <p:nvPr>
            <p:ph sz="quarter" idx="10"/>
            <p:extLst/>
          </p:nvPr>
        </p:nvGraphicFramePr>
        <p:xfrm>
          <a:off x="452438" y="914401"/>
          <a:ext cx="8242300" cy="38528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hought Bubble: Cloud 3"/>
          <p:cNvSpPr/>
          <p:nvPr/>
        </p:nvSpPr>
        <p:spPr>
          <a:xfrm>
            <a:off x="5765962" y="251227"/>
            <a:ext cx="3244081" cy="623845"/>
          </a:xfrm>
          <a:prstGeom prst="cloudCallout">
            <a:avLst>
              <a:gd name="adj1" fmla="val -28542"/>
              <a:gd name="adj2" fmla="val 51080"/>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Based on SQL Server 2016</a:t>
            </a:r>
          </a:p>
        </p:txBody>
      </p:sp>
      <p:sp>
        <p:nvSpPr>
          <p:cNvPr id="5" name="Thought Bubble: Cloud 4"/>
          <p:cNvSpPr/>
          <p:nvPr/>
        </p:nvSpPr>
        <p:spPr>
          <a:xfrm>
            <a:off x="5233424" y="3846385"/>
            <a:ext cx="3826168" cy="1132532"/>
          </a:xfrm>
          <a:prstGeom prst="cloudCallout">
            <a:avLst>
              <a:gd name="adj1" fmla="val -47835"/>
              <a:gd name="adj2" fmla="val -31766"/>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Check out the Bonus Material Section</a:t>
            </a:r>
          </a:p>
        </p:txBody>
      </p:sp>
      <p:sp>
        <p:nvSpPr>
          <p:cNvPr id="6" name="Rectangle: Rounded Corners 5"/>
          <p:cNvSpPr/>
          <p:nvPr/>
        </p:nvSpPr>
        <p:spPr>
          <a:xfrm>
            <a:off x="3720662" y="4121556"/>
            <a:ext cx="999984" cy="4504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if time</a:t>
            </a:r>
          </a:p>
        </p:txBody>
      </p:sp>
    </p:spTree>
    <p:extLst>
      <p:ext uri="{BB962C8B-B14F-4D97-AF65-F5344CB8AC3E}">
        <p14:creationId xmlns:p14="http://schemas.microsoft.com/office/powerpoint/2010/main" val="32485640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Compared to In-Memory OLTP</a:t>
            </a:r>
          </a:p>
        </p:txBody>
      </p:sp>
      <p:graphicFrame>
        <p:nvGraphicFramePr>
          <p:cNvPr id="9" name="Diagram 8"/>
          <p:cNvGraphicFramePr/>
          <p:nvPr>
            <p:extLst>
              <p:ext uri="{D42A27DB-BD31-4B8C-83A1-F6EECF244321}">
                <p14:modId xmlns:p14="http://schemas.microsoft.com/office/powerpoint/2010/main" val="2471802520"/>
              </p:ext>
            </p:extLst>
          </p:nvPr>
        </p:nvGraphicFramePr>
        <p:xfrm>
          <a:off x="242745" y="1742566"/>
          <a:ext cx="4033581" cy="19040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Rectangle: Rounded Corners 9"/>
          <p:cNvSpPr/>
          <p:nvPr/>
        </p:nvSpPr>
        <p:spPr>
          <a:xfrm>
            <a:off x="3581399" y="1867128"/>
            <a:ext cx="591349" cy="372331"/>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144</a:t>
            </a:r>
          </a:p>
        </p:txBody>
      </p:sp>
      <p:sp>
        <p:nvSpPr>
          <p:cNvPr id="11" name="Rectangle: Rounded Corners 10"/>
          <p:cNvSpPr/>
          <p:nvPr/>
        </p:nvSpPr>
        <p:spPr>
          <a:xfrm>
            <a:off x="3230516" y="2492017"/>
            <a:ext cx="942232" cy="372331"/>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11988</a:t>
            </a:r>
          </a:p>
        </p:txBody>
      </p:sp>
      <p:sp>
        <p:nvSpPr>
          <p:cNvPr id="12" name="Rectangle: Rounded Corners 11"/>
          <p:cNvSpPr/>
          <p:nvPr/>
        </p:nvSpPr>
        <p:spPr>
          <a:xfrm>
            <a:off x="3581397" y="3116906"/>
            <a:ext cx="591349" cy="372331"/>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84</a:t>
            </a:r>
          </a:p>
        </p:txBody>
      </p:sp>
      <p:graphicFrame>
        <p:nvGraphicFramePr>
          <p:cNvPr id="13" name="Diagram 12"/>
          <p:cNvGraphicFramePr/>
          <p:nvPr>
            <p:extLst>
              <p:ext uri="{D42A27DB-BD31-4B8C-83A1-F6EECF244321}">
                <p14:modId xmlns:p14="http://schemas.microsoft.com/office/powerpoint/2010/main" val="2155203798"/>
              </p:ext>
            </p:extLst>
          </p:nvPr>
        </p:nvGraphicFramePr>
        <p:xfrm>
          <a:off x="4864027" y="2121062"/>
          <a:ext cx="2400070" cy="1368175"/>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14" name="Left Brace 13"/>
          <p:cNvSpPr/>
          <p:nvPr/>
        </p:nvSpPr>
        <p:spPr>
          <a:xfrm>
            <a:off x="4276325" y="2275059"/>
            <a:ext cx="587701" cy="1081391"/>
          </a:xfrm>
          <a:prstGeom prst="leftBrace">
            <a:avLst>
              <a:gd name="adj1" fmla="val 8333"/>
              <a:gd name="adj2" fmla="val 36965"/>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Thought Bubble: Cloud 2"/>
          <p:cNvSpPr/>
          <p:nvPr/>
        </p:nvSpPr>
        <p:spPr>
          <a:xfrm>
            <a:off x="7567071" y="2492017"/>
            <a:ext cx="1341485" cy="426397"/>
          </a:xfrm>
          <a:prstGeom prst="cloudCallout">
            <a:avLst>
              <a:gd name="adj1" fmla="val -63690"/>
              <a:gd name="adj2" fmla="val 36818"/>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100</a:t>
            </a:r>
          </a:p>
        </p:txBody>
      </p:sp>
      <p:sp>
        <p:nvSpPr>
          <p:cNvPr id="15" name="Thought Bubble: Cloud 14"/>
          <p:cNvSpPr/>
          <p:nvPr/>
        </p:nvSpPr>
        <p:spPr>
          <a:xfrm>
            <a:off x="3290746" y="903102"/>
            <a:ext cx="5716368" cy="713185"/>
          </a:xfrm>
          <a:prstGeom prst="cloudCallout">
            <a:avLst>
              <a:gd name="adj1" fmla="val -32154"/>
              <a:gd name="adj2" fmla="val 6941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600" dirty="0"/>
              <a:t>Only inserted into log cache at commit.</a:t>
            </a:r>
          </a:p>
        </p:txBody>
      </p:sp>
      <p:sp>
        <p:nvSpPr>
          <p:cNvPr id="16" name="Thought Bubble: Cloud 15"/>
          <p:cNvSpPr/>
          <p:nvPr/>
        </p:nvSpPr>
        <p:spPr>
          <a:xfrm>
            <a:off x="3831904" y="3899206"/>
            <a:ext cx="2453911" cy="598108"/>
          </a:xfrm>
          <a:prstGeom prst="cloudCallout">
            <a:avLst>
              <a:gd name="adj1" fmla="val -34890"/>
              <a:gd name="adj2" fmla="val -9412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Log flush</a:t>
            </a:r>
          </a:p>
        </p:txBody>
      </p:sp>
      <p:sp>
        <p:nvSpPr>
          <p:cNvPr id="4" name="Thought Bubble: Cloud 3"/>
          <p:cNvSpPr/>
          <p:nvPr/>
        </p:nvSpPr>
        <p:spPr>
          <a:xfrm>
            <a:off x="6285815" y="3744273"/>
            <a:ext cx="2721299" cy="1287094"/>
          </a:xfrm>
          <a:prstGeom prst="cloudCallout">
            <a:avLst>
              <a:gd name="adj1" fmla="val -28776"/>
              <a:gd name="adj2" fmla="val -67553"/>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600" dirty="0"/>
              <a:t>ROLLBACK = more log records for SQL. 0 for HK</a:t>
            </a:r>
          </a:p>
        </p:txBody>
      </p:sp>
      <p:sp>
        <p:nvSpPr>
          <p:cNvPr id="5" name="Thought Bubble: Cloud 4"/>
          <p:cNvSpPr/>
          <p:nvPr/>
        </p:nvSpPr>
        <p:spPr>
          <a:xfrm>
            <a:off x="147918" y="3899205"/>
            <a:ext cx="3570194" cy="1132161"/>
          </a:xfrm>
          <a:prstGeom prst="cloudCallout">
            <a:avLst>
              <a:gd name="adj1" fmla="val 2331"/>
              <a:gd name="adj2" fmla="val -58055"/>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If LOP_HK too big we may need more than one</a:t>
            </a:r>
          </a:p>
        </p:txBody>
      </p:sp>
    </p:spTree>
    <p:extLst>
      <p:ext uri="{BB962C8B-B14F-4D97-AF65-F5344CB8AC3E}">
        <p14:creationId xmlns:p14="http://schemas.microsoft.com/office/powerpoint/2010/main" val="345871757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Checkpoint </a:t>
            </a:r>
            <a:br>
              <a:rPr lang="en-US" dirty="0"/>
            </a:br>
            <a:br>
              <a:rPr lang="en-US" dirty="0"/>
            </a:br>
            <a:r>
              <a:rPr lang="en-US" dirty="0"/>
              <a:t>and </a:t>
            </a:r>
            <a:br>
              <a:rPr lang="en-US" dirty="0"/>
            </a:br>
            <a:br>
              <a:rPr lang="en-US" dirty="0"/>
            </a:br>
            <a:r>
              <a:rPr lang="en-US" dirty="0"/>
              <a:t>Recovery</a:t>
            </a:r>
          </a:p>
        </p:txBody>
      </p:sp>
    </p:spTree>
    <p:extLst>
      <p:ext uri="{BB962C8B-B14F-4D97-AF65-F5344CB8AC3E}">
        <p14:creationId xmlns:p14="http://schemas.microsoft.com/office/powerpoint/2010/main" val="384580856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213" y="215719"/>
            <a:ext cx="8229600" cy="612956"/>
          </a:xfrm>
        </p:spPr>
        <p:txBody>
          <a:bodyPr/>
          <a:lstStyle/>
          <a:p>
            <a:r>
              <a:rPr lang="en-US" sz="3200" dirty="0"/>
              <a:t>In-Memory OLTP CHECKPOINT facts</a:t>
            </a:r>
          </a:p>
        </p:txBody>
      </p:sp>
      <p:sp>
        <p:nvSpPr>
          <p:cNvPr id="10" name="Content Placeholder 9"/>
          <p:cNvSpPr>
            <a:spLocks noGrp="1"/>
          </p:cNvSpPr>
          <p:nvPr>
            <p:ph idx="10"/>
          </p:nvPr>
        </p:nvSpPr>
        <p:spPr>
          <a:xfrm>
            <a:off x="425450" y="828675"/>
            <a:ext cx="8261350" cy="3976687"/>
          </a:xfrm>
        </p:spPr>
        <p:txBody>
          <a:bodyPr/>
          <a:lstStyle/>
          <a:p>
            <a:pPr lvl="2"/>
            <a:r>
              <a:rPr lang="en-US" sz="2800" dirty="0">
                <a:solidFill>
                  <a:schemeClr val="tx2"/>
                </a:solidFill>
              </a:rPr>
              <a:t>Why CHECKPOINT?</a:t>
            </a:r>
          </a:p>
          <a:p>
            <a:pPr lvl="2"/>
            <a:r>
              <a:rPr lang="en-US" sz="1600" dirty="0"/>
              <a:t>Speed up database startup. Otherwise we would have to keep around a huge tlog around.</a:t>
            </a:r>
          </a:p>
          <a:p>
            <a:pPr lvl="2"/>
            <a:r>
              <a:rPr lang="en-US" sz="1600" dirty="0"/>
              <a:t>We only write data based on committed log records</a:t>
            </a:r>
          </a:p>
          <a:p>
            <a:pPr lvl="2"/>
            <a:r>
              <a:rPr lang="en-US" sz="1600" dirty="0"/>
              <a:t>Independent of SQL recovery intervals or background tasks (1.5Gb log increase)</a:t>
            </a:r>
          </a:p>
          <a:p>
            <a:pPr lvl="2"/>
            <a:r>
              <a:rPr lang="en-US" sz="2800" dirty="0">
                <a:solidFill>
                  <a:schemeClr val="tx2"/>
                </a:solidFill>
              </a:rPr>
              <a:t>All data written in pairs of data and delta files</a:t>
            </a:r>
          </a:p>
          <a:p>
            <a:pPr lvl="2"/>
            <a:r>
              <a:rPr lang="en-US" sz="1600" dirty="0"/>
              <a:t>Preemptive tasks using WriteFile (async with FILE_FLAG_NO_BUFFERING)</a:t>
            </a:r>
          </a:p>
          <a:p>
            <a:pPr lvl="2"/>
            <a:r>
              <a:rPr lang="en-US" sz="1600" dirty="0"/>
              <a:t>Data is always appended</a:t>
            </a:r>
          </a:p>
          <a:p>
            <a:pPr lvl="2"/>
            <a:r>
              <a:rPr lang="en-US" sz="1600" dirty="0"/>
              <a:t>I/O is continuous but CHECKPOINT </a:t>
            </a:r>
            <a:r>
              <a:rPr lang="en-US" sz="1600" b="1" i="1" dirty="0"/>
              <a:t>event</a:t>
            </a:r>
            <a:r>
              <a:rPr lang="en-US" sz="1600" dirty="0"/>
              <a:t> is based on 1.5Gb log growth</a:t>
            </a:r>
          </a:p>
          <a:p>
            <a:pPr lvl="2"/>
            <a:r>
              <a:rPr lang="en-US" sz="1600" dirty="0"/>
              <a:t>Instant File Initialization matters for PRECREATED files</a:t>
            </a:r>
          </a:p>
          <a:p>
            <a:pPr lvl="2"/>
            <a:r>
              <a:rPr lang="en-US" sz="1600" b="1" dirty="0"/>
              <a:t>Data</a:t>
            </a:r>
            <a:r>
              <a:rPr lang="en-US" sz="1600" dirty="0"/>
              <a:t> = INSERTs and UPDATEs</a:t>
            </a:r>
          </a:p>
          <a:p>
            <a:pPr lvl="2"/>
            <a:r>
              <a:rPr lang="en-US" sz="1600" b="1" dirty="0"/>
              <a:t>Delta</a:t>
            </a:r>
            <a:r>
              <a:rPr lang="en-US" sz="1600" dirty="0"/>
              <a:t> = filter for what rows in Data are actually deleted</a:t>
            </a:r>
          </a:p>
          <a:p>
            <a:pPr lvl="2"/>
            <a:r>
              <a:rPr lang="en-US" sz="1600" dirty="0"/>
              <a:t>Periodically we will MERGE several Data/Delta pairs.</a:t>
            </a:r>
            <a:endParaRPr lang="en-US" dirty="0"/>
          </a:p>
          <a:p>
            <a:pPr lvl="2"/>
            <a:endParaRPr lang="en-US" dirty="0"/>
          </a:p>
          <a:p>
            <a:pPr lvl="2"/>
            <a:endParaRPr lang="en-US" dirty="0"/>
          </a:p>
          <a:p>
            <a:pPr lvl="2"/>
            <a:endParaRPr lang="en-US" dirty="0"/>
          </a:p>
          <a:p>
            <a:pPr lvl="2"/>
            <a:endParaRPr lang="en-US" dirty="0"/>
          </a:p>
        </p:txBody>
      </p:sp>
      <p:sp>
        <p:nvSpPr>
          <p:cNvPr id="4" name="Thought Bubble: Cloud 3"/>
          <p:cNvSpPr/>
          <p:nvPr/>
        </p:nvSpPr>
        <p:spPr>
          <a:xfrm>
            <a:off x="6667500" y="3589144"/>
            <a:ext cx="2395537" cy="630431"/>
          </a:xfrm>
          <a:prstGeom prst="cloudCallout">
            <a:avLst>
              <a:gd name="adj1" fmla="val -189744"/>
              <a:gd name="adj2" fmla="val 1588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Typically 128Mb but can be 1Gb</a:t>
            </a:r>
          </a:p>
        </p:txBody>
      </p:sp>
      <p:sp>
        <p:nvSpPr>
          <p:cNvPr id="6" name="Thought Bubble: Cloud 5"/>
          <p:cNvSpPr/>
          <p:nvPr/>
        </p:nvSpPr>
        <p:spPr>
          <a:xfrm>
            <a:off x="6453186" y="4429125"/>
            <a:ext cx="2609851" cy="575666"/>
          </a:xfrm>
          <a:prstGeom prst="cloudCallout">
            <a:avLst>
              <a:gd name="adj1" fmla="val -84230"/>
              <a:gd name="adj2" fmla="val -6287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Typically 8Mb but can be 128Mb</a:t>
            </a:r>
          </a:p>
        </p:txBody>
      </p:sp>
      <p:sp>
        <p:nvSpPr>
          <p:cNvPr id="3" name="Thought Bubble: Cloud 2"/>
          <p:cNvSpPr/>
          <p:nvPr/>
        </p:nvSpPr>
        <p:spPr>
          <a:xfrm>
            <a:off x="6667500" y="191673"/>
            <a:ext cx="2395537" cy="1036675"/>
          </a:xfrm>
          <a:prstGeom prst="cloudCallout">
            <a:avLst>
              <a:gd name="adj1" fmla="val -56563"/>
              <a:gd name="adj2" fmla="val 6049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Log truncation eligible at CHECKPOINT event</a:t>
            </a:r>
          </a:p>
        </p:txBody>
      </p:sp>
      <p:sp>
        <p:nvSpPr>
          <p:cNvPr id="5" name="Thought Bubble: Cloud 4"/>
          <p:cNvSpPr/>
          <p:nvPr/>
        </p:nvSpPr>
        <p:spPr>
          <a:xfrm>
            <a:off x="5601231" y="1637413"/>
            <a:ext cx="3300346" cy="272193"/>
          </a:xfrm>
          <a:prstGeom prst="cloudCallout">
            <a:avLst>
              <a:gd name="adj1" fmla="val -58204"/>
              <a:gd name="adj2" fmla="val 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No WAL protocol</a:t>
            </a:r>
          </a:p>
        </p:txBody>
      </p:sp>
    </p:spTree>
    <p:extLst>
      <p:ext uri="{BB962C8B-B14F-4D97-AF65-F5344CB8AC3E}">
        <p14:creationId xmlns:p14="http://schemas.microsoft.com/office/powerpoint/2010/main" val="3766259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anim calcmode="lin" valueType="num">
                                      <p:cBhvr additive="base">
                                        <p:cTn id="11" dur="500" fill="hold"/>
                                        <p:tgtEl>
                                          <p:spTgt spid="10">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0">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anim calcmode="lin" valueType="num">
                                      <p:cBhvr additive="base">
                                        <p:cTn id="15" dur="500" fill="hold"/>
                                        <p:tgtEl>
                                          <p:spTgt spid="10">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0">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10">
                                            <p:txEl>
                                              <p:pRg st="3" end="3"/>
                                            </p:txEl>
                                          </p:spTgt>
                                        </p:tgtEl>
                                        <p:attrNameLst>
                                          <p:attrName>style.visibility</p:attrName>
                                        </p:attrNameLst>
                                      </p:cBhvr>
                                      <p:to>
                                        <p:strVal val="visible"/>
                                      </p:to>
                                    </p:set>
                                    <p:anim calcmode="lin" valueType="num">
                                      <p:cBhvr additive="base">
                                        <p:cTn id="19" dur="500" fill="hold"/>
                                        <p:tgtEl>
                                          <p:spTgt spid="10">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0">
                                            <p:txEl>
                                              <p:pRg st="3" end="3"/>
                                            </p:txEl>
                                          </p:spTgt>
                                        </p:tgtEl>
                                        <p:attrNameLst>
                                          <p:attrName>ppt_y</p:attrName>
                                        </p:attrNameLst>
                                      </p:cBhvr>
                                      <p:tavLst>
                                        <p:tav tm="0">
                                          <p:val>
                                            <p:strVal val="#ppt_y"/>
                                          </p:val>
                                        </p:tav>
                                        <p:tav tm="100000">
                                          <p:val>
                                            <p:strVal val="#ppt_y"/>
                                          </p:val>
                                        </p:tav>
                                      </p:tavLst>
                                    </p:anim>
                                  </p:childTnLst>
                                </p:cTn>
                              </p:par>
                            </p:childTnLst>
                          </p:cTn>
                        </p:par>
                        <p:par>
                          <p:cTn id="21" fill="hold">
                            <p:stCondLst>
                              <p:cond delay="500"/>
                            </p:stCondLst>
                            <p:childTnLst>
                              <p:par>
                                <p:cTn id="22" presetID="1" presetClass="entr" presetSubtype="0" fill="hold" grpId="0" nodeType="afterEffect">
                                  <p:stCondLst>
                                    <p:cond delay="0"/>
                                  </p:stCondLst>
                                  <p:childTnLst>
                                    <p:set>
                                      <p:cBhvr>
                                        <p:cTn id="23" dur="1" fill="hold">
                                          <p:stCondLst>
                                            <p:cond delay="0"/>
                                          </p:stCondLst>
                                        </p:cTn>
                                        <p:tgtEl>
                                          <p:spTgt spid="3"/>
                                        </p:tgtEl>
                                        <p:attrNameLst>
                                          <p:attrName>style.visibility</p:attrName>
                                        </p:attrNameLst>
                                      </p:cBhvr>
                                      <p:to>
                                        <p:strVal val="visible"/>
                                      </p:to>
                                    </p:set>
                                  </p:childTnLst>
                                </p:cTn>
                              </p:par>
                            </p:childTnLst>
                          </p:cTn>
                        </p:par>
                        <p:par>
                          <p:cTn id="24" fill="hold">
                            <p:stCondLst>
                              <p:cond delay="500"/>
                            </p:stCondLst>
                            <p:childTnLst>
                              <p:par>
                                <p:cTn id="25" presetID="1" presetClass="entr" presetSubtype="0" fill="hold" grpId="0" nodeType="after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10">
                                            <p:txEl>
                                              <p:pRg st="4" end="4"/>
                                            </p:txEl>
                                          </p:spTgt>
                                        </p:tgtEl>
                                        <p:attrNameLst>
                                          <p:attrName>style.visibility</p:attrName>
                                        </p:attrNameLst>
                                      </p:cBhvr>
                                      <p:to>
                                        <p:strVal val="visible"/>
                                      </p:to>
                                    </p:set>
                                    <p:anim calcmode="lin" valueType="num">
                                      <p:cBhvr additive="base">
                                        <p:cTn id="31" dur="500" fill="hold"/>
                                        <p:tgtEl>
                                          <p:spTgt spid="10">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0">
                                            <p:txEl>
                                              <p:pRg st="4" end="4"/>
                                            </p:txEl>
                                          </p:spTgt>
                                        </p:tgtEl>
                                        <p:attrNameLst>
                                          <p:attrName>ppt_y</p:attrName>
                                        </p:attrNameLst>
                                      </p:cBhvr>
                                      <p:tavLst>
                                        <p:tav tm="0">
                                          <p:val>
                                            <p:strVal val="#ppt_y"/>
                                          </p:val>
                                        </p:tav>
                                        <p:tav tm="100000">
                                          <p:val>
                                            <p:strVal val="#ppt_y"/>
                                          </p:val>
                                        </p:tav>
                                      </p:tavLst>
                                    </p:anim>
                                  </p:childTnLst>
                                </p:cTn>
                              </p:par>
                              <p:par>
                                <p:cTn id="33" presetID="2" presetClass="entr" presetSubtype="8" fill="hold" nodeType="withEffect">
                                  <p:stCondLst>
                                    <p:cond delay="0"/>
                                  </p:stCondLst>
                                  <p:childTnLst>
                                    <p:set>
                                      <p:cBhvr>
                                        <p:cTn id="34" dur="1" fill="hold">
                                          <p:stCondLst>
                                            <p:cond delay="0"/>
                                          </p:stCondLst>
                                        </p:cTn>
                                        <p:tgtEl>
                                          <p:spTgt spid="10">
                                            <p:txEl>
                                              <p:pRg st="5" end="5"/>
                                            </p:txEl>
                                          </p:spTgt>
                                        </p:tgtEl>
                                        <p:attrNameLst>
                                          <p:attrName>style.visibility</p:attrName>
                                        </p:attrNameLst>
                                      </p:cBhvr>
                                      <p:to>
                                        <p:strVal val="visible"/>
                                      </p:to>
                                    </p:set>
                                    <p:anim calcmode="lin" valueType="num">
                                      <p:cBhvr additive="base">
                                        <p:cTn id="35" dur="500" fill="hold"/>
                                        <p:tgtEl>
                                          <p:spTgt spid="10">
                                            <p:txEl>
                                              <p:pRg st="5" end="5"/>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10">
                                            <p:txEl>
                                              <p:pRg st="5" end="5"/>
                                            </p:txEl>
                                          </p:spTgt>
                                        </p:tgtEl>
                                        <p:attrNameLst>
                                          <p:attrName>ppt_y</p:attrName>
                                        </p:attrNameLst>
                                      </p:cBhvr>
                                      <p:tavLst>
                                        <p:tav tm="0">
                                          <p:val>
                                            <p:strVal val="#ppt_y"/>
                                          </p:val>
                                        </p:tav>
                                        <p:tav tm="100000">
                                          <p:val>
                                            <p:strVal val="#ppt_y"/>
                                          </p:val>
                                        </p:tav>
                                      </p:tavLst>
                                    </p:anim>
                                  </p:childTnLst>
                                </p:cTn>
                              </p:par>
                              <p:par>
                                <p:cTn id="37" presetID="2" presetClass="entr" presetSubtype="8" fill="hold" nodeType="withEffect">
                                  <p:stCondLst>
                                    <p:cond delay="0"/>
                                  </p:stCondLst>
                                  <p:childTnLst>
                                    <p:set>
                                      <p:cBhvr>
                                        <p:cTn id="38" dur="1" fill="hold">
                                          <p:stCondLst>
                                            <p:cond delay="0"/>
                                          </p:stCondLst>
                                        </p:cTn>
                                        <p:tgtEl>
                                          <p:spTgt spid="10">
                                            <p:txEl>
                                              <p:pRg st="6" end="6"/>
                                            </p:txEl>
                                          </p:spTgt>
                                        </p:tgtEl>
                                        <p:attrNameLst>
                                          <p:attrName>style.visibility</p:attrName>
                                        </p:attrNameLst>
                                      </p:cBhvr>
                                      <p:to>
                                        <p:strVal val="visible"/>
                                      </p:to>
                                    </p:set>
                                    <p:anim calcmode="lin" valueType="num">
                                      <p:cBhvr additive="base">
                                        <p:cTn id="39" dur="500" fill="hold"/>
                                        <p:tgtEl>
                                          <p:spTgt spid="10">
                                            <p:txEl>
                                              <p:pRg st="6" end="6"/>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10">
                                            <p:txEl>
                                              <p:pRg st="6" end="6"/>
                                            </p:txEl>
                                          </p:spTgt>
                                        </p:tgtEl>
                                        <p:attrNameLst>
                                          <p:attrName>ppt_y</p:attrName>
                                        </p:attrNameLst>
                                      </p:cBhvr>
                                      <p:tavLst>
                                        <p:tav tm="0">
                                          <p:val>
                                            <p:strVal val="#ppt_y"/>
                                          </p:val>
                                        </p:tav>
                                        <p:tav tm="100000">
                                          <p:val>
                                            <p:strVal val="#ppt_y"/>
                                          </p:val>
                                        </p:tav>
                                      </p:tavLst>
                                    </p:anim>
                                  </p:childTnLst>
                                </p:cTn>
                              </p:par>
                              <p:par>
                                <p:cTn id="41" presetID="2" presetClass="entr" presetSubtype="8" fill="hold" nodeType="withEffect">
                                  <p:stCondLst>
                                    <p:cond delay="0"/>
                                  </p:stCondLst>
                                  <p:childTnLst>
                                    <p:set>
                                      <p:cBhvr>
                                        <p:cTn id="42" dur="1" fill="hold">
                                          <p:stCondLst>
                                            <p:cond delay="0"/>
                                          </p:stCondLst>
                                        </p:cTn>
                                        <p:tgtEl>
                                          <p:spTgt spid="10">
                                            <p:txEl>
                                              <p:pRg st="7" end="7"/>
                                            </p:txEl>
                                          </p:spTgt>
                                        </p:tgtEl>
                                        <p:attrNameLst>
                                          <p:attrName>style.visibility</p:attrName>
                                        </p:attrNameLst>
                                      </p:cBhvr>
                                      <p:to>
                                        <p:strVal val="visible"/>
                                      </p:to>
                                    </p:set>
                                    <p:anim calcmode="lin" valueType="num">
                                      <p:cBhvr additive="base">
                                        <p:cTn id="43" dur="500" fill="hold"/>
                                        <p:tgtEl>
                                          <p:spTgt spid="10">
                                            <p:txEl>
                                              <p:pRg st="7" end="7"/>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0">
                                            <p:txEl>
                                              <p:pRg st="7" end="7"/>
                                            </p:txEl>
                                          </p:spTgt>
                                        </p:tgtEl>
                                        <p:attrNameLst>
                                          <p:attrName>ppt_y</p:attrName>
                                        </p:attrNameLst>
                                      </p:cBhvr>
                                      <p:tavLst>
                                        <p:tav tm="0">
                                          <p:val>
                                            <p:strVal val="#ppt_y"/>
                                          </p:val>
                                        </p:tav>
                                        <p:tav tm="100000">
                                          <p:val>
                                            <p:strVal val="#ppt_y"/>
                                          </p:val>
                                        </p:tav>
                                      </p:tavLst>
                                    </p:anim>
                                  </p:childTnLst>
                                </p:cTn>
                              </p:par>
                              <p:par>
                                <p:cTn id="45" presetID="2" presetClass="entr" presetSubtype="8" fill="hold" nodeType="withEffect">
                                  <p:stCondLst>
                                    <p:cond delay="0"/>
                                  </p:stCondLst>
                                  <p:childTnLst>
                                    <p:set>
                                      <p:cBhvr>
                                        <p:cTn id="46" dur="1" fill="hold">
                                          <p:stCondLst>
                                            <p:cond delay="0"/>
                                          </p:stCondLst>
                                        </p:cTn>
                                        <p:tgtEl>
                                          <p:spTgt spid="10">
                                            <p:txEl>
                                              <p:pRg st="8" end="8"/>
                                            </p:txEl>
                                          </p:spTgt>
                                        </p:tgtEl>
                                        <p:attrNameLst>
                                          <p:attrName>style.visibility</p:attrName>
                                        </p:attrNameLst>
                                      </p:cBhvr>
                                      <p:to>
                                        <p:strVal val="visible"/>
                                      </p:to>
                                    </p:set>
                                    <p:anim calcmode="lin" valueType="num">
                                      <p:cBhvr additive="base">
                                        <p:cTn id="47" dur="500" fill="hold"/>
                                        <p:tgtEl>
                                          <p:spTgt spid="10">
                                            <p:txEl>
                                              <p:pRg st="8" end="8"/>
                                            </p:txEl>
                                          </p:spTgt>
                                        </p:tgtEl>
                                        <p:attrNameLst>
                                          <p:attrName>ppt_x</p:attrName>
                                        </p:attrNameLst>
                                      </p:cBhvr>
                                      <p:tavLst>
                                        <p:tav tm="0">
                                          <p:val>
                                            <p:strVal val="0-#ppt_w/2"/>
                                          </p:val>
                                        </p:tav>
                                        <p:tav tm="100000">
                                          <p:val>
                                            <p:strVal val="#ppt_x"/>
                                          </p:val>
                                        </p:tav>
                                      </p:tavLst>
                                    </p:anim>
                                    <p:anim calcmode="lin" valueType="num">
                                      <p:cBhvr additive="base">
                                        <p:cTn id="48" dur="500" fill="hold"/>
                                        <p:tgtEl>
                                          <p:spTgt spid="10">
                                            <p:txEl>
                                              <p:pRg st="8" end="8"/>
                                            </p:txEl>
                                          </p:spTgt>
                                        </p:tgtEl>
                                        <p:attrNameLst>
                                          <p:attrName>ppt_y</p:attrName>
                                        </p:attrNameLst>
                                      </p:cBhvr>
                                      <p:tavLst>
                                        <p:tav tm="0">
                                          <p:val>
                                            <p:strVal val="#ppt_y"/>
                                          </p:val>
                                        </p:tav>
                                        <p:tav tm="100000">
                                          <p:val>
                                            <p:strVal val="#ppt_y"/>
                                          </p:val>
                                        </p:tav>
                                      </p:tavLst>
                                    </p:anim>
                                  </p:childTnLst>
                                </p:cTn>
                              </p:par>
                              <p:par>
                                <p:cTn id="49" presetID="2" presetClass="entr" presetSubtype="8" fill="hold" nodeType="withEffect">
                                  <p:stCondLst>
                                    <p:cond delay="0"/>
                                  </p:stCondLst>
                                  <p:childTnLst>
                                    <p:set>
                                      <p:cBhvr>
                                        <p:cTn id="50" dur="1" fill="hold">
                                          <p:stCondLst>
                                            <p:cond delay="0"/>
                                          </p:stCondLst>
                                        </p:cTn>
                                        <p:tgtEl>
                                          <p:spTgt spid="10">
                                            <p:txEl>
                                              <p:pRg st="9" end="9"/>
                                            </p:txEl>
                                          </p:spTgt>
                                        </p:tgtEl>
                                        <p:attrNameLst>
                                          <p:attrName>style.visibility</p:attrName>
                                        </p:attrNameLst>
                                      </p:cBhvr>
                                      <p:to>
                                        <p:strVal val="visible"/>
                                      </p:to>
                                    </p:set>
                                    <p:anim calcmode="lin" valueType="num">
                                      <p:cBhvr additive="base">
                                        <p:cTn id="51" dur="500" fill="hold"/>
                                        <p:tgtEl>
                                          <p:spTgt spid="10">
                                            <p:txEl>
                                              <p:pRg st="9" end="9"/>
                                            </p:txEl>
                                          </p:spTgt>
                                        </p:tgtEl>
                                        <p:attrNameLst>
                                          <p:attrName>ppt_x</p:attrName>
                                        </p:attrNameLst>
                                      </p:cBhvr>
                                      <p:tavLst>
                                        <p:tav tm="0">
                                          <p:val>
                                            <p:strVal val="0-#ppt_w/2"/>
                                          </p:val>
                                        </p:tav>
                                        <p:tav tm="100000">
                                          <p:val>
                                            <p:strVal val="#ppt_x"/>
                                          </p:val>
                                        </p:tav>
                                      </p:tavLst>
                                    </p:anim>
                                    <p:anim calcmode="lin" valueType="num">
                                      <p:cBhvr additive="base">
                                        <p:cTn id="52" dur="500" fill="hold"/>
                                        <p:tgtEl>
                                          <p:spTgt spid="10">
                                            <p:txEl>
                                              <p:pRg st="9" end="9"/>
                                            </p:txEl>
                                          </p:spTgt>
                                        </p:tgtEl>
                                        <p:attrNameLst>
                                          <p:attrName>ppt_y</p:attrName>
                                        </p:attrNameLst>
                                      </p:cBhvr>
                                      <p:tavLst>
                                        <p:tav tm="0">
                                          <p:val>
                                            <p:strVal val="#ppt_y"/>
                                          </p:val>
                                        </p:tav>
                                        <p:tav tm="100000">
                                          <p:val>
                                            <p:strVal val="#ppt_y"/>
                                          </p:val>
                                        </p:tav>
                                      </p:tavLst>
                                    </p:anim>
                                  </p:childTnLst>
                                </p:cTn>
                              </p:par>
                              <p:par>
                                <p:cTn id="53" presetID="2" presetClass="entr" presetSubtype="8" fill="hold" nodeType="withEffect">
                                  <p:stCondLst>
                                    <p:cond delay="0"/>
                                  </p:stCondLst>
                                  <p:childTnLst>
                                    <p:set>
                                      <p:cBhvr>
                                        <p:cTn id="54" dur="1" fill="hold">
                                          <p:stCondLst>
                                            <p:cond delay="0"/>
                                          </p:stCondLst>
                                        </p:cTn>
                                        <p:tgtEl>
                                          <p:spTgt spid="10">
                                            <p:txEl>
                                              <p:pRg st="10" end="10"/>
                                            </p:txEl>
                                          </p:spTgt>
                                        </p:tgtEl>
                                        <p:attrNameLst>
                                          <p:attrName>style.visibility</p:attrName>
                                        </p:attrNameLst>
                                      </p:cBhvr>
                                      <p:to>
                                        <p:strVal val="visible"/>
                                      </p:to>
                                    </p:set>
                                    <p:anim calcmode="lin" valueType="num">
                                      <p:cBhvr additive="base">
                                        <p:cTn id="55" dur="500" fill="hold"/>
                                        <p:tgtEl>
                                          <p:spTgt spid="10">
                                            <p:txEl>
                                              <p:pRg st="10" end="10"/>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10">
                                            <p:txEl>
                                              <p:pRg st="10" end="10"/>
                                            </p:txEl>
                                          </p:spTgt>
                                        </p:tgtEl>
                                        <p:attrNameLst>
                                          <p:attrName>ppt_y</p:attrName>
                                        </p:attrNameLst>
                                      </p:cBhvr>
                                      <p:tavLst>
                                        <p:tav tm="0">
                                          <p:val>
                                            <p:strVal val="#ppt_y"/>
                                          </p:val>
                                        </p:tav>
                                        <p:tav tm="100000">
                                          <p:val>
                                            <p:strVal val="#ppt_y"/>
                                          </p:val>
                                        </p:tav>
                                      </p:tavLst>
                                    </p:anim>
                                  </p:childTnLst>
                                </p:cTn>
                              </p:par>
                              <p:par>
                                <p:cTn id="57" presetID="2" presetClass="entr" presetSubtype="8" fill="hold" nodeType="withEffect">
                                  <p:stCondLst>
                                    <p:cond delay="0"/>
                                  </p:stCondLst>
                                  <p:childTnLst>
                                    <p:set>
                                      <p:cBhvr>
                                        <p:cTn id="58" dur="1" fill="hold">
                                          <p:stCondLst>
                                            <p:cond delay="0"/>
                                          </p:stCondLst>
                                        </p:cTn>
                                        <p:tgtEl>
                                          <p:spTgt spid="10">
                                            <p:txEl>
                                              <p:pRg st="11" end="11"/>
                                            </p:txEl>
                                          </p:spTgt>
                                        </p:tgtEl>
                                        <p:attrNameLst>
                                          <p:attrName>style.visibility</p:attrName>
                                        </p:attrNameLst>
                                      </p:cBhvr>
                                      <p:to>
                                        <p:strVal val="visible"/>
                                      </p:to>
                                    </p:set>
                                    <p:anim calcmode="lin" valueType="num">
                                      <p:cBhvr additive="base">
                                        <p:cTn id="59" dur="500" fill="hold"/>
                                        <p:tgtEl>
                                          <p:spTgt spid="10">
                                            <p:txEl>
                                              <p:pRg st="11" end="11"/>
                                            </p:txEl>
                                          </p:spTgt>
                                        </p:tgtEl>
                                        <p:attrNameLst>
                                          <p:attrName>ppt_x</p:attrName>
                                        </p:attrNameLst>
                                      </p:cBhvr>
                                      <p:tavLst>
                                        <p:tav tm="0">
                                          <p:val>
                                            <p:strVal val="0-#ppt_w/2"/>
                                          </p:val>
                                        </p:tav>
                                        <p:tav tm="100000">
                                          <p:val>
                                            <p:strVal val="#ppt_x"/>
                                          </p:val>
                                        </p:tav>
                                      </p:tavLst>
                                    </p:anim>
                                    <p:anim calcmode="lin" valueType="num">
                                      <p:cBhvr additive="base">
                                        <p:cTn id="60" dur="500" fill="hold"/>
                                        <p:tgtEl>
                                          <p:spTgt spid="10">
                                            <p:txEl>
                                              <p:pRg st="11" end="11"/>
                                            </p:txEl>
                                          </p:spTgt>
                                        </p:tgtEl>
                                        <p:attrNameLst>
                                          <p:attrName>ppt_y</p:attrName>
                                        </p:attrNameLst>
                                      </p:cBhvr>
                                      <p:tavLst>
                                        <p:tav tm="0">
                                          <p:val>
                                            <p:strVal val="#ppt_y"/>
                                          </p:val>
                                        </p:tav>
                                        <p:tav tm="100000">
                                          <p:val>
                                            <p:strVal val="#ppt_y"/>
                                          </p:val>
                                        </p:tav>
                                      </p:tavLst>
                                    </p:anim>
                                  </p:childTnLst>
                                </p:cTn>
                              </p:par>
                            </p:childTnLst>
                          </p:cTn>
                        </p:par>
                        <p:par>
                          <p:cTn id="61" fill="hold">
                            <p:stCondLst>
                              <p:cond delay="500"/>
                            </p:stCondLst>
                            <p:childTnLst>
                              <p:par>
                                <p:cTn id="62" presetID="1" presetClass="entr" presetSubtype="0" fill="hold" grpId="0" nodeType="afterEffect">
                                  <p:stCondLst>
                                    <p:cond delay="0"/>
                                  </p:stCondLst>
                                  <p:childTnLst>
                                    <p:set>
                                      <p:cBhvr>
                                        <p:cTn id="63" dur="1" fill="hold">
                                          <p:stCondLst>
                                            <p:cond delay="0"/>
                                          </p:stCondLst>
                                        </p:cTn>
                                        <p:tgtEl>
                                          <p:spTgt spid="4"/>
                                        </p:tgtEl>
                                        <p:attrNameLst>
                                          <p:attrName>style.visibility</p:attrName>
                                        </p:attrNameLst>
                                      </p:cBhvr>
                                      <p:to>
                                        <p:strVal val="visible"/>
                                      </p:to>
                                    </p:set>
                                  </p:childTnLst>
                                </p:cTn>
                              </p:par>
                              <p:par>
                                <p:cTn id="64" presetID="1" presetClass="entr" presetSubtype="0" fill="hold" grpId="0" nodeType="withEffect">
                                  <p:stCondLst>
                                    <p:cond delay="0"/>
                                  </p:stCondLst>
                                  <p:childTnLst>
                                    <p:set>
                                      <p:cBhvr>
                                        <p:cTn id="65"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3" grpId="0" animBg="1"/>
      <p:bldP spid="5"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3" name="Straight Arrow Connector 72"/>
          <p:cNvCxnSpPr>
            <a:cxnSpLocks/>
            <a:stCxn id="54" idx="2"/>
          </p:cNvCxnSpPr>
          <p:nvPr/>
        </p:nvCxnSpPr>
        <p:spPr>
          <a:xfrm>
            <a:off x="5354219" y="2435990"/>
            <a:ext cx="1926071" cy="188904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a:cxnSpLocks/>
            <a:stCxn id="67" idx="3"/>
            <a:endCxn id="96" idx="1"/>
          </p:cNvCxnSpPr>
          <p:nvPr/>
        </p:nvCxnSpPr>
        <p:spPr>
          <a:xfrm>
            <a:off x="4291126" y="4065060"/>
            <a:ext cx="1346647" cy="61824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81" name="Straight Arrow Connector 80"/>
          <p:cNvCxnSpPr>
            <a:stCxn id="71" idx="3"/>
            <a:endCxn id="79" idx="1"/>
          </p:cNvCxnSpPr>
          <p:nvPr/>
        </p:nvCxnSpPr>
        <p:spPr>
          <a:xfrm>
            <a:off x="3788107" y="3464404"/>
            <a:ext cx="1282189" cy="382994"/>
          </a:xfrm>
          <a:prstGeom prst="straightConnector1">
            <a:avLst/>
          </a:prstGeom>
          <a:ln>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82" name="Straight Arrow Connector 81"/>
          <p:cNvCxnSpPr>
            <a:cxnSpLocks/>
          </p:cNvCxnSpPr>
          <p:nvPr/>
        </p:nvCxnSpPr>
        <p:spPr>
          <a:xfrm flipV="1">
            <a:off x="3806920" y="4173584"/>
            <a:ext cx="1258623" cy="475598"/>
          </a:xfrm>
          <a:prstGeom prst="straightConnector1">
            <a:avLst/>
          </a:prstGeom>
          <a:ln>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85" name="Straight Arrow Connector 84"/>
          <p:cNvCxnSpPr>
            <a:cxnSpLocks/>
          </p:cNvCxnSpPr>
          <p:nvPr/>
        </p:nvCxnSpPr>
        <p:spPr>
          <a:xfrm flipV="1">
            <a:off x="3301165" y="3996486"/>
            <a:ext cx="1764378" cy="54049"/>
          </a:xfrm>
          <a:prstGeom prst="straightConnector1">
            <a:avLst/>
          </a:prstGeom>
          <a:ln>
            <a:headEnd type="triangle"/>
            <a:tailEnd type="triangle"/>
          </a:ln>
        </p:spPr>
        <p:style>
          <a:lnRef idx="1">
            <a:schemeClr val="accent2"/>
          </a:lnRef>
          <a:fillRef idx="0">
            <a:schemeClr val="accent2"/>
          </a:fillRef>
          <a:effectRef idx="0">
            <a:schemeClr val="accent2"/>
          </a:effectRef>
          <a:fontRef idx="minor">
            <a:schemeClr val="tx1"/>
          </a:fontRef>
        </p:style>
      </p:cxnSp>
      <p:sp>
        <p:nvSpPr>
          <p:cNvPr id="2" name="Title 1"/>
          <p:cNvSpPr>
            <a:spLocks noGrp="1"/>
          </p:cNvSpPr>
          <p:nvPr>
            <p:ph type="title"/>
          </p:nvPr>
        </p:nvSpPr>
        <p:spPr>
          <a:xfrm>
            <a:off x="61912" y="142192"/>
            <a:ext cx="8229600" cy="612956"/>
          </a:xfrm>
        </p:spPr>
        <p:txBody>
          <a:bodyPr/>
          <a:lstStyle/>
          <a:p>
            <a:r>
              <a:rPr lang="en-US" sz="3200" dirty="0"/>
              <a:t>CHECKPOINT FILE types and states</a:t>
            </a:r>
          </a:p>
        </p:txBody>
      </p:sp>
      <p:grpSp>
        <p:nvGrpSpPr>
          <p:cNvPr id="23" name="Group 22"/>
          <p:cNvGrpSpPr/>
          <p:nvPr/>
        </p:nvGrpSpPr>
        <p:grpSpPr>
          <a:xfrm>
            <a:off x="6729827" y="161309"/>
            <a:ext cx="2364764" cy="1001706"/>
            <a:chOff x="6172615" y="708996"/>
            <a:chExt cx="2364764" cy="1001706"/>
          </a:xfrm>
        </p:grpSpPr>
        <p:sp>
          <p:nvSpPr>
            <p:cNvPr id="15" name="Rectangle 14"/>
            <p:cNvSpPr/>
            <p:nvPr/>
          </p:nvSpPr>
          <p:spPr>
            <a:xfrm>
              <a:off x="6172615" y="791268"/>
              <a:ext cx="276225" cy="2047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p:cNvSpPr txBox="1"/>
            <p:nvPr/>
          </p:nvSpPr>
          <p:spPr>
            <a:xfrm>
              <a:off x="6397819" y="708996"/>
              <a:ext cx="1209818" cy="307777"/>
            </a:xfrm>
            <a:prstGeom prst="rect">
              <a:avLst/>
            </a:prstGeom>
            <a:noFill/>
          </p:spPr>
          <p:txBody>
            <a:bodyPr wrap="none" rtlCol="0">
              <a:spAutoFit/>
            </a:bodyPr>
            <a:lstStyle/>
            <a:p>
              <a:r>
                <a:rPr lang="en-US" sz="1400" dirty="0"/>
                <a:t>PRECREATED</a:t>
              </a:r>
            </a:p>
          </p:txBody>
        </p:sp>
        <p:sp>
          <p:nvSpPr>
            <p:cNvPr id="17" name="Rectangle 16"/>
            <p:cNvSpPr/>
            <p:nvPr/>
          </p:nvSpPr>
          <p:spPr>
            <a:xfrm>
              <a:off x="6172615" y="1017071"/>
              <a:ext cx="276225" cy="204787"/>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p:cNvSpPr txBox="1"/>
            <p:nvPr/>
          </p:nvSpPr>
          <p:spPr>
            <a:xfrm>
              <a:off x="6397819" y="929119"/>
              <a:ext cx="754566" cy="307777"/>
            </a:xfrm>
            <a:prstGeom prst="rect">
              <a:avLst/>
            </a:prstGeom>
            <a:noFill/>
          </p:spPr>
          <p:txBody>
            <a:bodyPr wrap="none" rtlCol="0">
              <a:spAutoFit/>
            </a:bodyPr>
            <a:lstStyle/>
            <a:p>
              <a:r>
                <a:rPr lang="en-US" sz="1400" dirty="0"/>
                <a:t>ACTIVE</a:t>
              </a:r>
            </a:p>
          </p:txBody>
        </p:sp>
        <p:sp>
          <p:nvSpPr>
            <p:cNvPr id="19" name="Rectangle 18"/>
            <p:cNvSpPr/>
            <p:nvPr/>
          </p:nvSpPr>
          <p:spPr>
            <a:xfrm>
              <a:off x="6172615" y="1233311"/>
              <a:ext cx="276225" cy="204787"/>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p:cNvSpPr txBox="1"/>
            <p:nvPr/>
          </p:nvSpPr>
          <p:spPr>
            <a:xfrm>
              <a:off x="6397819" y="1158310"/>
              <a:ext cx="2139560" cy="307777"/>
            </a:xfrm>
            <a:prstGeom prst="rect">
              <a:avLst/>
            </a:prstGeom>
            <a:noFill/>
          </p:spPr>
          <p:txBody>
            <a:bodyPr wrap="none" rtlCol="0">
              <a:spAutoFit/>
            </a:bodyPr>
            <a:lstStyle/>
            <a:p>
              <a:r>
                <a:rPr lang="en-US" sz="1400" dirty="0"/>
                <a:t>UNDER CONSTRUCTION</a:t>
              </a:r>
            </a:p>
          </p:txBody>
        </p:sp>
        <p:sp>
          <p:nvSpPr>
            <p:cNvPr id="21" name="Rectangle 20"/>
            <p:cNvSpPr/>
            <p:nvPr/>
          </p:nvSpPr>
          <p:spPr>
            <a:xfrm>
              <a:off x="6172615" y="1433702"/>
              <a:ext cx="276225" cy="204787"/>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p:cNvSpPr txBox="1"/>
            <p:nvPr/>
          </p:nvSpPr>
          <p:spPr>
            <a:xfrm>
              <a:off x="6397819" y="1402925"/>
              <a:ext cx="2072875" cy="307777"/>
            </a:xfrm>
            <a:prstGeom prst="rect">
              <a:avLst/>
            </a:prstGeom>
            <a:noFill/>
          </p:spPr>
          <p:txBody>
            <a:bodyPr wrap="none" rtlCol="0">
              <a:spAutoFit/>
            </a:bodyPr>
            <a:lstStyle/>
            <a:p>
              <a:r>
                <a:rPr lang="en-US" sz="1400" dirty="0"/>
                <a:t>WAITING..TRUNCATION</a:t>
              </a:r>
            </a:p>
          </p:txBody>
        </p:sp>
      </p:grpSp>
      <p:sp>
        <p:nvSpPr>
          <p:cNvPr id="30" name="Oval 29"/>
          <p:cNvSpPr/>
          <p:nvPr/>
        </p:nvSpPr>
        <p:spPr>
          <a:xfrm>
            <a:off x="270389" y="1034374"/>
            <a:ext cx="2163249" cy="212316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p:cNvSpPr/>
          <p:nvPr/>
        </p:nvSpPr>
        <p:spPr>
          <a:xfrm>
            <a:off x="1519238" y="1857829"/>
            <a:ext cx="766762" cy="476251"/>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ROOT</a:t>
            </a:r>
          </a:p>
        </p:txBody>
      </p:sp>
      <p:sp>
        <p:nvSpPr>
          <p:cNvPr id="48" name="Rectangle 47"/>
          <p:cNvSpPr/>
          <p:nvPr/>
        </p:nvSpPr>
        <p:spPr>
          <a:xfrm>
            <a:off x="805448" y="2410695"/>
            <a:ext cx="766762" cy="4762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FREE</a:t>
            </a:r>
          </a:p>
        </p:txBody>
      </p:sp>
      <p:sp>
        <p:nvSpPr>
          <p:cNvPr id="49" name="TextBox 48"/>
          <p:cNvSpPr txBox="1"/>
          <p:nvPr/>
        </p:nvSpPr>
        <p:spPr>
          <a:xfrm>
            <a:off x="109537" y="686219"/>
            <a:ext cx="2640531" cy="369332"/>
          </a:xfrm>
          <a:prstGeom prst="rect">
            <a:avLst/>
          </a:prstGeom>
          <a:noFill/>
        </p:spPr>
        <p:txBody>
          <a:bodyPr wrap="none" rtlCol="0">
            <a:spAutoFit/>
          </a:bodyPr>
          <a:lstStyle/>
          <a:p>
            <a:r>
              <a:rPr lang="en-US" dirty="0"/>
              <a:t>After first CREATE TABLE</a:t>
            </a:r>
          </a:p>
        </p:txBody>
      </p:sp>
      <p:sp>
        <p:nvSpPr>
          <p:cNvPr id="50" name="Rectangle 49"/>
          <p:cNvSpPr/>
          <p:nvPr/>
        </p:nvSpPr>
        <p:spPr>
          <a:xfrm>
            <a:off x="511433" y="1857828"/>
            <a:ext cx="766762" cy="4762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DELTA</a:t>
            </a:r>
          </a:p>
        </p:txBody>
      </p:sp>
      <p:sp>
        <p:nvSpPr>
          <p:cNvPr id="51" name="Rectangle 50"/>
          <p:cNvSpPr/>
          <p:nvPr/>
        </p:nvSpPr>
        <p:spPr>
          <a:xfrm>
            <a:off x="1009651" y="1229154"/>
            <a:ext cx="766762" cy="4762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DATA</a:t>
            </a:r>
          </a:p>
        </p:txBody>
      </p:sp>
      <p:sp>
        <p:nvSpPr>
          <p:cNvPr id="52" name="Oval 51"/>
          <p:cNvSpPr/>
          <p:nvPr/>
        </p:nvSpPr>
        <p:spPr>
          <a:xfrm>
            <a:off x="3761744" y="1139620"/>
            <a:ext cx="2163249" cy="212316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52"/>
          <p:cNvSpPr/>
          <p:nvPr/>
        </p:nvSpPr>
        <p:spPr>
          <a:xfrm>
            <a:off x="4407947" y="2568264"/>
            <a:ext cx="766762" cy="476251"/>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ROOT</a:t>
            </a:r>
          </a:p>
        </p:txBody>
      </p:sp>
      <p:sp>
        <p:nvSpPr>
          <p:cNvPr id="54" name="Rectangle 53"/>
          <p:cNvSpPr/>
          <p:nvPr/>
        </p:nvSpPr>
        <p:spPr>
          <a:xfrm>
            <a:off x="4970838" y="1959739"/>
            <a:ext cx="766762" cy="4762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FREE</a:t>
            </a:r>
          </a:p>
        </p:txBody>
      </p:sp>
      <p:sp>
        <p:nvSpPr>
          <p:cNvPr id="55" name="TextBox 54"/>
          <p:cNvSpPr txBox="1"/>
          <p:nvPr/>
        </p:nvSpPr>
        <p:spPr>
          <a:xfrm>
            <a:off x="3862651" y="704190"/>
            <a:ext cx="1961434" cy="369332"/>
          </a:xfrm>
          <a:prstGeom prst="rect">
            <a:avLst/>
          </a:prstGeom>
          <a:noFill/>
        </p:spPr>
        <p:txBody>
          <a:bodyPr wrap="none" rtlCol="0">
            <a:spAutoFit/>
          </a:bodyPr>
          <a:lstStyle/>
          <a:p>
            <a:r>
              <a:rPr lang="en-US" dirty="0"/>
              <a:t>INSERT data rows</a:t>
            </a:r>
          </a:p>
        </p:txBody>
      </p:sp>
      <p:sp>
        <p:nvSpPr>
          <p:cNvPr id="56" name="Rectangle 55"/>
          <p:cNvSpPr/>
          <p:nvPr/>
        </p:nvSpPr>
        <p:spPr>
          <a:xfrm>
            <a:off x="4002788" y="1963074"/>
            <a:ext cx="766762" cy="476251"/>
          </a:xfrm>
          <a:prstGeom prst="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DELTA</a:t>
            </a:r>
          </a:p>
        </p:txBody>
      </p:sp>
      <p:sp>
        <p:nvSpPr>
          <p:cNvPr id="57" name="Rectangle 56"/>
          <p:cNvSpPr/>
          <p:nvPr/>
        </p:nvSpPr>
        <p:spPr>
          <a:xfrm>
            <a:off x="4501006" y="1334400"/>
            <a:ext cx="766762" cy="476251"/>
          </a:xfrm>
          <a:prstGeom prst="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DATA</a:t>
            </a:r>
          </a:p>
        </p:txBody>
      </p:sp>
      <p:sp>
        <p:nvSpPr>
          <p:cNvPr id="58" name="Oval 57"/>
          <p:cNvSpPr/>
          <p:nvPr/>
        </p:nvSpPr>
        <p:spPr>
          <a:xfrm>
            <a:off x="6425593" y="1922351"/>
            <a:ext cx="2163249" cy="212316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Rectangle 58"/>
          <p:cNvSpPr/>
          <p:nvPr/>
        </p:nvSpPr>
        <p:spPr>
          <a:xfrm>
            <a:off x="7674442" y="2745806"/>
            <a:ext cx="766762" cy="476251"/>
          </a:xfrm>
          <a:prstGeom prst="rect">
            <a:avLst/>
          </a:prstGeom>
          <a:solidFill>
            <a:schemeClr val="accent3">
              <a:lumMod val="5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ROOT</a:t>
            </a:r>
          </a:p>
        </p:txBody>
      </p:sp>
      <p:sp>
        <p:nvSpPr>
          <p:cNvPr id="60" name="Rectangle 59"/>
          <p:cNvSpPr/>
          <p:nvPr/>
        </p:nvSpPr>
        <p:spPr>
          <a:xfrm>
            <a:off x="7164855" y="3395660"/>
            <a:ext cx="766762" cy="476251"/>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ROOT</a:t>
            </a:r>
          </a:p>
        </p:txBody>
      </p:sp>
      <p:sp>
        <p:nvSpPr>
          <p:cNvPr id="61" name="TextBox 60"/>
          <p:cNvSpPr txBox="1"/>
          <p:nvPr/>
        </p:nvSpPr>
        <p:spPr>
          <a:xfrm>
            <a:off x="6526500" y="1486921"/>
            <a:ext cx="2164632" cy="369332"/>
          </a:xfrm>
          <a:prstGeom prst="rect">
            <a:avLst/>
          </a:prstGeom>
          <a:noFill/>
        </p:spPr>
        <p:txBody>
          <a:bodyPr wrap="none" rtlCol="0">
            <a:spAutoFit/>
          </a:bodyPr>
          <a:lstStyle/>
          <a:p>
            <a:r>
              <a:rPr lang="en-US" dirty="0"/>
              <a:t>CHECKPOINT event</a:t>
            </a:r>
          </a:p>
        </p:txBody>
      </p:sp>
      <p:sp>
        <p:nvSpPr>
          <p:cNvPr id="62" name="Rectangle 61"/>
          <p:cNvSpPr/>
          <p:nvPr/>
        </p:nvSpPr>
        <p:spPr>
          <a:xfrm>
            <a:off x="6666637" y="2745805"/>
            <a:ext cx="766762" cy="476251"/>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DELTA</a:t>
            </a:r>
          </a:p>
        </p:txBody>
      </p:sp>
      <p:sp>
        <p:nvSpPr>
          <p:cNvPr id="63" name="Rectangle 62"/>
          <p:cNvSpPr/>
          <p:nvPr/>
        </p:nvSpPr>
        <p:spPr>
          <a:xfrm>
            <a:off x="7164855" y="2117131"/>
            <a:ext cx="766762" cy="476251"/>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DATA</a:t>
            </a:r>
          </a:p>
        </p:txBody>
      </p:sp>
      <p:sp>
        <p:nvSpPr>
          <p:cNvPr id="64" name="TextBox 63"/>
          <p:cNvSpPr txBox="1"/>
          <p:nvPr/>
        </p:nvSpPr>
        <p:spPr>
          <a:xfrm>
            <a:off x="8040899" y="1898649"/>
            <a:ext cx="1074525" cy="307777"/>
          </a:xfrm>
          <a:prstGeom prst="rect">
            <a:avLst/>
          </a:prstGeom>
          <a:solidFill>
            <a:schemeClr val="accent6">
              <a:lumMod val="40000"/>
              <a:lumOff val="60000"/>
            </a:schemeClr>
          </a:solidFill>
        </p:spPr>
        <p:txBody>
          <a:bodyPr wrap="none" rtlCol="0">
            <a:spAutoFit/>
          </a:bodyPr>
          <a:lstStyle/>
          <a:p>
            <a:r>
              <a:rPr lang="en-US" sz="1400" dirty="0"/>
              <a:t>0 to 100 TS</a:t>
            </a:r>
          </a:p>
        </p:txBody>
      </p:sp>
      <p:sp>
        <p:nvSpPr>
          <p:cNvPr id="65" name="TextBox 64"/>
          <p:cNvSpPr txBox="1"/>
          <p:nvPr/>
        </p:nvSpPr>
        <p:spPr>
          <a:xfrm>
            <a:off x="5965793" y="2386201"/>
            <a:ext cx="1074525" cy="307777"/>
          </a:xfrm>
          <a:prstGeom prst="rect">
            <a:avLst/>
          </a:prstGeom>
          <a:solidFill>
            <a:schemeClr val="accent6">
              <a:lumMod val="40000"/>
              <a:lumOff val="60000"/>
            </a:schemeClr>
          </a:solidFill>
        </p:spPr>
        <p:txBody>
          <a:bodyPr wrap="none" rtlCol="0">
            <a:spAutoFit/>
          </a:bodyPr>
          <a:lstStyle/>
          <a:p>
            <a:r>
              <a:rPr lang="en-US" sz="1400" dirty="0"/>
              <a:t>0 to 100 TS</a:t>
            </a:r>
          </a:p>
        </p:txBody>
      </p:sp>
      <p:sp>
        <p:nvSpPr>
          <p:cNvPr id="66" name="Oval 65"/>
          <p:cNvSpPr/>
          <p:nvPr/>
        </p:nvSpPr>
        <p:spPr>
          <a:xfrm>
            <a:off x="1029017" y="3068826"/>
            <a:ext cx="3927331" cy="205905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Rectangle 66"/>
          <p:cNvSpPr/>
          <p:nvPr/>
        </p:nvSpPr>
        <p:spPr>
          <a:xfrm>
            <a:off x="3524364" y="3826934"/>
            <a:ext cx="766762" cy="476251"/>
          </a:xfrm>
          <a:prstGeom prst="rect">
            <a:avLst/>
          </a:prstGeom>
          <a:solidFill>
            <a:schemeClr val="accent3">
              <a:lumMod val="5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ROOT</a:t>
            </a:r>
          </a:p>
        </p:txBody>
      </p:sp>
      <p:sp>
        <p:nvSpPr>
          <p:cNvPr id="68" name="Rectangle 67"/>
          <p:cNvSpPr/>
          <p:nvPr/>
        </p:nvSpPr>
        <p:spPr>
          <a:xfrm>
            <a:off x="3014777" y="4476788"/>
            <a:ext cx="766762" cy="476251"/>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ROOT</a:t>
            </a:r>
          </a:p>
        </p:txBody>
      </p:sp>
      <p:sp>
        <p:nvSpPr>
          <p:cNvPr id="70" name="Rectangle 69"/>
          <p:cNvSpPr/>
          <p:nvPr/>
        </p:nvSpPr>
        <p:spPr>
          <a:xfrm>
            <a:off x="2516559" y="3826933"/>
            <a:ext cx="766762" cy="476251"/>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DELTA</a:t>
            </a:r>
          </a:p>
        </p:txBody>
      </p:sp>
      <p:sp>
        <p:nvSpPr>
          <p:cNvPr id="71" name="Rectangle 70"/>
          <p:cNvSpPr/>
          <p:nvPr/>
        </p:nvSpPr>
        <p:spPr>
          <a:xfrm>
            <a:off x="3021345" y="3226278"/>
            <a:ext cx="766762" cy="476251"/>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DATA</a:t>
            </a:r>
          </a:p>
        </p:txBody>
      </p:sp>
      <p:sp>
        <p:nvSpPr>
          <p:cNvPr id="74" name="TextBox 73"/>
          <p:cNvSpPr txBox="1"/>
          <p:nvPr/>
        </p:nvSpPr>
        <p:spPr>
          <a:xfrm>
            <a:off x="2381051" y="2402820"/>
            <a:ext cx="1567096" cy="646331"/>
          </a:xfrm>
          <a:prstGeom prst="rect">
            <a:avLst/>
          </a:prstGeom>
          <a:noFill/>
        </p:spPr>
        <p:txBody>
          <a:bodyPr wrap="none" rtlCol="0">
            <a:spAutoFit/>
          </a:bodyPr>
          <a:lstStyle/>
          <a:p>
            <a:r>
              <a:rPr lang="en-US" dirty="0"/>
              <a:t>INSERT more </a:t>
            </a:r>
          </a:p>
          <a:p>
            <a:r>
              <a:rPr lang="en-US" dirty="0"/>
              <a:t>data rows</a:t>
            </a:r>
          </a:p>
        </p:txBody>
      </p:sp>
      <p:sp>
        <p:nvSpPr>
          <p:cNvPr id="75" name="Rectangle 74"/>
          <p:cNvSpPr/>
          <p:nvPr/>
        </p:nvSpPr>
        <p:spPr>
          <a:xfrm>
            <a:off x="1566590" y="3522708"/>
            <a:ext cx="766762" cy="476251"/>
          </a:xfrm>
          <a:prstGeom prst="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DATA</a:t>
            </a:r>
          </a:p>
        </p:txBody>
      </p:sp>
      <p:sp>
        <p:nvSpPr>
          <p:cNvPr id="76" name="Rectangle 75"/>
          <p:cNvSpPr/>
          <p:nvPr/>
        </p:nvSpPr>
        <p:spPr>
          <a:xfrm>
            <a:off x="1566590" y="4216730"/>
            <a:ext cx="766762" cy="476251"/>
          </a:xfrm>
          <a:prstGeom prst="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DELTA</a:t>
            </a:r>
          </a:p>
        </p:txBody>
      </p:sp>
      <p:sp>
        <p:nvSpPr>
          <p:cNvPr id="77" name="TextBox 76"/>
          <p:cNvSpPr txBox="1"/>
          <p:nvPr/>
        </p:nvSpPr>
        <p:spPr>
          <a:xfrm>
            <a:off x="194456" y="3564790"/>
            <a:ext cx="1266885" cy="307777"/>
          </a:xfrm>
          <a:prstGeom prst="rect">
            <a:avLst/>
          </a:prstGeom>
          <a:solidFill>
            <a:schemeClr val="accent6">
              <a:lumMod val="40000"/>
              <a:lumOff val="60000"/>
            </a:schemeClr>
          </a:solidFill>
        </p:spPr>
        <p:txBody>
          <a:bodyPr wrap="none" rtlCol="0">
            <a:spAutoFit/>
          </a:bodyPr>
          <a:lstStyle/>
          <a:p>
            <a:r>
              <a:rPr lang="en-US" sz="1400" dirty="0"/>
              <a:t>101 to 200 TS</a:t>
            </a:r>
          </a:p>
        </p:txBody>
      </p:sp>
      <p:sp>
        <p:nvSpPr>
          <p:cNvPr id="78" name="TextBox 77"/>
          <p:cNvSpPr txBox="1"/>
          <p:nvPr/>
        </p:nvSpPr>
        <p:spPr>
          <a:xfrm>
            <a:off x="141896" y="4246881"/>
            <a:ext cx="1266885" cy="307777"/>
          </a:xfrm>
          <a:prstGeom prst="rect">
            <a:avLst/>
          </a:prstGeom>
          <a:solidFill>
            <a:schemeClr val="accent6">
              <a:lumMod val="40000"/>
              <a:lumOff val="60000"/>
            </a:schemeClr>
          </a:solidFill>
        </p:spPr>
        <p:txBody>
          <a:bodyPr wrap="none" rtlCol="0">
            <a:spAutoFit/>
          </a:bodyPr>
          <a:lstStyle/>
          <a:p>
            <a:r>
              <a:rPr lang="en-US" sz="1400" dirty="0"/>
              <a:t>101 to 200 TS</a:t>
            </a:r>
          </a:p>
        </p:txBody>
      </p:sp>
      <p:sp>
        <p:nvSpPr>
          <p:cNvPr id="79" name="TextBox 78"/>
          <p:cNvSpPr txBox="1"/>
          <p:nvPr/>
        </p:nvSpPr>
        <p:spPr>
          <a:xfrm>
            <a:off x="5070296" y="3262622"/>
            <a:ext cx="1589172" cy="1169551"/>
          </a:xfrm>
          <a:prstGeom prst="rect">
            <a:avLst/>
          </a:prstGeom>
          <a:noFill/>
        </p:spPr>
        <p:txBody>
          <a:bodyPr wrap="square" rtlCol="0">
            <a:spAutoFit/>
          </a:bodyPr>
          <a:lstStyle/>
          <a:p>
            <a:r>
              <a:rPr lang="en-US" sz="1400" dirty="0"/>
              <a:t>These will be used to populate</a:t>
            </a:r>
          </a:p>
          <a:p>
            <a:r>
              <a:rPr lang="en-US" sz="1400" dirty="0"/>
              <a:t>table on startup and then apply log</a:t>
            </a:r>
          </a:p>
        </p:txBody>
      </p:sp>
      <p:sp>
        <p:nvSpPr>
          <p:cNvPr id="88" name="TextBox 87"/>
          <p:cNvSpPr txBox="1"/>
          <p:nvPr/>
        </p:nvSpPr>
        <p:spPr>
          <a:xfrm>
            <a:off x="2720113" y="799873"/>
            <a:ext cx="1166012" cy="1169551"/>
          </a:xfrm>
          <a:prstGeom prst="rect">
            <a:avLst/>
          </a:prstGeom>
          <a:noFill/>
        </p:spPr>
        <p:txBody>
          <a:bodyPr wrap="square" rtlCol="0">
            <a:spAutoFit/>
          </a:bodyPr>
          <a:lstStyle/>
          <a:p>
            <a:r>
              <a:rPr lang="en-US" sz="1400" dirty="0"/>
              <a:t>Checkpoint File Pair (CFP) and are what is in tlog</a:t>
            </a:r>
          </a:p>
        </p:txBody>
      </p:sp>
      <p:cxnSp>
        <p:nvCxnSpPr>
          <p:cNvPr id="91" name="Straight Arrow Connector 90"/>
          <p:cNvCxnSpPr>
            <a:cxnSpLocks/>
            <a:endCxn id="57" idx="1"/>
          </p:cNvCxnSpPr>
          <p:nvPr/>
        </p:nvCxnSpPr>
        <p:spPr>
          <a:xfrm>
            <a:off x="3720944" y="1506349"/>
            <a:ext cx="780062" cy="66177"/>
          </a:xfrm>
          <a:prstGeom prst="straightConnector1">
            <a:avLst/>
          </a:prstGeom>
          <a:ln>
            <a:headEnd type="triangle"/>
            <a:tailEnd type="triangle"/>
          </a:ln>
        </p:spPr>
        <p:style>
          <a:lnRef idx="1">
            <a:schemeClr val="accent6"/>
          </a:lnRef>
          <a:fillRef idx="0">
            <a:schemeClr val="accent6"/>
          </a:fillRef>
          <a:effectRef idx="0">
            <a:schemeClr val="accent6"/>
          </a:effectRef>
          <a:fontRef idx="minor">
            <a:schemeClr val="tx1"/>
          </a:fontRef>
        </p:style>
      </p:cxnSp>
      <p:cxnSp>
        <p:nvCxnSpPr>
          <p:cNvPr id="92" name="Straight Arrow Connector 91"/>
          <p:cNvCxnSpPr>
            <a:cxnSpLocks/>
            <a:endCxn id="56" idx="0"/>
          </p:cNvCxnSpPr>
          <p:nvPr/>
        </p:nvCxnSpPr>
        <p:spPr>
          <a:xfrm>
            <a:off x="3675293" y="1635520"/>
            <a:ext cx="710876" cy="327554"/>
          </a:xfrm>
          <a:prstGeom prst="straightConnector1">
            <a:avLst/>
          </a:prstGeom>
          <a:ln>
            <a:headEnd type="triangle"/>
            <a:tailEnd type="triangle"/>
          </a:ln>
        </p:spPr>
        <p:style>
          <a:lnRef idx="1">
            <a:schemeClr val="accent6"/>
          </a:lnRef>
          <a:fillRef idx="0">
            <a:schemeClr val="accent6"/>
          </a:fillRef>
          <a:effectRef idx="0">
            <a:schemeClr val="accent6"/>
          </a:effectRef>
          <a:fontRef idx="minor">
            <a:schemeClr val="tx1"/>
          </a:fontRef>
        </p:style>
      </p:cxnSp>
      <p:sp>
        <p:nvSpPr>
          <p:cNvPr id="96" name="TextBox 95"/>
          <p:cNvSpPr txBox="1"/>
          <p:nvPr/>
        </p:nvSpPr>
        <p:spPr>
          <a:xfrm>
            <a:off x="5637773" y="4206246"/>
            <a:ext cx="1513925" cy="954107"/>
          </a:xfrm>
          <a:prstGeom prst="rect">
            <a:avLst/>
          </a:prstGeom>
          <a:noFill/>
        </p:spPr>
        <p:txBody>
          <a:bodyPr wrap="square" rtlCol="0">
            <a:spAutoFit/>
          </a:bodyPr>
          <a:lstStyle/>
          <a:p>
            <a:r>
              <a:rPr lang="en-US" sz="1400" dirty="0"/>
              <a:t>This can be reused or  deleted at log truncation</a:t>
            </a:r>
          </a:p>
        </p:txBody>
      </p:sp>
      <p:cxnSp>
        <p:nvCxnSpPr>
          <p:cNvPr id="108" name="Straight Connector 107"/>
          <p:cNvCxnSpPr>
            <a:stCxn id="56" idx="0"/>
            <a:endCxn id="57" idx="2"/>
          </p:cNvCxnSpPr>
          <p:nvPr/>
        </p:nvCxnSpPr>
        <p:spPr>
          <a:xfrm flipV="1">
            <a:off x="4386169" y="1810651"/>
            <a:ext cx="498218" cy="152423"/>
          </a:xfrm>
          <a:prstGeom prst="line">
            <a:avLst/>
          </a:prstGeom>
        </p:spPr>
        <p:style>
          <a:lnRef idx="1">
            <a:schemeClr val="accent6"/>
          </a:lnRef>
          <a:fillRef idx="0">
            <a:schemeClr val="accent6"/>
          </a:fillRef>
          <a:effectRef idx="0">
            <a:schemeClr val="accent6"/>
          </a:effectRef>
          <a:fontRef idx="minor">
            <a:schemeClr val="tx1"/>
          </a:fontRef>
        </p:style>
      </p:cxnSp>
      <p:cxnSp>
        <p:nvCxnSpPr>
          <p:cNvPr id="109" name="Straight Connector 108"/>
          <p:cNvCxnSpPr>
            <a:cxnSpLocks/>
            <a:endCxn id="63" idx="2"/>
          </p:cNvCxnSpPr>
          <p:nvPr/>
        </p:nvCxnSpPr>
        <p:spPr>
          <a:xfrm flipV="1">
            <a:off x="6960018" y="2593382"/>
            <a:ext cx="588218" cy="171972"/>
          </a:xfrm>
          <a:prstGeom prst="line">
            <a:avLst/>
          </a:prstGeom>
        </p:spPr>
        <p:style>
          <a:lnRef idx="1">
            <a:schemeClr val="accent2"/>
          </a:lnRef>
          <a:fillRef idx="0">
            <a:schemeClr val="accent2"/>
          </a:fillRef>
          <a:effectRef idx="0">
            <a:schemeClr val="accent2"/>
          </a:effectRef>
          <a:fontRef idx="minor">
            <a:schemeClr val="tx1"/>
          </a:fontRef>
        </p:style>
      </p:cxnSp>
      <p:cxnSp>
        <p:nvCxnSpPr>
          <p:cNvPr id="111" name="Straight Connector 110"/>
          <p:cNvCxnSpPr>
            <a:cxnSpLocks/>
            <a:endCxn id="71" idx="2"/>
          </p:cNvCxnSpPr>
          <p:nvPr/>
        </p:nvCxnSpPr>
        <p:spPr>
          <a:xfrm flipV="1">
            <a:off x="2891995" y="3702529"/>
            <a:ext cx="512731" cy="120576"/>
          </a:xfrm>
          <a:prstGeom prst="line">
            <a:avLst/>
          </a:prstGeom>
        </p:spPr>
        <p:style>
          <a:lnRef idx="1">
            <a:schemeClr val="accent2"/>
          </a:lnRef>
          <a:fillRef idx="0">
            <a:schemeClr val="accent2"/>
          </a:fillRef>
          <a:effectRef idx="0">
            <a:schemeClr val="accent2"/>
          </a:effectRef>
          <a:fontRef idx="minor">
            <a:schemeClr val="tx1"/>
          </a:fontRef>
        </p:style>
      </p:cxnSp>
      <p:cxnSp>
        <p:nvCxnSpPr>
          <p:cNvPr id="112" name="Straight Connector 111"/>
          <p:cNvCxnSpPr>
            <a:cxnSpLocks/>
            <a:endCxn id="75" idx="2"/>
          </p:cNvCxnSpPr>
          <p:nvPr/>
        </p:nvCxnSpPr>
        <p:spPr>
          <a:xfrm flipV="1">
            <a:off x="1894356" y="3998959"/>
            <a:ext cx="55615" cy="207934"/>
          </a:xfrm>
          <a:prstGeom prst="line">
            <a:avLst/>
          </a:prstGeom>
        </p:spPr>
        <p:style>
          <a:lnRef idx="1">
            <a:schemeClr val="accent6"/>
          </a:lnRef>
          <a:fillRef idx="0">
            <a:schemeClr val="accent6"/>
          </a:fillRef>
          <a:effectRef idx="0">
            <a:schemeClr val="accent6"/>
          </a:effectRef>
          <a:fontRef idx="minor">
            <a:schemeClr val="tx1"/>
          </a:fontRef>
        </p:style>
      </p:cxnSp>
      <p:sp>
        <p:nvSpPr>
          <p:cNvPr id="69" name="TextBox 68"/>
          <p:cNvSpPr txBox="1"/>
          <p:nvPr/>
        </p:nvSpPr>
        <p:spPr>
          <a:xfrm>
            <a:off x="7262351" y="4165519"/>
            <a:ext cx="1743402" cy="738664"/>
          </a:xfrm>
          <a:prstGeom prst="rect">
            <a:avLst/>
          </a:prstGeom>
          <a:noFill/>
        </p:spPr>
        <p:txBody>
          <a:bodyPr wrap="square" rtlCol="0">
            <a:spAutoFit/>
          </a:bodyPr>
          <a:lstStyle/>
          <a:p>
            <a:r>
              <a:rPr lang="en-US" sz="1400" dirty="0"/>
              <a:t>We constantly keep PRECREATED, FREE files available</a:t>
            </a:r>
          </a:p>
        </p:txBody>
      </p:sp>
      <p:sp>
        <p:nvSpPr>
          <p:cNvPr id="72" name="TextBox 71"/>
          <p:cNvSpPr txBox="1"/>
          <p:nvPr/>
        </p:nvSpPr>
        <p:spPr>
          <a:xfrm>
            <a:off x="10709" y="3094178"/>
            <a:ext cx="2041941" cy="523220"/>
          </a:xfrm>
          <a:prstGeom prst="rect">
            <a:avLst/>
          </a:prstGeom>
          <a:noFill/>
        </p:spPr>
        <p:txBody>
          <a:bodyPr wrap="square" rtlCol="0">
            <a:spAutoFit/>
          </a:bodyPr>
          <a:lstStyle/>
          <a:p>
            <a:r>
              <a:rPr lang="en-US" sz="1400" dirty="0"/>
              <a:t>Any tran in this </a:t>
            </a:r>
          </a:p>
          <a:p>
            <a:r>
              <a:rPr lang="en-US" sz="1400" dirty="0"/>
              <a:t>range</a:t>
            </a:r>
          </a:p>
        </p:txBody>
      </p:sp>
      <p:sp>
        <p:nvSpPr>
          <p:cNvPr id="80" name="Rectangle 79"/>
          <p:cNvSpPr/>
          <p:nvPr/>
        </p:nvSpPr>
        <p:spPr>
          <a:xfrm>
            <a:off x="907484" y="2493590"/>
            <a:ext cx="766762" cy="4762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FREE</a:t>
            </a:r>
          </a:p>
        </p:txBody>
      </p:sp>
      <p:sp>
        <p:nvSpPr>
          <p:cNvPr id="83" name="Rectangle 82"/>
          <p:cNvSpPr/>
          <p:nvPr/>
        </p:nvSpPr>
        <p:spPr>
          <a:xfrm>
            <a:off x="1017580" y="2579899"/>
            <a:ext cx="766762" cy="4762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FREE</a:t>
            </a:r>
          </a:p>
        </p:txBody>
      </p:sp>
    </p:spTree>
    <p:extLst>
      <p:ext uri="{BB962C8B-B14F-4D97-AF65-F5344CB8AC3E}">
        <p14:creationId xmlns:p14="http://schemas.microsoft.com/office/powerpoint/2010/main" val="3775159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0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8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91"/>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69"/>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7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5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1"/>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6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62"/>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09"/>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64"/>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65"/>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59"/>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60"/>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74"/>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66"/>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70"/>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68"/>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71"/>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111"/>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82"/>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85"/>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81"/>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79"/>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67"/>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100"/>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96"/>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76"/>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112"/>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75"/>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72"/>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77"/>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47" grpId="0" animBg="1"/>
      <p:bldP spid="48" grpId="0" animBg="1"/>
      <p:bldP spid="49" grpId="0"/>
      <p:bldP spid="50" grpId="0" animBg="1"/>
      <p:bldP spid="51" grpId="0" animBg="1"/>
      <p:bldP spid="52" grpId="0" animBg="1"/>
      <p:bldP spid="53" grpId="0" animBg="1"/>
      <p:bldP spid="54" grpId="0" animBg="1"/>
      <p:bldP spid="55" grpId="0"/>
      <p:bldP spid="56" grpId="0" animBg="1"/>
      <p:bldP spid="57" grpId="0" animBg="1"/>
      <p:bldP spid="58" grpId="0" animBg="1"/>
      <p:bldP spid="59" grpId="0" animBg="1"/>
      <p:bldP spid="60" grpId="0" animBg="1"/>
      <p:bldP spid="61" grpId="0"/>
      <p:bldP spid="62" grpId="0" animBg="1"/>
      <p:bldP spid="63" grpId="0" animBg="1"/>
      <p:bldP spid="64" grpId="0" animBg="1"/>
      <p:bldP spid="65" grpId="0" animBg="1"/>
      <p:bldP spid="66" grpId="0" animBg="1"/>
      <p:bldP spid="67" grpId="0" animBg="1"/>
      <p:bldP spid="68" grpId="0" animBg="1"/>
      <p:bldP spid="70" grpId="0" animBg="1"/>
      <p:bldP spid="71" grpId="0" animBg="1"/>
      <p:bldP spid="74" grpId="0"/>
      <p:bldP spid="75" grpId="0" animBg="1"/>
      <p:bldP spid="76" grpId="0" animBg="1"/>
      <p:bldP spid="77" grpId="0" animBg="1"/>
      <p:bldP spid="78" grpId="0" animBg="1"/>
      <p:bldP spid="79" grpId="0"/>
      <p:bldP spid="88" grpId="0"/>
      <p:bldP spid="96" grpId="0"/>
      <p:bldP spid="69" grpId="0"/>
      <p:bldP spid="72" grpId="0"/>
      <p:bldP spid="80" grpId="0" animBg="1"/>
      <p:bldP spid="83"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CHECKPOINT DATA file format</a:t>
            </a:r>
          </a:p>
        </p:txBody>
      </p:sp>
      <p:sp>
        <p:nvSpPr>
          <p:cNvPr id="3" name="Rectangle 2"/>
          <p:cNvSpPr/>
          <p:nvPr/>
        </p:nvSpPr>
        <p:spPr>
          <a:xfrm>
            <a:off x="300037" y="2190751"/>
            <a:ext cx="971551" cy="1090611"/>
          </a:xfrm>
          <a:prstGeom prst="rect">
            <a:avLst/>
          </a:prstGeom>
          <a:solidFill>
            <a:schemeClr val="accent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Block Header</a:t>
            </a:r>
          </a:p>
        </p:txBody>
      </p:sp>
      <p:sp>
        <p:nvSpPr>
          <p:cNvPr id="7" name="Rectangle 6"/>
          <p:cNvSpPr/>
          <p:nvPr/>
        </p:nvSpPr>
        <p:spPr>
          <a:xfrm>
            <a:off x="1271588" y="2190750"/>
            <a:ext cx="1447800" cy="1090612"/>
          </a:xfrm>
          <a:prstGeom prst="rect">
            <a:avLst/>
          </a:prstGeom>
          <a:solidFill>
            <a:schemeClr val="accent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File Header</a:t>
            </a:r>
          </a:p>
        </p:txBody>
      </p:sp>
      <p:sp>
        <p:nvSpPr>
          <p:cNvPr id="8" name="Rectangle 7"/>
          <p:cNvSpPr/>
          <p:nvPr/>
        </p:nvSpPr>
        <p:spPr>
          <a:xfrm>
            <a:off x="2719388" y="2190751"/>
            <a:ext cx="971551" cy="10906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Block Header</a:t>
            </a:r>
          </a:p>
        </p:txBody>
      </p:sp>
      <p:sp>
        <p:nvSpPr>
          <p:cNvPr id="9" name="Rectangle 8"/>
          <p:cNvSpPr/>
          <p:nvPr/>
        </p:nvSpPr>
        <p:spPr>
          <a:xfrm>
            <a:off x="3690939" y="2190750"/>
            <a:ext cx="1871662" cy="10906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Rows</a:t>
            </a:r>
          </a:p>
        </p:txBody>
      </p:sp>
      <p:sp>
        <p:nvSpPr>
          <p:cNvPr id="6" name="TextBox 5"/>
          <p:cNvSpPr txBox="1"/>
          <p:nvPr/>
        </p:nvSpPr>
        <p:spPr>
          <a:xfrm>
            <a:off x="5711677" y="3014661"/>
            <a:ext cx="524503" cy="369332"/>
          </a:xfrm>
          <a:prstGeom prst="rect">
            <a:avLst/>
          </a:prstGeom>
          <a:noFill/>
        </p:spPr>
        <p:txBody>
          <a:bodyPr wrap="none" rtlCol="0">
            <a:spAutoFit/>
          </a:bodyPr>
          <a:lstStyle/>
          <a:p>
            <a:r>
              <a:rPr lang="en-US" dirty="0"/>
              <a:t>……</a:t>
            </a:r>
          </a:p>
        </p:txBody>
      </p:sp>
      <p:sp>
        <p:nvSpPr>
          <p:cNvPr id="11" name="Rectangle 10"/>
          <p:cNvSpPr/>
          <p:nvPr/>
        </p:nvSpPr>
        <p:spPr>
          <a:xfrm>
            <a:off x="6151395" y="2190751"/>
            <a:ext cx="971551" cy="10906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Block Header</a:t>
            </a:r>
          </a:p>
        </p:txBody>
      </p:sp>
      <p:sp>
        <p:nvSpPr>
          <p:cNvPr id="12" name="Rectangle 11"/>
          <p:cNvSpPr/>
          <p:nvPr/>
        </p:nvSpPr>
        <p:spPr>
          <a:xfrm>
            <a:off x="7122946" y="2190750"/>
            <a:ext cx="1871662" cy="10906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Rows</a:t>
            </a:r>
          </a:p>
        </p:txBody>
      </p:sp>
      <p:sp>
        <p:nvSpPr>
          <p:cNvPr id="14" name="Left Brace 13"/>
          <p:cNvSpPr/>
          <p:nvPr/>
        </p:nvSpPr>
        <p:spPr>
          <a:xfrm rot="16200000">
            <a:off x="632342" y="3089792"/>
            <a:ext cx="345043" cy="933449"/>
          </a:xfrm>
          <a:prstGeom prst="leftBrace">
            <a:avLst/>
          </a:prstGeom>
          <a:ln w="5715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dirty="0"/>
          </a:p>
        </p:txBody>
      </p:sp>
      <p:sp>
        <p:nvSpPr>
          <p:cNvPr id="15" name="TextBox 14"/>
          <p:cNvSpPr txBox="1"/>
          <p:nvPr/>
        </p:nvSpPr>
        <p:spPr>
          <a:xfrm>
            <a:off x="457200" y="3729039"/>
            <a:ext cx="713465" cy="369332"/>
          </a:xfrm>
          <a:prstGeom prst="rect">
            <a:avLst/>
          </a:prstGeom>
          <a:noFill/>
        </p:spPr>
        <p:txBody>
          <a:bodyPr wrap="none" rtlCol="0">
            <a:spAutoFit/>
          </a:bodyPr>
          <a:lstStyle/>
          <a:p>
            <a:r>
              <a:rPr lang="en-US" dirty="0"/>
              <a:t>Fixed</a:t>
            </a:r>
          </a:p>
        </p:txBody>
      </p:sp>
      <p:sp>
        <p:nvSpPr>
          <p:cNvPr id="16" name="Rectangle 15"/>
          <p:cNvSpPr/>
          <p:nvPr/>
        </p:nvSpPr>
        <p:spPr>
          <a:xfrm>
            <a:off x="1517170" y="2190749"/>
            <a:ext cx="902494" cy="376239"/>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“CKPT”</a:t>
            </a:r>
          </a:p>
        </p:txBody>
      </p:sp>
      <p:sp>
        <p:nvSpPr>
          <p:cNvPr id="17" name="Rectangle 16"/>
          <p:cNvSpPr/>
          <p:nvPr/>
        </p:nvSpPr>
        <p:spPr>
          <a:xfrm>
            <a:off x="1517170" y="2897978"/>
            <a:ext cx="902494" cy="376239"/>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TYPE</a:t>
            </a:r>
          </a:p>
        </p:txBody>
      </p:sp>
      <p:sp>
        <p:nvSpPr>
          <p:cNvPr id="18" name="Left Brace 17"/>
          <p:cNvSpPr/>
          <p:nvPr/>
        </p:nvSpPr>
        <p:spPr>
          <a:xfrm rot="16200000">
            <a:off x="1840826" y="2864763"/>
            <a:ext cx="359332" cy="1397793"/>
          </a:xfrm>
          <a:prstGeom prst="leftBrace">
            <a:avLst/>
          </a:prstGeom>
          <a:ln w="5715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dirty="0"/>
          </a:p>
        </p:txBody>
      </p:sp>
      <p:sp>
        <p:nvSpPr>
          <p:cNvPr id="19" name="TextBox 18"/>
          <p:cNvSpPr txBox="1"/>
          <p:nvPr/>
        </p:nvSpPr>
        <p:spPr>
          <a:xfrm>
            <a:off x="1226866" y="1385424"/>
            <a:ext cx="580608" cy="369332"/>
          </a:xfrm>
          <a:prstGeom prst="rect">
            <a:avLst/>
          </a:prstGeom>
          <a:noFill/>
        </p:spPr>
        <p:txBody>
          <a:bodyPr wrap="none" rtlCol="0">
            <a:spAutoFit/>
          </a:bodyPr>
          <a:lstStyle/>
          <a:p>
            <a:r>
              <a:rPr lang="en-US" dirty="0"/>
              <a:t>4Kb</a:t>
            </a:r>
          </a:p>
        </p:txBody>
      </p:sp>
      <p:sp>
        <p:nvSpPr>
          <p:cNvPr id="20" name="Left Brace 19"/>
          <p:cNvSpPr/>
          <p:nvPr/>
        </p:nvSpPr>
        <p:spPr>
          <a:xfrm rot="5400000">
            <a:off x="1319442" y="742718"/>
            <a:ext cx="356725" cy="2357439"/>
          </a:xfrm>
          <a:prstGeom prst="leftBrace">
            <a:avLst/>
          </a:prstGeom>
          <a:ln w="5715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dirty="0"/>
          </a:p>
        </p:txBody>
      </p:sp>
      <p:sp>
        <p:nvSpPr>
          <p:cNvPr id="21" name="TextBox 20"/>
          <p:cNvSpPr txBox="1"/>
          <p:nvPr/>
        </p:nvSpPr>
        <p:spPr>
          <a:xfrm>
            <a:off x="1170665" y="3812473"/>
            <a:ext cx="1696298" cy="523220"/>
          </a:xfrm>
          <a:prstGeom prst="rect">
            <a:avLst/>
          </a:prstGeom>
          <a:noFill/>
        </p:spPr>
        <p:txBody>
          <a:bodyPr wrap="none" rtlCol="0">
            <a:spAutoFit/>
          </a:bodyPr>
          <a:lstStyle/>
          <a:p>
            <a:r>
              <a:rPr lang="en-US" sz="1400" dirty="0"/>
              <a:t>Length dependent </a:t>
            </a:r>
          </a:p>
          <a:p>
            <a:r>
              <a:rPr lang="en-US" sz="1400" dirty="0"/>
              <a:t>on TYPE</a:t>
            </a:r>
          </a:p>
        </p:txBody>
      </p:sp>
      <p:sp>
        <p:nvSpPr>
          <p:cNvPr id="22" name="Left Brace 21"/>
          <p:cNvSpPr/>
          <p:nvPr/>
        </p:nvSpPr>
        <p:spPr>
          <a:xfrm rot="16200000">
            <a:off x="4460203" y="2674263"/>
            <a:ext cx="359331" cy="1778793"/>
          </a:xfrm>
          <a:prstGeom prst="leftBrace">
            <a:avLst/>
          </a:prstGeom>
          <a:noFill/>
          <a:ln w="57150">
            <a:solidFill>
              <a:srgbClr val="00B050"/>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dirty="0"/>
          </a:p>
        </p:txBody>
      </p:sp>
      <p:sp>
        <p:nvSpPr>
          <p:cNvPr id="23" name="TextBox 22"/>
          <p:cNvSpPr txBox="1"/>
          <p:nvPr/>
        </p:nvSpPr>
        <p:spPr>
          <a:xfrm>
            <a:off x="3898046" y="3743325"/>
            <a:ext cx="1597745" cy="523220"/>
          </a:xfrm>
          <a:prstGeom prst="rect">
            <a:avLst/>
          </a:prstGeom>
          <a:noFill/>
        </p:spPr>
        <p:txBody>
          <a:bodyPr wrap="none" rtlCol="0">
            <a:spAutoFit/>
          </a:bodyPr>
          <a:lstStyle/>
          <a:p>
            <a:r>
              <a:rPr lang="en-US" sz="1400" dirty="0"/>
              <a:t>Row headers and </a:t>
            </a:r>
          </a:p>
          <a:p>
            <a:r>
              <a:rPr lang="en-US" sz="1400" dirty="0"/>
              <a:t>payload</a:t>
            </a:r>
          </a:p>
        </p:txBody>
      </p:sp>
      <p:sp>
        <p:nvSpPr>
          <p:cNvPr id="24" name="Left Brace 23"/>
          <p:cNvSpPr/>
          <p:nvPr/>
        </p:nvSpPr>
        <p:spPr>
          <a:xfrm rot="5400000">
            <a:off x="4086232" y="413651"/>
            <a:ext cx="358400" cy="3028931"/>
          </a:xfrm>
          <a:prstGeom prst="leftBrace">
            <a:avLst/>
          </a:prstGeom>
          <a:noFill/>
          <a:ln w="57150">
            <a:solidFill>
              <a:srgbClr val="00B050"/>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dirty="0"/>
          </a:p>
        </p:txBody>
      </p:sp>
      <p:sp>
        <p:nvSpPr>
          <p:cNvPr id="25" name="TextBox 24"/>
          <p:cNvSpPr txBox="1"/>
          <p:nvPr/>
        </p:nvSpPr>
        <p:spPr>
          <a:xfrm>
            <a:off x="3850095" y="1385424"/>
            <a:ext cx="830677" cy="369332"/>
          </a:xfrm>
          <a:prstGeom prst="rect">
            <a:avLst/>
          </a:prstGeom>
          <a:noFill/>
        </p:spPr>
        <p:txBody>
          <a:bodyPr wrap="none" rtlCol="0">
            <a:spAutoFit/>
          </a:bodyPr>
          <a:lstStyle/>
          <a:p>
            <a:r>
              <a:rPr lang="en-US" dirty="0"/>
              <a:t>256Kb</a:t>
            </a:r>
          </a:p>
        </p:txBody>
      </p:sp>
      <p:sp>
        <p:nvSpPr>
          <p:cNvPr id="26" name="Rectangle 25"/>
          <p:cNvSpPr/>
          <p:nvPr/>
        </p:nvSpPr>
        <p:spPr>
          <a:xfrm>
            <a:off x="5562602" y="2190752"/>
            <a:ext cx="257174" cy="1083466"/>
          </a:xfrm>
          <a:prstGeom prst="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PAD</a:t>
            </a:r>
          </a:p>
        </p:txBody>
      </p:sp>
      <p:sp>
        <p:nvSpPr>
          <p:cNvPr id="28" name="Thought Bubble: Cloud 27"/>
          <p:cNvSpPr/>
          <p:nvPr/>
        </p:nvSpPr>
        <p:spPr>
          <a:xfrm>
            <a:off x="495236" y="4349979"/>
            <a:ext cx="3402810" cy="712558"/>
          </a:xfrm>
          <a:prstGeom prst="cloudCallout">
            <a:avLst>
              <a:gd name="adj1" fmla="val -4931"/>
              <a:gd name="adj2" fmla="val -80841"/>
            </a:avLst>
          </a:prstGeom>
          <a:solidFill>
            <a:schemeClr val="bg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Every type starts with a FILE Header block of 4Kb</a:t>
            </a:r>
          </a:p>
        </p:txBody>
      </p:sp>
      <p:sp>
        <p:nvSpPr>
          <p:cNvPr id="29" name="Thought Bubble: Cloud 28"/>
          <p:cNvSpPr/>
          <p:nvPr/>
        </p:nvSpPr>
        <p:spPr>
          <a:xfrm>
            <a:off x="5459641" y="790752"/>
            <a:ext cx="3402810" cy="712558"/>
          </a:xfrm>
          <a:prstGeom prst="cloudCallout">
            <a:avLst>
              <a:gd name="adj1" fmla="val -34882"/>
              <a:gd name="adj2" fmla="val 7288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ROOT and DELTA files use 4Kb blocks</a:t>
            </a:r>
          </a:p>
        </p:txBody>
      </p:sp>
      <p:sp>
        <p:nvSpPr>
          <p:cNvPr id="27" name="Left Brace 26"/>
          <p:cNvSpPr/>
          <p:nvPr/>
        </p:nvSpPr>
        <p:spPr>
          <a:xfrm rot="16200000">
            <a:off x="3064723" y="3102822"/>
            <a:ext cx="345043" cy="907390"/>
          </a:xfrm>
          <a:prstGeom prst="leftBrace">
            <a:avLst/>
          </a:prstGeom>
          <a:ln w="57150">
            <a:solidFill>
              <a:srgbClr val="00B050"/>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dirty="0"/>
          </a:p>
        </p:txBody>
      </p:sp>
      <p:sp>
        <p:nvSpPr>
          <p:cNvPr id="30" name="TextBox 29"/>
          <p:cNvSpPr txBox="1"/>
          <p:nvPr/>
        </p:nvSpPr>
        <p:spPr>
          <a:xfrm>
            <a:off x="2902610" y="3729040"/>
            <a:ext cx="713465" cy="369332"/>
          </a:xfrm>
          <a:prstGeom prst="rect">
            <a:avLst/>
          </a:prstGeom>
          <a:noFill/>
        </p:spPr>
        <p:txBody>
          <a:bodyPr wrap="none" rtlCol="0">
            <a:spAutoFit/>
          </a:bodyPr>
          <a:lstStyle/>
          <a:p>
            <a:r>
              <a:rPr lang="en-US" dirty="0"/>
              <a:t>Fixed</a:t>
            </a:r>
          </a:p>
        </p:txBody>
      </p:sp>
      <p:sp>
        <p:nvSpPr>
          <p:cNvPr id="4" name="Rectangle 3"/>
          <p:cNvSpPr/>
          <p:nvPr/>
        </p:nvSpPr>
        <p:spPr>
          <a:xfrm>
            <a:off x="5168405" y="4289791"/>
            <a:ext cx="3775570" cy="672169"/>
          </a:xfrm>
          <a:prstGeom prst="rect">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Find the list @ dm_db_xtp_checkpoint_files</a:t>
            </a:r>
          </a:p>
        </p:txBody>
      </p:sp>
    </p:spTree>
    <p:extLst>
      <p:ext uri="{BB962C8B-B14F-4D97-AF65-F5344CB8AC3E}">
        <p14:creationId xmlns:p14="http://schemas.microsoft.com/office/powerpoint/2010/main" val="2131762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grpId="0" nodeType="afterEffect">
                                  <p:stCondLst>
                                    <p:cond delay="0"/>
                                  </p:stCondLst>
                                  <p:childTnLst>
                                    <p:set>
                                      <p:cBhvr>
                                        <p:cTn id="11" dur="1" fill="hold">
                                          <p:stCondLst>
                                            <p:cond delay="0"/>
                                          </p:stCondLst>
                                        </p:cTn>
                                        <p:tgtEl>
                                          <p:spTgt spid="28"/>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6"/>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17"/>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15"/>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18"/>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21"/>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27"/>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30"/>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22"/>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23"/>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9"/>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19"/>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20"/>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25"/>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24"/>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26"/>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29"/>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6"/>
                                        </p:tgtEl>
                                        <p:attrNameLst>
                                          <p:attrName>style.visibility</p:attrName>
                                        </p:attrNameLst>
                                      </p:cBhvr>
                                      <p:to>
                                        <p:strVal val="visible"/>
                                      </p:to>
                                    </p:set>
                                  </p:childTnLst>
                                </p:cTn>
                              </p:par>
                              <p:par>
                                <p:cTn id="62" presetID="1" presetClass="entr" presetSubtype="0" fill="hold" grpId="0" nodeType="withEffect">
                                  <p:stCondLst>
                                    <p:cond delay="0"/>
                                  </p:stCondLst>
                                  <p:childTnLst>
                                    <p:set>
                                      <p:cBhvr>
                                        <p:cTn id="63" dur="1" fill="hold">
                                          <p:stCondLst>
                                            <p:cond delay="0"/>
                                          </p:stCondLst>
                                        </p:cTn>
                                        <p:tgtEl>
                                          <p:spTgt spid="11"/>
                                        </p:tgtEl>
                                        <p:attrNameLst>
                                          <p:attrName>style.visibility</p:attrName>
                                        </p:attrNameLst>
                                      </p:cBhvr>
                                      <p:to>
                                        <p:strVal val="visible"/>
                                      </p:to>
                                    </p:set>
                                  </p:childTnLst>
                                </p:cTn>
                              </p:par>
                              <p:par>
                                <p:cTn id="64" presetID="1" presetClass="entr" presetSubtype="0" fill="hold" grpId="0" nodeType="withEffect">
                                  <p:stCondLst>
                                    <p:cond delay="0"/>
                                  </p:stCondLst>
                                  <p:childTnLst>
                                    <p:set>
                                      <p:cBhvr>
                                        <p:cTn id="65" dur="1" fill="hold">
                                          <p:stCondLst>
                                            <p:cond delay="0"/>
                                          </p:stCondLst>
                                        </p:cTn>
                                        <p:tgtEl>
                                          <p:spTgt spid="12"/>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P spid="8" grpId="0" animBg="1"/>
      <p:bldP spid="9" grpId="0" animBg="1"/>
      <p:bldP spid="6" grpId="0"/>
      <p:bldP spid="11" grpId="0" animBg="1"/>
      <p:bldP spid="12" grpId="0" animBg="1"/>
      <p:bldP spid="14" grpId="0" animBg="1"/>
      <p:bldP spid="15" grpId="0"/>
      <p:bldP spid="16" grpId="0" animBg="1"/>
      <p:bldP spid="17" grpId="0" animBg="1"/>
      <p:bldP spid="18" grpId="0" animBg="1"/>
      <p:bldP spid="19" grpId="0"/>
      <p:bldP spid="20" grpId="0" animBg="1"/>
      <p:bldP spid="21" grpId="0"/>
      <p:bldP spid="22" grpId="0" animBg="1"/>
      <p:bldP spid="23" grpId="0"/>
      <p:bldP spid="24" grpId="0" animBg="1"/>
      <p:bldP spid="25" grpId="0"/>
      <p:bldP spid="26" grpId="0" animBg="1"/>
      <p:bldP spid="28" grpId="0" animBg="1"/>
      <p:bldP spid="29" grpId="0" animBg="1"/>
      <p:bldP spid="27" grpId="0" animBg="1"/>
      <p:bldP spid="30" grpId="0"/>
      <p:bldP spid="4"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1227"/>
            <a:ext cx="8229600" cy="612956"/>
          </a:xfrm>
        </p:spPr>
        <p:txBody>
          <a:bodyPr/>
          <a:lstStyle/>
          <a:p>
            <a:r>
              <a:rPr lang="en-US" dirty="0"/>
              <a:t>In-Memory OLTP Recovery</a:t>
            </a:r>
          </a:p>
        </p:txBody>
      </p:sp>
      <p:graphicFrame>
        <p:nvGraphicFramePr>
          <p:cNvPr id="3" name="Content Placeholder 2"/>
          <p:cNvGraphicFramePr>
            <a:graphicFrameLocks noGrp="1"/>
          </p:cNvGraphicFramePr>
          <p:nvPr>
            <p:ph idx="10"/>
            <p:extLst>
              <p:ext uri="{D42A27DB-BD31-4B8C-83A1-F6EECF244321}">
                <p14:modId xmlns:p14="http://schemas.microsoft.com/office/powerpoint/2010/main" val="1559856205"/>
              </p:ext>
            </p:extLst>
          </p:nvPr>
        </p:nvGraphicFramePr>
        <p:xfrm>
          <a:off x="255685" y="975071"/>
          <a:ext cx="6136448" cy="385886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Rectangle: Rounded Corners 4"/>
          <p:cNvSpPr/>
          <p:nvPr/>
        </p:nvSpPr>
        <p:spPr>
          <a:xfrm>
            <a:off x="6477001" y="251227"/>
            <a:ext cx="2490788" cy="1009650"/>
          </a:xfrm>
          <a:prstGeom prst="round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1400" dirty="0"/>
              <a:t>Checksum failures = RECOVERY_PENDING on startup</a:t>
            </a:r>
          </a:p>
        </p:txBody>
      </p:sp>
      <p:sp>
        <p:nvSpPr>
          <p:cNvPr id="6" name="Thought Bubble: Cloud 5"/>
          <p:cNvSpPr/>
          <p:nvPr/>
        </p:nvSpPr>
        <p:spPr>
          <a:xfrm>
            <a:off x="6703523" y="3354245"/>
            <a:ext cx="2342270" cy="1615634"/>
          </a:xfrm>
          <a:prstGeom prst="cloudCallout">
            <a:avLst>
              <a:gd name="adj1" fmla="val -61824"/>
              <a:gd name="adj2" fmla="val -8293"/>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We can create a thread per CPU for this</a:t>
            </a:r>
          </a:p>
        </p:txBody>
      </p:sp>
      <p:sp>
        <p:nvSpPr>
          <p:cNvPr id="7" name="Rectangle: Rounded Corners 6"/>
          <p:cNvSpPr/>
          <p:nvPr/>
        </p:nvSpPr>
        <p:spPr>
          <a:xfrm>
            <a:off x="6703523" y="1907900"/>
            <a:ext cx="2264266" cy="9609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 are a bit ERRORLOG “happy”</a:t>
            </a:r>
          </a:p>
        </p:txBody>
      </p:sp>
    </p:spTree>
    <p:extLst>
      <p:ext uri="{BB962C8B-B14F-4D97-AF65-F5344CB8AC3E}">
        <p14:creationId xmlns:p14="http://schemas.microsoft.com/office/powerpoint/2010/main" val="2996894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graphicEl>
                                              <a:dgm id="{8D98DC2E-A286-42E3-AE53-C1C790E82F95}"/>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graphicEl>
                                              <a:dgm id="{E17A505E-2848-4FE7-B5A2-5B5CE8A38AEF}"/>
                                            </p:graphic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graphicEl>
                                              <a:dgm id="{D5EE13AD-A784-4835-B22D-8CDC0627E548}"/>
                                            </p:graphic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graphicEl>
                                              <a:dgm id="{83AC6056-D2CB-44EE-AA86-98EA63AA32B7}"/>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graphicEl>
                                              <a:dgm id="{E1497705-7E62-4EC3-8FFD-F8D2BE154CF4}"/>
                                            </p:graphic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graphicEl>
                                              <a:dgm id="{CB621385-A9E2-4A49-8460-509521093BC7}"/>
                                            </p:graphic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graphicEl>
                                              <a:dgm id="{71A83404-CD72-4361-B669-2F23F09C19FB}"/>
                                            </p:graphic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uiExpand="1">
        <p:bldSub>
          <a:bldDgm bld="one"/>
        </p:bldSub>
      </p:bldGraphic>
      <p:bldP spid="5" grpId="0" animBg="1"/>
      <p:bldP spid="6" grpId="0" animBg="1"/>
      <p:bldP spid="7"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CHECKPOINT </a:t>
            </a:r>
            <a:br>
              <a:rPr lang="en-US" dirty="0"/>
            </a:br>
            <a:br>
              <a:rPr lang="en-US" dirty="0"/>
            </a:br>
            <a:r>
              <a:rPr lang="en-US" dirty="0"/>
              <a:t>and </a:t>
            </a:r>
            <a:br>
              <a:rPr lang="en-US" dirty="0"/>
            </a:br>
            <a:br>
              <a:rPr lang="en-US" dirty="0"/>
            </a:br>
            <a:r>
              <a:rPr lang="en-US" dirty="0"/>
              <a:t>RECOVERY</a:t>
            </a:r>
          </a:p>
        </p:txBody>
      </p:sp>
      <p:sp>
        <p:nvSpPr>
          <p:cNvPr id="5" name="Subtitle 4"/>
          <p:cNvSpPr>
            <a:spLocks noGrp="1"/>
          </p:cNvSpPr>
          <p:nvPr>
            <p:ph type="subTitle" idx="1"/>
          </p:nvPr>
        </p:nvSpPr>
        <p:spPr/>
        <p:txBody>
          <a:bodyPr/>
          <a:lstStyle/>
          <a:p>
            <a:r>
              <a:rPr lang="en-US" dirty="0">
                <a:solidFill>
                  <a:srgbClr val="0090D2"/>
                </a:solidFill>
              </a:rPr>
              <a:t>Demo</a:t>
            </a:r>
          </a:p>
        </p:txBody>
      </p:sp>
    </p:spTree>
    <p:extLst>
      <p:ext uri="{BB962C8B-B14F-4D97-AF65-F5344CB8AC3E}">
        <p14:creationId xmlns:p14="http://schemas.microsoft.com/office/powerpoint/2010/main" val="248151661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Natively </a:t>
            </a:r>
            <a:br>
              <a:rPr lang="en-US" dirty="0"/>
            </a:br>
            <a:br>
              <a:rPr lang="en-US" dirty="0"/>
            </a:br>
            <a:r>
              <a:rPr lang="en-US" dirty="0"/>
              <a:t>Compiled </a:t>
            </a:r>
            <a:br>
              <a:rPr lang="en-US" dirty="0"/>
            </a:br>
            <a:br>
              <a:rPr lang="en-US" dirty="0"/>
            </a:br>
            <a:r>
              <a:rPr lang="en-US" dirty="0"/>
              <a:t>Procedures</a:t>
            </a:r>
          </a:p>
        </p:txBody>
      </p:sp>
      <p:sp>
        <p:nvSpPr>
          <p:cNvPr id="3" name="TextBox 2"/>
          <p:cNvSpPr txBox="1"/>
          <p:nvPr/>
        </p:nvSpPr>
        <p:spPr>
          <a:xfrm>
            <a:off x="4366779" y="3671022"/>
            <a:ext cx="4563301" cy="1200329"/>
          </a:xfrm>
          <a:prstGeom prst="rect">
            <a:avLst/>
          </a:prstGeom>
          <a:noFill/>
        </p:spPr>
        <p:txBody>
          <a:bodyPr wrap="none" rtlCol="0">
            <a:spAutoFit/>
          </a:bodyPr>
          <a:lstStyle/>
          <a:p>
            <a:r>
              <a:rPr lang="en-US" dirty="0"/>
              <a:t>Native = C code vs T-SQL</a:t>
            </a:r>
          </a:p>
          <a:p>
            <a:r>
              <a:rPr lang="en-US" dirty="0"/>
              <a:t>Built at CREATE PROC time or recompile</a:t>
            </a:r>
          </a:p>
          <a:p>
            <a:r>
              <a:rPr lang="en-US" dirty="0"/>
              <a:t>Rebuilt when database comes online</a:t>
            </a:r>
          </a:p>
          <a:p>
            <a:r>
              <a:rPr lang="en-US" dirty="0"/>
              <a:t>‘XTP Native DLL’ in dm_os_loaded_modules</a:t>
            </a:r>
          </a:p>
        </p:txBody>
      </p:sp>
    </p:spTree>
    <p:extLst>
      <p:ext uri="{BB962C8B-B14F-4D97-AF65-F5344CB8AC3E}">
        <p14:creationId xmlns:p14="http://schemas.microsoft.com/office/powerpoint/2010/main" val="165080009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1227"/>
            <a:ext cx="8229600" cy="612956"/>
          </a:xfrm>
        </p:spPr>
        <p:txBody>
          <a:bodyPr/>
          <a:lstStyle/>
          <a:p>
            <a:r>
              <a:rPr lang="en-US" sz="3200" dirty="0"/>
              <a:t>The structure of a natively compiled proc</a:t>
            </a:r>
          </a:p>
        </p:txBody>
      </p:sp>
      <p:sp>
        <p:nvSpPr>
          <p:cNvPr id="5" name="Rectangle 4"/>
          <p:cNvSpPr/>
          <p:nvPr/>
        </p:nvSpPr>
        <p:spPr>
          <a:xfrm>
            <a:off x="1362939" y="928266"/>
            <a:ext cx="7309572" cy="3046988"/>
          </a:xfrm>
          <a:prstGeom prst="rect">
            <a:avLst/>
          </a:prstGeom>
        </p:spPr>
        <p:txBody>
          <a:bodyPr wrap="square">
            <a:spAutoFit/>
          </a:bodyPr>
          <a:lstStyle/>
          <a:p>
            <a:r>
              <a:rPr lang="en-US" sz="1600" dirty="0">
                <a:solidFill>
                  <a:srgbClr val="0000FF"/>
                </a:solidFill>
                <a:latin typeface="Consolas" panose="020B0609020204030204" pitchFamily="49" charset="0"/>
              </a:rPr>
              <a:t>create</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procedure</a:t>
            </a:r>
            <a:r>
              <a:rPr lang="en-US" sz="1600" dirty="0">
                <a:solidFill>
                  <a:srgbClr val="000000"/>
                </a:solidFill>
                <a:latin typeface="Consolas" panose="020B0609020204030204" pitchFamily="49" charset="0"/>
              </a:rPr>
              <a:t> cowboys_proc_scan </a:t>
            </a:r>
          </a:p>
          <a:p>
            <a:endParaRPr lang="en-US" sz="1600" dirty="0">
              <a:solidFill>
                <a:srgbClr val="0000FF"/>
              </a:solidFill>
              <a:latin typeface="Consolas" panose="020B0609020204030204" pitchFamily="49" charset="0"/>
            </a:endParaRPr>
          </a:p>
          <a:p>
            <a:r>
              <a:rPr lang="en-US" sz="1600" dirty="0">
                <a:solidFill>
                  <a:srgbClr val="0000FF"/>
                </a:solidFill>
                <a:latin typeface="Consolas" panose="020B0609020204030204" pitchFamily="49" charset="0"/>
              </a:rPr>
              <a:t>with</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native_compilation</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schemabinding</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as</a:t>
            </a:r>
            <a:r>
              <a:rPr lang="en-US" sz="1600" dirty="0">
                <a:solidFill>
                  <a:srgbClr val="000000"/>
                </a:solidFill>
                <a:latin typeface="Consolas" panose="020B0609020204030204" pitchFamily="49" charset="0"/>
              </a:rPr>
              <a:t>   </a:t>
            </a:r>
          </a:p>
          <a:p>
            <a:endParaRPr lang="en-US" sz="1600" dirty="0">
              <a:solidFill>
                <a:srgbClr val="0000FF"/>
              </a:solidFill>
              <a:latin typeface="Consolas" panose="020B0609020204030204" pitchFamily="49" charset="0"/>
            </a:endParaRPr>
          </a:p>
          <a:p>
            <a:r>
              <a:rPr lang="en-US" sz="1600" dirty="0">
                <a:solidFill>
                  <a:srgbClr val="0000FF"/>
                </a:solidFill>
                <a:latin typeface="Consolas" panose="020B0609020204030204" pitchFamily="49" charset="0"/>
              </a:rPr>
              <a:t>begin</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atomic</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with</a:t>
            </a:r>
            <a:r>
              <a:rPr lang="en-US" sz="1600" dirty="0">
                <a:solidFill>
                  <a:srgbClr val="000000"/>
                </a:solidFill>
                <a:latin typeface="Consolas" panose="020B0609020204030204" pitchFamily="49" charset="0"/>
              </a:rPr>
              <a:t>  </a:t>
            </a:r>
          </a:p>
          <a:p>
            <a:endParaRPr lang="en-US" sz="1600" dirty="0">
              <a:solidFill>
                <a:srgbClr val="808080"/>
              </a:solidFill>
              <a:latin typeface="Consolas" panose="020B0609020204030204" pitchFamily="49" charset="0"/>
            </a:endParaRPr>
          </a:p>
          <a:p>
            <a:r>
              <a:rPr lang="en-US" sz="1600" dirty="0">
                <a:solidFill>
                  <a:srgbClr val="808080"/>
                </a:solidFill>
                <a:latin typeface="Consolas" panose="020B0609020204030204" pitchFamily="49" charset="0"/>
              </a:rPr>
              <a:t>(</a:t>
            </a:r>
            <a:r>
              <a:rPr lang="en-US" sz="1600" dirty="0">
                <a:solidFill>
                  <a:srgbClr val="0000FF"/>
                </a:solidFill>
                <a:latin typeface="Consolas" panose="020B0609020204030204" pitchFamily="49" charset="0"/>
              </a:rPr>
              <a:t>transaction</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isolation</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level</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snapshot</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language</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FF0000"/>
                </a:solidFill>
                <a:latin typeface="Consolas" panose="020B0609020204030204" pitchFamily="49" charset="0"/>
              </a:rPr>
              <a:t>N'English'</a:t>
            </a:r>
            <a:r>
              <a:rPr lang="en-US" sz="1600" dirty="0">
                <a:solidFill>
                  <a:srgbClr val="808080"/>
                </a:solidFill>
                <a:latin typeface="Consolas" panose="020B0609020204030204" pitchFamily="49" charset="0"/>
              </a:rPr>
              <a:t>)</a:t>
            </a:r>
            <a:endParaRPr lang="en-US" sz="1600" dirty="0">
              <a:solidFill>
                <a:srgbClr val="000000"/>
              </a:solidFill>
              <a:latin typeface="Consolas" panose="020B0609020204030204" pitchFamily="49" charset="0"/>
            </a:endParaRPr>
          </a:p>
          <a:p>
            <a:endParaRPr lang="en-US" sz="1600" dirty="0">
              <a:solidFill>
                <a:srgbClr val="0000FF"/>
              </a:solidFill>
              <a:latin typeface="Consolas" panose="020B0609020204030204" pitchFamily="49" charset="0"/>
            </a:endParaRPr>
          </a:p>
          <a:p>
            <a:r>
              <a:rPr lang="en-US" sz="1600" dirty="0">
                <a:solidFill>
                  <a:srgbClr val="0000FF"/>
                </a:solidFill>
                <a:latin typeface="Consolas" panose="020B0609020204030204" pitchFamily="49" charset="0"/>
              </a:rPr>
              <a:t>select</a:t>
            </a:r>
            <a:r>
              <a:rPr lang="en-US" sz="1600" dirty="0">
                <a:solidFill>
                  <a:srgbClr val="000000"/>
                </a:solidFill>
                <a:latin typeface="Consolas" panose="020B0609020204030204" pitchFamily="49" charset="0"/>
              </a:rPr>
              <a:t> player_number</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player_name </a:t>
            </a:r>
            <a:r>
              <a:rPr lang="en-US" sz="1600" dirty="0">
                <a:solidFill>
                  <a:srgbClr val="0000FF"/>
                </a:solidFill>
                <a:latin typeface="Consolas" panose="020B0609020204030204" pitchFamily="49" charset="0"/>
              </a:rPr>
              <a:t>from</a:t>
            </a:r>
            <a:r>
              <a:rPr lang="en-US" sz="1600" dirty="0">
                <a:solidFill>
                  <a:srgbClr val="000000"/>
                </a:solidFill>
                <a:latin typeface="Consolas" panose="020B0609020204030204" pitchFamily="49" charset="0"/>
              </a:rPr>
              <a:t> dbo</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starsoftheteam</a:t>
            </a:r>
          </a:p>
          <a:p>
            <a:r>
              <a:rPr lang="en-US" sz="1600" dirty="0">
                <a:solidFill>
                  <a:srgbClr val="000000"/>
                </a:solidFill>
                <a:latin typeface="Consolas" panose="020B0609020204030204" pitchFamily="49" charset="0"/>
              </a:rPr>
              <a:t>..</a:t>
            </a:r>
          </a:p>
          <a:p>
            <a:endParaRPr lang="en-US" sz="1600" dirty="0">
              <a:solidFill>
                <a:srgbClr val="0000FF"/>
              </a:solidFill>
              <a:latin typeface="Consolas" panose="020B0609020204030204" pitchFamily="49" charset="0"/>
            </a:endParaRPr>
          </a:p>
          <a:p>
            <a:r>
              <a:rPr lang="en-US" sz="1600" dirty="0">
                <a:solidFill>
                  <a:srgbClr val="0000FF"/>
                </a:solidFill>
                <a:latin typeface="Consolas" panose="020B0609020204030204" pitchFamily="49" charset="0"/>
              </a:rPr>
              <a:t>end</a:t>
            </a:r>
            <a:endParaRPr lang="en-US" sz="1600" dirty="0">
              <a:solidFill>
                <a:srgbClr val="000000"/>
              </a:solidFill>
              <a:latin typeface="Consolas" panose="020B0609020204030204" pitchFamily="49" charset="0"/>
            </a:endParaRPr>
          </a:p>
        </p:txBody>
      </p:sp>
      <p:sp>
        <p:nvSpPr>
          <p:cNvPr id="8" name="Oval 7"/>
          <p:cNvSpPr/>
          <p:nvPr/>
        </p:nvSpPr>
        <p:spPr>
          <a:xfrm>
            <a:off x="4107157" y="1398304"/>
            <a:ext cx="1638301" cy="35317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p:cNvSpPr txBox="1"/>
          <p:nvPr/>
        </p:nvSpPr>
        <p:spPr>
          <a:xfrm>
            <a:off x="167331" y="1019829"/>
            <a:ext cx="1173719" cy="523220"/>
          </a:xfrm>
          <a:prstGeom prst="rect">
            <a:avLst/>
          </a:prstGeom>
          <a:noFill/>
        </p:spPr>
        <p:txBody>
          <a:bodyPr wrap="none" rtlCol="0">
            <a:spAutoFit/>
          </a:bodyPr>
          <a:lstStyle/>
          <a:p>
            <a:r>
              <a:rPr lang="en-US" sz="1400" dirty="0"/>
              <a:t>Compile this</a:t>
            </a:r>
          </a:p>
          <a:p>
            <a:r>
              <a:rPr lang="en-US" sz="1400" dirty="0"/>
              <a:t>Into a DLL</a:t>
            </a:r>
          </a:p>
        </p:txBody>
      </p:sp>
      <p:cxnSp>
        <p:nvCxnSpPr>
          <p:cNvPr id="11" name="Straight Arrow Connector 10"/>
          <p:cNvCxnSpPr>
            <a:cxnSpLocks/>
            <a:stCxn id="9" idx="3"/>
          </p:cNvCxnSpPr>
          <p:nvPr/>
        </p:nvCxnSpPr>
        <p:spPr>
          <a:xfrm>
            <a:off x="1341050" y="1281439"/>
            <a:ext cx="730638" cy="178457"/>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12" name="Oval 11"/>
          <p:cNvSpPr/>
          <p:nvPr/>
        </p:nvSpPr>
        <p:spPr>
          <a:xfrm>
            <a:off x="1886391" y="1422492"/>
            <a:ext cx="2181225" cy="304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p:cNvSpPr txBox="1"/>
          <p:nvPr/>
        </p:nvSpPr>
        <p:spPr>
          <a:xfrm>
            <a:off x="6313317" y="864183"/>
            <a:ext cx="2348976" cy="954107"/>
          </a:xfrm>
          <a:prstGeom prst="rect">
            <a:avLst/>
          </a:prstGeom>
          <a:noFill/>
        </p:spPr>
        <p:txBody>
          <a:bodyPr wrap="none" rtlCol="0">
            <a:spAutoFit/>
          </a:bodyPr>
          <a:lstStyle/>
          <a:p>
            <a:r>
              <a:rPr lang="en-US" sz="1400" dirty="0"/>
              <a:t>Required. No referenced </a:t>
            </a:r>
          </a:p>
          <a:p>
            <a:r>
              <a:rPr lang="en-US" sz="1400" dirty="0"/>
              <a:t>object/column </a:t>
            </a:r>
          </a:p>
          <a:p>
            <a:r>
              <a:rPr lang="en-US" sz="1400" dirty="0"/>
              <a:t>can be dropped or altered. </a:t>
            </a:r>
          </a:p>
          <a:p>
            <a:r>
              <a:rPr lang="en-US" sz="1400" dirty="0"/>
              <a:t>No SCH lock required</a:t>
            </a:r>
          </a:p>
        </p:txBody>
      </p:sp>
      <p:cxnSp>
        <p:nvCxnSpPr>
          <p:cNvPr id="14" name="Straight Arrow Connector 13"/>
          <p:cNvCxnSpPr>
            <a:cxnSpLocks/>
            <a:stCxn id="13" idx="1"/>
          </p:cNvCxnSpPr>
          <p:nvPr/>
        </p:nvCxnSpPr>
        <p:spPr>
          <a:xfrm flipH="1">
            <a:off x="5512311" y="1341237"/>
            <a:ext cx="801006" cy="36361"/>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16" name="Oval 15"/>
          <p:cNvSpPr/>
          <p:nvPr/>
        </p:nvSpPr>
        <p:spPr>
          <a:xfrm>
            <a:off x="1239998" y="1944937"/>
            <a:ext cx="1622265" cy="27658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p:cNvSpPr txBox="1"/>
          <p:nvPr/>
        </p:nvSpPr>
        <p:spPr>
          <a:xfrm>
            <a:off x="32031" y="2148647"/>
            <a:ext cx="1269438" cy="738664"/>
          </a:xfrm>
          <a:prstGeom prst="rect">
            <a:avLst/>
          </a:prstGeom>
          <a:noFill/>
        </p:spPr>
        <p:txBody>
          <a:bodyPr wrap="square" rtlCol="0">
            <a:spAutoFit/>
          </a:bodyPr>
          <a:lstStyle/>
          <a:p>
            <a:r>
              <a:rPr lang="en-US" sz="1400" dirty="0"/>
              <a:t>Everything in</a:t>
            </a:r>
          </a:p>
          <a:p>
            <a:r>
              <a:rPr lang="en-US" sz="1400" dirty="0"/>
              <a:t>block a single tran</a:t>
            </a:r>
          </a:p>
        </p:txBody>
      </p:sp>
      <p:cxnSp>
        <p:nvCxnSpPr>
          <p:cNvPr id="19" name="Straight Arrow Connector 18"/>
          <p:cNvCxnSpPr>
            <a:cxnSpLocks/>
            <a:endCxn id="16" idx="2"/>
          </p:cNvCxnSpPr>
          <p:nvPr/>
        </p:nvCxnSpPr>
        <p:spPr>
          <a:xfrm flipV="1">
            <a:off x="581064" y="2083228"/>
            <a:ext cx="658934" cy="104478"/>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27" name="Oval 26"/>
          <p:cNvSpPr/>
          <p:nvPr/>
        </p:nvSpPr>
        <p:spPr>
          <a:xfrm>
            <a:off x="1488602" y="2274810"/>
            <a:ext cx="6941023" cy="56243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p:cNvSpPr txBox="1"/>
          <p:nvPr/>
        </p:nvSpPr>
        <p:spPr>
          <a:xfrm>
            <a:off x="4207499" y="1940387"/>
            <a:ext cx="3841125" cy="307777"/>
          </a:xfrm>
          <a:prstGeom prst="rect">
            <a:avLst/>
          </a:prstGeom>
          <a:noFill/>
        </p:spPr>
        <p:txBody>
          <a:bodyPr wrap="square" rtlCol="0">
            <a:spAutoFit/>
          </a:bodyPr>
          <a:lstStyle/>
          <a:p>
            <a:r>
              <a:rPr lang="en-US" sz="1400" dirty="0"/>
              <a:t>These are required. There are other options</a:t>
            </a:r>
          </a:p>
        </p:txBody>
      </p:sp>
      <p:cxnSp>
        <p:nvCxnSpPr>
          <p:cNvPr id="29" name="Straight Arrow Connector 28"/>
          <p:cNvCxnSpPr>
            <a:cxnSpLocks/>
          </p:cNvCxnSpPr>
          <p:nvPr/>
        </p:nvCxnSpPr>
        <p:spPr>
          <a:xfrm flipV="1">
            <a:off x="3914775" y="2102353"/>
            <a:ext cx="397036" cy="172457"/>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graphicFrame>
        <p:nvGraphicFramePr>
          <p:cNvPr id="32" name="Diagram 31"/>
          <p:cNvGraphicFramePr/>
          <p:nvPr>
            <p:extLst>
              <p:ext uri="{D42A27DB-BD31-4B8C-83A1-F6EECF244321}">
                <p14:modId xmlns:p14="http://schemas.microsoft.com/office/powerpoint/2010/main" val="3697005883"/>
              </p:ext>
            </p:extLst>
          </p:nvPr>
        </p:nvGraphicFramePr>
        <p:xfrm>
          <a:off x="2627372" y="3778857"/>
          <a:ext cx="5568892" cy="9974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3" name="Thought Bubble: Cloud 32"/>
          <p:cNvSpPr/>
          <p:nvPr/>
        </p:nvSpPr>
        <p:spPr>
          <a:xfrm>
            <a:off x="90488" y="3009899"/>
            <a:ext cx="1210981" cy="1643063"/>
          </a:xfrm>
          <a:prstGeom prst="cloudCallout">
            <a:avLst>
              <a:gd name="adj1" fmla="val 64975"/>
              <a:gd name="adj2" fmla="val -70826"/>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hlinkClick r:id="rId8"/>
              </a:rPr>
              <a:t>Iso levels </a:t>
            </a:r>
            <a:r>
              <a:rPr lang="en-US" sz="1600" dirty="0"/>
              <a:t>still use MVCC</a:t>
            </a:r>
          </a:p>
        </p:txBody>
      </p:sp>
      <p:sp>
        <p:nvSpPr>
          <p:cNvPr id="34" name="TextBox 33"/>
          <p:cNvSpPr txBox="1"/>
          <p:nvPr/>
        </p:nvSpPr>
        <p:spPr>
          <a:xfrm>
            <a:off x="4472420" y="3395790"/>
            <a:ext cx="1440394" cy="369332"/>
          </a:xfrm>
          <a:prstGeom prst="rect">
            <a:avLst/>
          </a:prstGeom>
          <a:noFill/>
        </p:spPr>
        <p:txBody>
          <a:bodyPr wrap="none" rtlCol="0">
            <a:spAutoFit/>
          </a:bodyPr>
          <a:lstStyle/>
          <a:p>
            <a:r>
              <a:rPr lang="en-US" dirty="0"/>
              <a:t>Your queries</a:t>
            </a:r>
          </a:p>
        </p:txBody>
      </p:sp>
      <p:cxnSp>
        <p:nvCxnSpPr>
          <p:cNvPr id="38" name="Straight Arrow Connector 37"/>
          <p:cNvCxnSpPr>
            <a:cxnSpLocks/>
          </p:cNvCxnSpPr>
          <p:nvPr/>
        </p:nvCxnSpPr>
        <p:spPr>
          <a:xfrm flipH="1" flipV="1">
            <a:off x="2428875" y="3266521"/>
            <a:ext cx="2588852" cy="182378"/>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3212404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12" grpId="0" animBg="1"/>
      <p:bldP spid="13" grpId="0"/>
      <p:bldP spid="16" grpId="0" animBg="1"/>
      <p:bldP spid="18" grpId="0"/>
      <p:bldP spid="27" grpId="0" animBg="1"/>
      <p:bldP spid="28" grpId="0"/>
      <p:bldGraphic spid="32" grpId="0">
        <p:bldAsOne/>
      </p:bldGraphic>
      <p:bldP spid="33" grpId="0" animBg="1"/>
      <p:bldP spid="34"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991" y="251227"/>
            <a:ext cx="8717973" cy="612956"/>
          </a:xfrm>
        </p:spPr>
        <p:txBody>
          <a:bodyPr/>
          <a:lstStyle/>
          <a:p>
            <a:r>
              <a:rPr lang="en-US" dirty="0"/>
              <a:t>The lifecycle of compilation</a:t>
            </a:r>
          </a:p>
        </p:txBody>
      </p:sp>
      <p:graphicFrame>
        <p:nvGraphicFramePr>
          <p:cNvPr id="3" name="Content Placeholder 2"/>
          <p:cNvGraphicFramePr>
            <a:graphicFrameLocks noGrp="1"/>
          </p:cNvGraphicFramePr>
          <p:nvPr>
            <p:ph idx="10"/>
            <p:extLst>
              <p:ext uri="{D42A27DB-BD31-4B8C-83A1-F6EECF244321}">
                <p14:modId xmlns:p14="http://schemas.microsoft.com/office/powerpoint/2010/main" val="836901868"/>
              </p:ext>
            </p:extLst>
          </p:nvPr>
        </p:nvGraphicFramePr>
        <p:xfrm>
          <a:off x="156946" y="352425"/>
          <a:ext cx="8882062" cy="409575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4" name="Diagram 3"/>
          <p:cNvGraphicFramePr/>
          <p:nvPr>
            <p:extLst>
              <p:ext uri="{D42A27DB-BD31-4B8C-83A1-F6EECF244321}">
                <p14:modId xmlns:p14="http://schemas.microsoft.com/office/powerpoint/2010/main" val="1523377444"/>
              </p:ext>
            </p:extLst>
          </p:nvPr>
        </p:nvGraphicFramePr>
        <p:xfrm>
          <a:off x="2543176" y="3857623"/>
          <a:ext cx="6376988" cy="1157289"/>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8" name="Thought Bubble: Cloud 7"/>
          <p:cNvSpPr/>
          <p:nvPr/>
        </p:nvSpPr>
        <p:spPr>
          <a:xfrm>
            <a:off x="1314451" y="787982"/>
            <a:ext cx="3248025" cy="276225"/>
          </a:xfrm>
          <a:prstGeom prst="cloudCallout">
            <a:avLst>
              <a:gd name="adj1" fmla="val -17461"/>
              <a:gd name="adj2" fmla="val 10387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Done in memory</a:t>
            </a:r>
          </a:p>
        </p:txBody>
      </p:sp>
      <p:sp>
        <p:nvSpPr>
          <p:cNvPr id="9" name="TextBox 8"/>
          <p:cNvSpPr txBox="1"/>
          <p:nvPr/>
        </p:nvSpPr>
        <p:spPr>
          <a:xfrm>
            <a:off x="109537" y="3540343"/>
            <a:ext cx="2314795" cy="369332"/>
          </a:xfrm>
          <a:prstGeom prst="rect">
            <a:avLst/>
          </a:prstGeom>
          <a:solidFill>
            <a:schemeClr val="bg1">
              <a:lumMod val="75000"/>
            </a:schemeClr>
          </a:solidFill>
        </p:spPr>
        <p:txBody>
          <a:bodyPr wrap="square" rtlCol="0">
            <a:spAutoFit/>
          </a:bodyPr>
          <a:lstStyle/>
          <a:p>
            <a:r>
              <a:rPr lang="en-US" dirty="0"/>
              <a:t>xtp_matgen XEvent</a:t>
            </a:r>
          </a:p>
        </p:txBody>
      </p:sp>
    </p:spTree>
    <p:extLst>
      <p:ext uri="{BB962C8B-B14F-4D97-AF65-F5344CB8AC3E}">
        <p14:creationId xmlns:p14="http://schemas.microsoft.com/office/powerpoint/2010/main" val="1688414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graphicEl>
                                              <a:dgm id="{43BC5D7C-5F05-490E-8E42-7389F599C3D8}"/>
                                            </p:graphicEl>
                                          </p:spTgt>
                                        </p:tgtEl>
                                        <p:attrNameLst>
                                          <p:attrName>style.visibility</p:attrName>
                                        </p:attrNameLst>
                                      </p:cBhvr>
                                      <p:to>
                                        <p:strVal val="visible"/>
                                      </p:to>
                                    </p:set>
                                    <p:animEffect transition="in" filter="fade">
                                      <p:cBhvr>
                                        <p:cTn id="7" dur="1000"/>
                                        <p:tgtEl>
                                          <p:spTgt spid="3">
                                            <p:graphicEl>
                                              <a:dgm id="{43BC5D7C-5F05-490E-8E42-7389F599C3D8}"/>
                                            </p:graphicEl>
                                          </p:spTgt>
                                        </p:tgtEl>
                                      </p:cBhvr>
                                    </p:animEffect>
                                    <p:anim calcmode="lin" valueType="num">
                                      <p:cBhvr>
                                        <p:cTn id="8" dur="1000" fill="hold"/>
                                        <p:tgtEl>
                                          <p:spTgt spid="3">
                                            <p:graphicEl>
                                              <a:dgm id="{43BC5D7C-5F05-490E-8E42-7389F599C3D8}"/>
                                            </p:graphicEl>
                                          </p:spTgt>
                                        </p:tgtEl>
                                        <p:attrNameLst>
                                          <p:attrName>ppt_x</p:attrName>
                                        </p:attrNameLst>
                                      </p:cBhvr>
                                      <p:tavLst>
                                        <p:tav tm="0">
                                          <p:val>
                                            <p:strVal val="#ppt_x"/>
                                          </p:val>
                                        </p:tav>
                                        <p:tav tm="100000">
                                          <p:val>
                                            <p:strVal val="#ppt_x"/>
                                          </p:val>
                                        </p:tav>
                                      </p:tavLst>
                                    </p:anim>
                                    <p:anim calcmode="lin" valueType="num">
                                      <p:cBhvr>
                                        <p:cTn id="9" dur="1000" fill="hold"/>
                                        <p:tgtEl>
                                          <p:spTgt spid="3">
                                            <p:graphicEl>
                                              <a:dgm id="{43BC5D7C-5F05-490E-8E42-7389F599C3D8}"/>
                                            </p:graphic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3">
                                            <p:graphicEl>
                                              <a:dgm id="{62EC26EC-122E-41D8-85A8-3D8D857B105E}"/>
                                            </p:graphicEl>
                                          </p:spTgt>
                                        </p:tgtEl>
                                        <p:attrNameLst>
                                          <p:attrName>style.visibility</p:attrName>
                                        </p:attrNameLst>
                                      </p:cBhvr>
                                      <p:to>
                                        <p:strVal val="visible"/>
                                      </p:to>
                                    </p:set>
                                    <p:animEffect transition="in" filter="fade">
                                      <p:cBhvr>
                                        <p:cTn id="13" dur="1000"/>
                                        <p:tgtEl>
                                          <p:spTgt spid="3">
                                            <p:graphicEl>
                                              <a:dgm id="{62EC26EC-122E-41D8-85A8-3D8D857B105E}"/>
                                            </p:graphicEl>
                                          </p:spTgt>
                                        </p:tgtEl>
                                      </p:cBhvr>
                                    </p:animEffect>
                                    <p:anim calcmode="lin" valueType="num">
                                      <p:cBhvr>
                                        <p:cTn id="14" dur="1000" fill="hold"/>
                                        <p:tgtEl>
                                          <p:spTgt spid="3">
                                            <p:graphicEl>
                                              <a:dgm id="{62EC26EC-122E-41D8-85A8-3D8D857B105E}"/>
                                            </p:graphicEl>
                                          </p:spTgt>
                                        </p:tgtEl>
                                        <p:attrNameLst>
                                          <p:attrName>ppt_x</p:attrName>
                                        </p:attrNameLst>
                                      </p:cBhvr>
                                      <p:tavLst>
                                        <p:tav tm="0">
                                          <p:val>
                                            <p:strVal val="#ppt_x"/>
                                          </p:val>
                                        </p:tav>
                                        <p:tav tm="100000">
                                          <p:val>
                                            <p:strVal val="#ppt_x"/>
                                          </p:val>
                                        </p:tav>
                                      </p:tavLst>
                                    </p:anim>
                                    <p:anim calcmode="lin" valueType="num">
                                      <p:cBhvr>
                                        <p:cTn id="15" dur="1000" fill="hold"/>
                                        <p:tgtEl>
                                          <p:spTgt spid="3">
                                            <p:graphicEl>
                                              <a:dgm id="{62EC26EC-122E-41D8-85A8-3D8D857B105E}"/>
                                            </p:graphic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3">
                                            <p:graphicEl>
                                              <a:dgm id="{ABC451BA-9BC8-46B6-9633-5F84A66F7DE0}"/>
                                            </p:graphicEl>
                                          </p:spTgt>
                                        </p:tgtEl>
                                        <p:attrNameLst>
                                          <p:attrName>style.visibility</p:attrName>
                                        </p:attrNameLst>
                                      </p:cBhvr>
                                      <p:to>
                                        <p:strVal val="visible"/>
                                      </p:to>
                                    </p:set>
                                    <p:animEffect transition="in" filter="fade">
                                      <p:cBhvr>
                                        <p:cTn id="24" dur="1000"/>
                                        <p:tgtEl>
                                          <p:spTgt spid="3">
                                            <p:graphicEl>
                                              <a:dgm id="{ABC451BA-9BC8-46B6-9633-5F84A66F7DE0}"/>
                                            </p:graphicEl>
                                          </p:spTgt>
                                        </p:tgtEl>
                                      </p:cBhvr>
                                    </p:animEffect>
                                    <p:anim calcmode="lin" valueType="num">
                                      <p:cBhvr>
                                        <p:cTn id="25" dur="1000" fill="hold"/>
                                        <p:tgtEl>
                                          <p:spTgt spid="3">
                                            <p:graphicEl>
                                              <a:dgm id="{ABC451BA-9BC8-46B6-9633-5F84A66F7DE0}"/>
                                            </p:graphicEl>
                                          </p:spTgt>
                                        </p:tgtEl>
                                        <p:attrNameLst>
                                          <p:attrName>ppt_x</p:attrName>
                                        </p:attrNameLst>
                                      </p:cBhvr>
                                      <p:tavLst>
                                        <p:tav tm="0">
                                          <p:val>
                                            <p:strVal val="#ppt_x"/>
                                          </p:val>
                                        </p:tav>
                                        <p:tav tm="100000">
                                          <p:val>
                                            <p:strVal val="#ppt_x"/>
                                          </p:val>
                                        </p:tav>
                                      </p:tavLst>
                                    </p:anim>
                                    <p:anim calcmode="lin" valueType="num">
                                      <p:cBhvr>
                                        <p:cTn id="26" dur="1000" fill="hold"/>
                                        <p:tgtEl>
                                          <p:spTgt spid="3">
                                            <p:graphicEl>
                                              <a:dgm id="{ABC451BA-9BC8-46B6-9633-5F84A66F7DE0}"/>
                                            </p:graphic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3">
                                            <p:graphicEl>
                                              <a:dgm id="{9B3B18AB-92E6-490F-B8C9-03DD66BF9819}"/>
                                            </p:graphicEl>
                                          </p:spTgt>
                                        </p:tgtEl>
                                        <p:attrNameLst>
                                          <p:attrName>style.visibility</p:attrName>
                                        </p:attrNameLst>
                                      </p:cBhvr>
                                      <p:to>
                                        <p:strVal val="visible"/>
                                      </p:to>
                                    </p:set>
                                    <p:animEffect transition="in" filter="fade">
                                      <p:cBhvr>
                                        <p:cTn id="29" dur="1000"/>
                                        <p:tgtEl>
                                          <p:spTgt spid="3">
                                            <p:graphicEl>
                                              <a:dgm id="{9B3B18AB-92E6-490F-B8C9-03DD66BF9819}"/>
                                            </p:graphicEl>
                                          </p:spTgt>
                                        </p:tgtEl>
                                      </p:cBhvr>
                                    </p:animEffect>
                                    <p:anim calcmode="lin" valueType="num">
                                      <p:cBhvr>
                                        <p:cTn id="30" dur="1000" fill="hold"/>
                                        <p:tgtEl>
                                          <p:spTgt spid="3">
                                            <p:graphicEl>
                                              <a:dgm id="{9B3B18AB-92E6-490F-B8C9-03DD66BF9819}"/>
                                            </p:graphicEl>
                                          </p:spTgt>
                                        </p:tgtEl>
                                        <p:attrNameLst>
                                          <p:attrName>ppt_x</p:attrName>
                                        </p:attrNameLst>
                                      </p:cBhvr>
                                      <p:tavLst>
                                        <p:tav tm="0">
                                          <p:val>
                                            <p:strVal val="#ppt_x"/>
                                          </p:val>
                                        </p:tav>
                                        <p:tav tm="100000">
                                          <p:val>
                                            <p:strVal val="#ppt_x"/>
                                          </p:val>
                                        </p:tav>
                                      </p:tavLst>
                                    </p:anim>
                                    <p:anim calcmode="lin" valueType="num">
                                      <p:cBhvr>
                                        <p:cTn id="31" dur="1000" fill="hold"/>
                                        <p:tgtEl>
                                          <p:spTgt spid="3">
                                            <p:graphicEl>
                                              <a:dgm id="{9B3B18AB-92E6-490F-B8C9-03DD66BF9819}"/>
                                            </p:graphic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3">
                                            <p:graphicEl>
                                              <a:dgm id="{2BF95632-4C18-4BB2-9C87-B51697C240A8}"/>
                                            </p:graphicEl>
                                          </p:spTgt>
                                        </p:tgtEl>
                                        <p:attrNameLst>
                                          <p:attrName>style.visibility</p:attrName>
                                        </p:attrNameLst>
                                      </p:cBhvr>
                                      <p:to>
                                        <p:strVal val="visible"/>
                                      </p:to>
                                    </p:set>
                                    <p:animEffect transition="in" filter="fade">
                                      <p:cBhvr>
                                        <p:cTn id="36" dur="1000"/>
                                        <p:tgtEl>
                                          <p:spTgt spid="3">
                                            <p:graphicEl>
                                              <a:dgm id="{2BF95632-4C18-4BB2-9C87-B51697C240A8}"/>
                                            </p:graphicEl>
                                          </p:spTgt>
                                        </p:tgtEl>
                                      </p:cBhvr>
                                    </p:animEffect>
                                    <p:anim calcmode="lin" valueType="num">
                                      <p:cBhvr>
                                        <p:cTn id="37" dur="1000" fill="hold"/>
                                        <p:tgtEl>
                                          <p:spTgt spid="3">
                                            <p:graphicEl>
                                              <a:dgm id="{2BF95632-4C18-4BB2-9C87-B51697C240A8}"/>
                                            </p:graphicEl>
                                          </p:spTgt>
                                        </p:tgtEl>
                                        <p:attrNameLst>
                                          <p:attrName>ppt_x</p:attrName>
                                        </p:attrNameLst>
                                      </p:cBhvr>
                                      <p:tavLst>
                                        <p:tav tm="0">
                                          <p:val>
                                            <p:strVal val="#ppt_x"/>
                                          </p:val>
                                        </p:tav>
                                        <p:tav tm="100000">
                                          <p:val>
                                            <p:strVal val="#ppt_x"/>
                                          </p:val>
                                        </p:tav>
                                      </p:tavLst>
                                    </p:anim>
                                    <p:anim calcmode="lin" valueType="num">
                                      <p:cBhvr>
                                        <p:cTn id="38" dur="1000" fill="hold"/>
                                        <p:tgtEl>
                                          <p:spTgt spid="3">
                                            <p:graphicEl>
                                              <a:dgm id="{2BF95632-4C18-4BB2-9C87-B51697C240A8}"/>
                                            </p:graphicEl>
                                          </p:spTgt>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3">
                                            <p:graphicEl>
                                              <a:dgm id="{62BDA2CF-8B14-407C-B5F4-7A9424623708}"/>
                                            </p:graphicEl>
                                          </p:spTgt>
                                        </p:tgtEl>
                                        <p:attrNameLst>
                                          <p:attrName>style.visibility</p:attrName>
                                        </p:attrNameLst>
                                      </p:cBhvr>
                                      <p:to>
                                        <p:strVal val="visible"/>
                                      </p:to>
                                    </p:set>
                                    <p:animEffect transition="in" filter="fade">
                                      <p:cBhvr>
                                        <p:cTn id="41" dur="1000"/>
                                        <p:tgtEl>
                                          <p:spTgt spid="3">
                                            <p:graphicEl>
                                              <a:dgm id="{62BDA2CF-8B14-407C-B5F4-7A9424623708}"/>
                                            </p:graphicEl>
                                          </p:spTgt>
                                        </p:tgtEl>
                                      </p:cBhvr>
                                    </p:animEffect>
                                    <p:anim calcmode="lin" valueType="num">
                                      <p:cBhvr>
                                        <p:cTn id="42" dur="1000" fill="hold"/>
                                        <p:tgtEl>
                                          <p:spTgt spid="3">
                                            <p:graphicEl>
                                              <a:dgm id="{62BDA2CF-8B14-407C-B5F4-7A9424623708}"/>
                                            </p:graphicEl>
                                          </p:spTgt>
                                        </p:tgtEl>
                                        <p:attrNameLst>
                                          <p:attrName>ppt_x</p:attrName>
                                        </p:attrNameLst>
                                      </p:cBhvr>
                                      <p:tavLst>
                                        <p:tav tm="0">
                                          <p:val>
                                            <p:strVal val="#ppt_x"/>
                                          </p:val>
                                        </p:tav>
                                        <p:tav tm="100000">
                                          <p:val>
                                            <p:strVal val="#ppt_x"/>
                                          </p:val>
                                        </p:tav>
                                      </p:tavLst>
                                    </p:anim>
                                    <p:anim calcmode="lin" valueType="num">
                                      <p:cBhvr>
                                        <p:cTn id="43" dur="1000" fill="hold"/>
                                        <p:tgtEl>
                                          <p:spTgt spid="3">
                                            <p:graphicEl>
                                              <a:dgm id="{62BDA2CF-8B14-407C-B5F4-7A9424623708}"/>
                                            </p:graphic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3">
                                            <p:graphicEl>
                                              <a:dgm id="{1A574792-1F52-41CC-BBAA-38CACA5532C2}"/>
                                            </p:graphicEl>
                                          </p:spTgt>
                                        </p:tgtEl>
                                        <p:attrNameLst>
                                          <p:attrName>style.visibility</p:attrName>
                                        </p:attrNameLst>
                                      </p:cBhvr>
                                      <p:to>
                                        <p:strVal val="visible"/>
                                      </p:to>
                                    </p:set>
                                    <p:animEffect transition="in" filter="fade">
                                      <p:cBhvr>
                                        <p:cTn id="48" dur="1000"/>
                                        <p:tgtEl>
                                          <p:spTgt spid="3">
                                            <p:graphicEl>
                                              <a:dgm id="{1A574792-1F52-41CC-BBAA-38CACA5532C2}"/>
                                            </p:graphicEl>
                                          </p:spTgt>
                                        </p:tgtEl>
                                      </p:cBhvr>
                                    </p:animEffect>
                                    <p:anim calcmode="lin" valueType="num">
                                      <p:cBhvr>
                                        <p:cTn id="49" dur="1000" fill="hold"/>
                                        <p:tgtEl>
                                          <p:spTgt spid="3">
                                            <p:graphicEl>
                                              <a:dgm id="{1A574792-1F52-41CC-BBAA-38CACA5532C2}"/>
                                            </p:graphicEl>
                                          </p:spTgt>
                                        </p:tgtEl>
                                        <p:attrNameLst>
                                          <p:attrName>ppt_x</p:attrName>
                                        </p:attrNameLst>
                                      </p:cBhvr>
                                      <p:tavLst>
                                        <p:tav tm="0">
                                          <p:val>
                                            <p:strVal val="#ppt_x"/>
                                          </p:val>
                                        </p:tav>
                                        <p:tav tm="100000">
                                          <p:val>
                                            <p:strVal val="#ppt_x"/>
                                          </p:val>
                                        </p:tav>
                                      </p:tavLst>
                                    </p:anim>
                                    <p:anim calcmode="lin" valueType="num">
                                      <p:cBhvr>
                                        <p:cTn id="50" dur="1000" fill="hold"/>
                                        <p:tgtEl>
                                          <p:spTgt spid="3">
                                            <p:graphicEl>
                                              <a:dgm id="{1A574792-1F52-41CC-BBAA-38CACA5532C2}"/>
                                            </p:graphicEl>
                                          </p:spTgt>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3">
                                            <p:graphicEl>
                                              <a:dgm id="{12A1E728-2EA9-41FC-9D82-34FED609FCAF}"/>
                                            </p:graphicEl>
                                          </p:spTgt>
                                        </p:tgtEl>
                                        <p:attrNameLst>
                                          <p:attrName>style.visibility</p:attrName>
                                        </p:attrNameLst>
                                      </p:cBhvr>
                                      <p:to>
                                        <p:strVal val="visible"/>
                                      </p:to>
                                    </p:set>
                                    <p:animEffect transition="in" filter="fade">
                                      <p:cBhvr>
                                        <p:cTn id="53" dur="1000"/>
                                        <p:tgtEl>
                                          <p:spTgt spid="3">
                                            <p:graphicEl>
                                              <a:dgm id="{12A1E728-2EA9-41FC-9D82-34FED609FCAF}"/>
                                            </p:graphicEl>
                                          </p:spTgt>
                                        </p:tgtEl>
                                      </p:cBhvr>
                                    </p:animEffect>
                                    <p:anim calcmode="lin" valueType="num">
                                      <p:cBhvr>
                                        <p:cTn id="54" dur="1000" fill="hold"/>
                                        <p:tgtEl>
                                          <p:spTgt spid="3">
                                            <p:graphicEl>
                                              <a:dgm id="{12A1E728-2EA9-41FC-9D82-34FED609FCAF}"/>
                                            </p:graphicEl>
                                          </p:spTgt>
                                        </p:tgtEl>
                                        <p:attrNameLst>
                                          <p:attrName>ppt_x</p:attrName>
                                        </p:attrNameLst>
                                      </p:cBhvr>
                                      <p:tavLst>
                                        <p:tav tm="0">
                                          <p:val>
                                            <p:strVal val="#ppt_x"/>
                                          </p:val>
                                        </p:tav>
                                        <p:tav tm="100000">
                                          <p:val>
                                            <p:strVal val="#ppt_x"/>
                                          </p:val>
                                        </p:tav>
                                      </p:tavLst>
                                    </p:anim>
                                    <p:anim calcmode="lin" valueType="num">
                                      <p:cBhvr>
                                        <p:cTn id="55" dur="1000" fill="hold"/>
                                        <p:tgtEl>
                                          <p:spTgt spid="3">
                                            <p:graphicEl>
                                              <a:dgm id="{12A1E728-2EA9-41FC-9D82-34FED609FCAF}"/>
                                            </p:graphicEl>
                                          </p:spTgt>
                                        </p:tgtEl>
                                        <p:attrNameLst>
                                          <p:attrName>ppt_y</p:attrName>
                                        </p:attrNameLst>
                                      </p:cBhvr>
                                      <p:tavLst>
                                        <p:tav tm="0">
                                          <p:val>
                                            <p:strVal val="#ppt_y+.1"/>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4"/>
                                        </p:tgtEl>
                                        <p:attrNameLst>
                                          <p:attrName>style.visibility</p:attrName>
                                        </p:attrNameLst>
                                      </p:cBhvr>
                                      <p:to>
                                        <p:strVal val="visible"/>
                                      </p:to>
                                    </p:set>
                                  </p:childTnLst>
                                </p:cTn>
                              </p:par>
                            </p:childTnLst>
                          </p:cTn>
                        </p:par>
                        <p:par>
                          <p:cTn id="60" fill="hold">
                            <p:stCondLst>
                              <p:cond delay="0"/>
                            </p:stCondLst>
                            <p:childTnLst>
                              <p:par>
                                <p:cTn id="61" presetID="1" presetClass="entr" presetSubtype="0" fill="hold" grpId="0" nodeType="afterEffect">
                                  <p:stCondLst>
                                    <p:cond delay="0"/>
                                  </p:stCondLst>
                                  <p:childTnLst>
                                    <p:set>
                                      <p:cBhvr>
                                        <p:cTn id="6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uiExpand="1">
        <p:bldSub>
          <a:bldDgm bld="one"/>
        </p:bldSub>
      </p:bldGraphic>
      <p:bldGraphic spid="4" grpId="0">
        <p:bldAsOne/>
      </p:bldGraphic>
      <p:bldP spid="8" grpId="0" animBg="1"/>
      <p:bldP spid="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Research behind the concept</a:t>
            </a:r>
          </a:p>
        </p:txBody>
      </p:sp>
      <p:sp>
        <p:nvSpPr>
          <p:cNvPr id="5" name="Content Placeholder 2"/>
          <p:cNvSpPr>
            <a:spLocks noGrp="1"/>
          </p:cNvSpPr>
          <p:nvPr>
            <p:ph sz="half" idx="4294967295"/>
          </p:nvPr>
        </p:nvSpPr>
        <p:spPr>
          <a:xfrm>
            <a:off x="242021" y="864183"/>
            <a:ext cx="4606205" cy="2955342"/>
          </a:xfrm>
          <a:prstGeom prst="rect">
            <a:avLst/>
          </a:prstGeom>
        </p:spPr>
        <p:txBody>
          <a:bodyPr>
            <a:normAutofit/>
          </a:bodyPr>
          <a:lstStyle/>
          <a:p>
            <a:r>
              <a:rPr lang="en-US" sz="2000" b="1" dirty="0">
                <a:hlinkClick r:id="rId3"/>
              </a:rPr>
              <a:t>OLTP Through the Looking Glass, and What We Found There</a:t>
            </a:r>
            <a:br>
              <a:rPr lang="en-US" sz="2000" b="1" dirty="0"/>
            </a:br>
            <a:r>
              <a:rPr lang="en-US" sz="2000" dirty="0"/>
              <a:t>by Stavros Harizopoulos, Daniel J. Abadi, Samuel Madden, Michael Stonebraker , SIGMOD 2008</a:t>
            </a:r>
          </a:p>
          <a:p>
            <a:endParaRPr lang="en-US" sz="2000" dirty="0"/>
          </a:p>
          <a:p>
            <a:r>
              <a:rPr lang="en-US" sz="2000" dirty="0"/>
              <a:t>TPC-C hand-coded on top of the SHORE storage engine </a:t>
            </a:r>
          </a:p>
        </p:txBody>
      </p:sp>
      <p:sp>
        <p:nvSpPr>
          <p:cNvPr id="6" name="Date Placeholder 3"/>
          <p:cNvSpPr txBox="1">
            <a:spLocks/>
          </p:cNvSpPr>
          <p:nvPr/>
        </p:nvSpPr>
        <p:spPr>
          <a:xfrm>
            <a:off x="838200" y="6356350"/>
            <a:ext cx="2743200" cy="365125"/>
          </a:xfrm>
          <a:prstGeom prst="rect">
            <a:avLst/>
          </a:prstGeom>
        </p:spPr>
        <p:txBody>
          <a:bodyPr vert="horz" lIns="91440" tIns="45720" rIns="91440" bIns="45720" rtlCol="0">
            <a:noAutofit/>
          </a:bodyPr>
          <a:lstStyle>
            <a:lvl1pPr marL="0" indent="0" algn="l" defTabSz="914400" rtl="0" eaLnBrk="1" latinLnBrk="0" hangingPunct="1">
              <a:spcBef>
                <a:spcPct val="20000"/>
              </a:spcBef>
              <a:buFont typeface="Arial"/>
              <a:buNone/>
              <a:defRPr sz="2400" kern="1200">
                <a:solidFill>
                  <a:srgbClr val="58585A"/>
                </a:solidFill>
                <a:latin typeface="+mn-lt"/>
                <a:ea typeface="+mn-ea"/>
                <a:cs typeface="Segoe UI"/>
              </a:defRPr>
            </a:lvl1pPr>
            <a:lvl2pPr marL="342900" indent="-342900" algn="l" defTabSz="914400" rtl="0" eaLnBrk="1" latinLnBrk="0" hangingPunct="1">
              <a:spcBef>
                <a:spcPct val="20000"/>
              </a:spcBef>
              <a:buClr>
                <a:srgbClr val="0090D2"/>
              </a:buClr>
              <a:buFont typeface="Arial"/>
              <a:buChar char="•"/>
              <a:defRPr lang="en-US" sz="2000" kern="1200">
                <a:solidFill>
                  <a:srgbClr val="58585A"/>
                </a:solidFill>
                <a:latin typeface="+mn-lt"/>
                <a:ea typeface="+mn-ea"/>
                <a:cs typeface="Segoe UI"/>
              </a:defRPr>
            </a:lvl2pPr>
            <a:lvl3pPr marL="638175" indent="-342900" algn="l" defTabSz="914400" rtl="0" eaLnBrk="1" latinLnBrk="0" hangingPunct="1">
              <a:spcBef>
                <a:spcPct val="20000"/>
              </a:spcBef>
              <a:buClr>
                <a:srgbClr val="0090D2"/>
              </a:buClr>
              <a:buFont typeface="Arial"/>
              <a:buChar char="•"/>
              <a:defRPr lang="en-US" sz="1800" kern="1200">
                <a:solidFill>
                  <a:srgbClr val="58585A"/>
                </a:solidFill>
                <a:latin typeface="+mn-lt"/>
                <a:ea typeface="+mn-ea"/>
                <a:cs typeface="Segoe UI"/>
              </a:defRPr>
            </a:lvl3pPr>
            <a:lvl4pPr marL="922338" indent="-342900" algn="l" defTabSz="914400" rtl="0" eaLnBrk="1" latinLnBrk="0" hangingPunct="1">
              <a:spcBef>
                <a:spcPct val="20000"/>
              </a:spcBef>
              <a:buClr>
                <a:srgbClr val="0090D2"/>
              </a:buClr>
              <a:buFont typeface="Arial"/>
              <a:buChar char="•"/>
              <a:defRPr lang="en-US" sz="1800" kern="1200">
                <a:solidFill>
                  <a:srgbClr val="58585A"/>
                </a:solidFill>
                <a:latin typeface="+mn-lt"/>
                <a:ea typeface="+mn-ea"/>
                <a:cs typeface="Segoe UI"/>
              </a:defRPr>
            </a:lvl4pPr>
            <a:lvl5pPr marL="1189038" indent="-342900" algn="l" defTabSz="914400" rtl="0" eaLnBrk="1" latinLnBrk="0" hangingPunct="1">
              <a:spcBef>
                <a:spcPct val="20000"/>
              </a:spcBef>
              <a:buClr>
                <a:srgbClr val="0090D2"/>
              </a:buClr>
              <a:buFont typeface="Arial"/>
              <a:buChar char="•"/>
              <a:defRPr lang="en-US" sz="1800" kern="1200">
                <a:solidFill>
                  <a:srgbClr val="58585A"/>
                </a:solidFill>
                <a:latin typeface="+mn-lt"/>
                <a:ea typeface="+mn-ea"/>
                <a:cs typeface="Segoe UI"/>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2/17/2008</a:t>
            </a:r>
          </a:p>
        </p:txBody>
      </p:sp>
      <p:pic>
        <p:nvPicPr>
          <p:cNvPr id="7" name="Picture 2"/>
          <p:cNvPicPr>
            <a:picLocks noGrp="1" noChangeAspect="1" noChangeArrowheads="1"/>
          </p:cNvPicPr>
          <p:nvPr>
            <p:ph sz="half" idx="4294967295"/>
          </p:nvPr>
        </p:nvPicPr>
        <p:blipFill>
          <a:blip r:embed="rId4" cstate="print"/>
          <a:srcRect/>
          <a:stretch>
            <a:fillRect/>
          </a:stretch>
        </p:blipFill>
        <p:spPr bwMode="auto">
          <a:xfrm>
            <a:off x="4641943" y="864183"/>
            <a:ext cx="4044857" cy="4157634"/>
          </a:xfrm>
          <a:prstGeom prst="rect">
            <a:avLst/>
          </a:prstGeom>
          <a:noFill/>
          <a:ln w="9525" algn="in">
            <a:noFill/>
            <a:miter lim="800000"/>
            <a:headEnd/>
            <a:tailEnd/>
          </a:ln>
          <a:effectLst/>
        </p:spPr>
      </p:pic>
    </p:spTree>
    <p:extLst>
      <p:ext uri="{BB962C8B-B14F-4D97-AF65-F5344CB8AC3E}">
        <p14:creationId xmlns:p14="http://schemas.microsoft.com/office/powerpoint/2010/main" val="414470883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898840" y="477981"/>
            <a:ext cx="7787073" cy="1732658"/>
          </a:xfrm>
        </p:spPr>
        <p:txBody>
          <a:bodyPr/>
          <a:lstStyle/>
          <a:p>
            <a:r>
              <a:rPr lang="en-US" dirty="0"/>
              <a:t>Debugging a Natively </a:t>
            </a:r>
            <a:br>
              <a:rPr lang="en-US" dirty="0"/>
            </a:br>
            <a:br>
              <a:rPr lang="en-US" dirty="0"/>
            </a:br>
            <a:r>
              <a:rPr lang="en-US" dirty="0"/>
              <a:t>Compiled Proc</a:t>
            </a:r>
          </a:p>
        </p:txBody>
      </p:sp>
      <p:sp>
        <p:nvSpPr>
          <p:cNvPr id="5" name="Subtitle 4"/>
          <p:cNvSpPr>
            <a:spLocks noGrp="1"/>
          </p:cNvSpPr>
          <p:nvPr>
            <p:ph type="subTitle" idx="1"/>
          </p:nvPr>
        </p:nvSpPr>
        <p:spPr>
          <a:xfrm>
            <a:off x="4135666" y="4208934"/>
            <a:ext cx="4446338" cy="453733"/>
          </a:xfrm>
        </p:spPr>
        <p:txBody>
          <a:bodyPr/>
          <a:lstStyle/>
          <a:p>
            <a:r>
              <a:rPr lang="en-US" dirty="0">
                <a:solidFill>
                  <a:srgbClr val="0090D2"/>
                </a:solidFill>
              </a:rPr>
              <a:t>Demo</a:t>
            </a:r>
          </a:p>
        </p:txBody>
      </p:sp>
    </p:spTree>
    <p:extLst>
      <p:ext uri="{BB962C8B-B14F-4D97-AF65-F5344CB8AC3E}">
        <p14:creationId xmlns:p14="http://schemas.microsoft.com/office/powerpoint/2010/main" val="164942889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Resource</a:t>
            </a:r>
            <a:br>
              <a:rPr lang="en-US" dirty="0"/>
            </a:br>
            <a:br>
              <a:rPr lang="en-US" dirty="0"/>
            </a:br>
            <a:r>
              <a:rPr lang="en-US" dirty="0"/>
              <a:t>Management</a:t>
            </a:r>
          </a:p>
        </p:txBody>
      </p:sp>
    </p:spTree>
    <p:extLst>
      <p:ext uri="{BB962C8B-B14F-4D97-AF65-F5344CB8AC3E}">
        <p14:creationId xmlns:p14="http://schemas.microsoft.com/office/powerpoint/2010/main" val="202824427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Inside the Memory of In-Memory OLTP</a:t>
            </a:r>
          </a:p>
        </p:txBody>
      </p:sp>
      <p:graphicFrame>
        <p:nvGraphicFramePr>
          <p:cNvPr id="3" name="Content Placeholder 2"/>
          <p:cNvGraphicFramePr>
            <a:graphicFrameLocks noGrp="1"/>
          </p:cNvGraphicFramePr>
          <p:nvPr>
            <p:ph sz="quarter" idx="10"/>
            <p:extLst>
              <p:ext uri="{D42A27DB-BD31-4B8C-83A1-F6EECF244321}">
                <p14:modId xmlns:p14="http://schemas.microsoft.com/office/powerpoint/2010/main" val="1116369200"/>
              </p:ext>
            </p:extLst>
          </p:nvPr>
        </p:nvGraphicFramePr>
        <p:xfrm>
          <a:off x="452438" y="864183"/>
          <a:ext cx="8242300" cy="39052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hought Bubble: Cloud 4"/>
          <p:cNvSpPr/>
          <p:nvPr/>
        </p:nvSpPr>
        <p:spPr>
          <a:xfrm>
            <a:off x="7177667" y="2305049"/>
            <a:ext cx="1898793" cy="815688"/>
          </a:xfrm>
          <a:prstGeom prst="cloudCallout">
            <a:avLst>
              <a:gd name="adj1" fmla="val -113264"/>
              <a:gd name="adj2" fmla="val -3597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Allocated at create index time</a:t>
            </a:r>
          </a:p>
        </p:txBody>
      </p:sp>
      <p:sp>
        <p:nvSpPr>
          <p:cNvPr id="10" name="Thought Bubble: Cloud 9"/>
          <p:cNvSpPr/>
          <p:nvPr/>
        </p:nvSpPr>
        <p:spPr>
          <a:xfrm>
            <a:off x="7043739" y="1585912"/>
            <a:ext cx="1909762" cy="719137"/>
          </a:xfrm>
          <a:prstGeom prst="cloudCallout">
            <a:avLst>
              <a:gd name="adj1" fmla="val -80916"/>
              <a:gd name="adj2" fmla="val -668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Locked and Large apply</a:t>
            </a:r>
          </a:p>
        </p:txBody>
      </p:sp>
    </p:spTree>
    <p:extLst>
      <p:ext uri="{BB962C8B-B14F-4D97-AF65-F5344CB8AC3E}">
        <p14:creationId xmlns:p14="http://schemas.microsoft.com/office/powerpoint/2010/main" val="1981952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graphicEl>
                                              <a:dgm id="{721DC565-4036-4277-AD66-2B58CB5B5BFA}"/>
                                            </p:graphic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graphicEl>
                                              <a:dgm id="{7FE7E213-19A2-4641-A541-4699F6EF4C37}"/>
                                            </p:graphic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
                                            <p:graphicEl>
                                              <a:dgm id="{29476372-010F-4844-84F1-767B5B3B2B97}"/>
                                            </p:graphicEl>
                                          </p:spTgt>
                                        </p:tgtEl>
                                        <p:attrNameLst>
                                          <p:attrName>style.visibility</p:attrName>
                                        </p:attrNameLst>
                                      </p:cBhvr>
                                      <p:to>
                                        <p:strVal val="visible"/>
                                      </p:to>
                                    </p:set>
                                  </p:childTnLst>
                                </p:cTn>
                              </p:par>
                            </p:childTnLst>
                          </p:cTn>
                        </p:par>
                        <p:par>
                          <p:cTn id="20" fill="hold">
                            <p:stCondLst>
                              <p:cond delay="0"/>
                            </p:stCondLst>
                            <p:childTnLst>
                              <p:par>
                                <p:cTn id="21" presetID="1" presetClass="entr" presetSubtype="0" fill="hold" grpId="0" nodeType="afterEffect">
                                  <p:stCondLst>
                                    <p:cond delay="0"/>
                                  </p:stCondLst>
                                  <p:childTnLst>
                                    <p:set>
                                      <p:cBhvr>
                                        <p:cTn id="22" dur="1" fill="hold">
                                          <p:stCondLst>
                                            <p:cond delay="0"/>
                                          </p:stCondLst>
                                        </p:cTn>
                                        <p:tgtEl>
                                          <p:spTgt spid="3">
                                            <p:graphicEl>
                                              <a:dgm id="{F7B1847E-0E77-48AC-BA07-AEA34114D987}"/>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uiExpand="1">
        <p:bldSub>
          <a:bldDgm bld="one"/>
        </p:bldSub>
      </p:bldGraphic>
      <p:bldP spid="5" grpId="0" animBg="1"/>
      <p:bldP spid="10"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991" y="251227"/>
            <a:ext cx="8717973" cy="612956"/>
          </a:xfrm>
        </p:spPr>
        <p:txBody>
          <a:bodyPr/>
          <a:lstStyle/>
          <a:p>
            <a:r>
              <a:rPr lang="en-US" dirty="0"/>
              <a:t>Resource Governor and In-Memory OLTP</a:t>
            </a:r>
          </a:p>
        </p:txBody>
      </p:sp>
      <p:sp>
        <p:nvSpPr>
          <p:cNvPr id="10" name="Content Placeholder 9"/>
          <p:cNvSpPr>
            <a:spLocks noGrp="1"/>
          </p:cNvSpPr>
          <p:nvPr>
            <p:ph idx="10"/>
          </p:nvPr>
        </p:nvSpPr>
        <p:spPr>
          <a:xfrm>
            <a:off x="385041" y="923492"/>
            <a:ext cx="8261350" cy="3721244"/>
          </a:xfrm>
        </p:spPr>
        <p:txBody>
          <a:bodyPr/>
          <a:lstStyle/>
          <a:p>
            <a:pPr lvl="2"/>
            <a:r>
              <a:rPr lang="en-US" sz="2800" dirty="0">
                <a:solidFill>
                  <a:schemeClr val="tx2"/>
                </a:solidFill>
              </a:rPr>
              <a:t>Remember this is ALL memory</a:t>
            </a:r>
          </a:p>
          <a:p>
            <a:pPr lvl="2"/>
            <a:r>
              <a:rPr lang="en-US" dirty="0"/>
              <a:t>SQL Server limits HK to ~70-90% of target depending on </a:t>
            </a:r>
            <a:r>
              <a:rPr lang="en-US" dirty="0">
                <a:hlinkClick r:id="rId2"/>
              </a:rPr>
              <a:t>size</a:t>
            </a:r>
            <a:endParaRPr lang="en-US" dirty="0"/>
          </a:p>
          <a:p>
            <a:pPr lvl="2"/>
            <a:r>
              <a:rPr lang="en-US" dirty="0"/>
              <a:t>Freeing up memory = drop db (immediate) or delete data/drop table (deferred)</a:t>
            </a:r>
          </a:p>
          <a:p>
            <a:pPr lvl="2"/>
            <a:r>
              <a:rPr lang="en-US" sz="2800" dirty="0">
                <a:solidFill>
                  <a:schemeClr val="tx2"/>
                </a:solidFill>
              </a:rPr>
              <a:t>Binding to your own Resource Pool</a:t>
            </a:r>
          </a:p>
          <a:p>
            <a:pPr lvl="2"/>
            <a:r>
              <a:rPr lang="en-US" dirty="0"/>
              <a:t>Best way to control and monitor memory usage of HK tables</a:t>
            </a:r>
          </a:p>
          <a:p>
            <a:pPr lvl="2"/>
            <a:r>
              <a:rPr lang="en-US" dirty="0"/>
              <a:t>sp_xtp_bind_db_resource_pool required to bind db to RG pool</a:t>
            </a:r>
          </a:p>
          <a:p>
            <a:pPr lvl="2"/>
            <a:r>
              <a:rPr lang="en-US" sz="2800" dirty="0">
                <a:solidFill>
                  <a:schemeClr val="tx2"/>
                </a:solidFill>
              </a:rPr>
              <a:t>What about CPU and I/O?</a:t>
            </a:r>
          </a:p>
          <a:p>
            <a:pPr lvl="2"/>
            <a:r>
              <a:rPr lang="en-US" dirty="0"/>
              <a:t>RG I/O does not apply because we don’t use SQLOS for checkpoint I/O</a:t>
            </a:r>
          </a:p>
          <a:p>
            <a:pPr lvl="2"/>
            <a:r>
              <a:rPr lang="en-US" dirty="0"/>
              <a:t>RG CPU does apply for user tasks because we run under SQLOS host</a:t>
            </a:r>
          </a:p>
          <a:p>
            <a:pPr lvl="2"/>
            <a:endParaRPr lang="en-US" dirty="0"/>
          </a:p>
        </p:txBody>
      </p:sp>
      <p:sp>
        <p:nvSpPr>
          <p:cNvPr id="3" name="Thought Bubble: Cloud 2"/>
          <p:cNvSpPr/>
          <p:nvPr/>
        </p:nvSpPr>
        <p:spPr>
          <a:xfrm>
            <a:off x="6191250" y="2125590"/>
            <a:ext cx="2839605" cy="622374"/>
          </a:xfrm>
          <a:prstGeom prst="cloudCallout">
            <a:avLst>
              <a:gd name="adj1" fmla="val -53537"/>
              <a:gd name="adj2" fmla="val -168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 classifier function</a:t>
            </a:r>
          </a:p>
        </p:txBody>
      </p:sp>
      <p:sp>
        <p:nvSpPr>
          <p:cNvPr id="5" name="Thought Bubble: Cloud 4"/>
          <p:cNvSpPr/>
          <p:nvPr/>
        </p:nvSpPr>
        <p:spPr>
          <a:xfrm>
            <a:off x="7006360" y="4410071"/>
            <a:ext cx="2024495" cy="587947"/>
          </a:xfrm>
          <a:prstGeom prst="cloudCallout">
            <a:avLst>
              <a:gd name="adj1" fmla="val -29249"/>
              <a:gd name="adj2" fmla="val -7706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Not the same as memory</a:t>
            </a:r>
          </a:p>
        </p:txBody>
      </p:sp>
    </p:spTree>
    <p:extLst>
      <p:ext uri="{BB962C8B-B14F-4D97-AF65-F5344CB8AC3E}">
        <p14:creationId xmlns:p14="http://schemas.microsoft.com/office/powerpoint/2010/main" val="387497221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36415" y="3715447"/>
            <a:ext cx="5252234" cy="706657"/>
          </a:xfrm>
        </p:spPr>
        <p:txBody>
          <a:bodyPr/>
          <a:lstStyle/>
          <a:p>
            <a:r>
              <a:rPr lang="en-US" dirty="0"/>
              <a:t>Let’s Wrap It Up</a:t>
            </a:r>
          </a:p>
        </p:txBody>
      </p:sp>
    </p:spTree>
    <p:extLst>
      <p:ext uri="{BB962C8B-B14F-4D97-AF65-F5344CB8AC3E}">
        <p14:creationId xmlns:p14="http://schemas.microsoft.com/office/powerpoint/2010/main" val="20092403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Walk away with this</a:t>
            </a:r>
          </a:p>
        </p:txBody>
      </p:sp>
      <p:sp>
        <p:nvSpPr>
          <p:cNvPr id="10" name="Content Placeholder 9"/>
          <p:cNvSpPr>
            <a:spLocks noGrp="1"/>
          </p:cNvSpPr>
          <p:nvPr>
            <p:ph idx="10"/>
          </p:nvPr>
        </p:nvSpPr>
        <p:spPr>
          <a:xfrm>
            <a:off x="138907" y="909636"/>
            <a:ext cx="8795544" cy="2971802"/>
          </a:xfrm>
        </p:spPr>
        <p:txBody>
          <a:bodyPr/>
          <a:lstStyle/>
          <a:p>
            <a:pPr marL="457200" lvl="2" indent="-457200">
              <a:buFont typeface="Wingdings" panose="05000000000000000000" pitchFamily="2" charset="2"/>
              <a:buChar char="ü"/>
            </a:pPr>
            <a:r>
              <a:rPr lang="en-US" sz="2800" dirty="0">
                <a:solidFill>
                  <a:schemeClr val="tx2"/>
                </a:solidFill>
              </a:rPr>
              <a:t>Want 30x faster for OLTP? Go In-Memory OLTP</a:t>
            </a:r>
          </a:p>
          <a:p>
            <a:pPr marL="457200" lvl="2" indent="-457200">
              <a:buFont typeface="Wingdings" panose="05000000000000000000" pitchFamily="2" charset="2"/>
              <a:buChar char="ü"/>
            </a:pPr>
            <a:r>
              <a:rPr lang="en-US" sz="2800" dirty="0">
                <a:solidFill>
                  <a:schemeClr val="tx2"/>
                </a:solidFill>
              </a:rPr>
              <a:t>Transactions are truly lock, latch, and spinlock free</a:t>
            </a:r>
          </a:p>
          <a:p>
            <a:pPr marL="457200" lvl="2" indent="-457200">
              <a:buFont typeface="Wingdings" panose="05000000000000000000" pitchFamily="2" charset="2"/>
              <a:buChar char="ü"/>
            </a:pPr>
            <a:r>
              <a:rPr lang="en-US" sz="2800" dirty="0">
                <a:solidFill>
                  <a:schemeClr val="tx2"/>
                </a:solidFill>
              </a:rPr>
              <a:t>Hash index for single row; Range for multi-row</a:t>
            </a:r>
          </a:p>
          <a:p>
            <a:pPr marL="457200" lvl="2" indent="-457200">
              <a:buFont typeface="Wingdings" panose="05000000000000000000" pitchFamily="2" charset="2"/>
              <a:buChar char="ü"/>
            </a:pPr>
            <a:r>
              <a:rPr lang="en-US" sz="2800" dirty="0">
                <a:solidFill>
                  <a:schemeClr val="tx2"/>
                </a:solidFill>
              </a:rPr>
              <a:t>Reduce transaction latency for super speed</a:t>
            </a:r>
          </a:p>
          <a:p>
            <a:pPr marL="457200" lvl="2" indent="-457200">
              <a:buFont typeface="Wingdings" panose="05000000000000000000" pitchFamily="2" charset="2"/>
              <a:buChar char="ü"/>
            </a:pPr>
            <a:r>
              <a:rPr lang="en-US" sz="2800" dirty="0">
                <a:solidFill>
                  <a:schemeClr val="tx2"/>
                </a:solidFill>
              </a:rPr>
              <a:t>SQL Server 2016 major step up from 2014</a:t>
            </a:r>
          </a:p>
          <a:p>
            <a:pPr lvl="2"/>
            <a:endParaRPr lang="en-US" dirty="0"/>
          </a:p>
        </p:txBody>
      </p:sp>
    </p:spTree>
    <p:extLst>
      <p:ext uri="{BB962C8B-B14F-4D97-AF65-F5344CB8AC3E}">
        <p14:creationId xmlns:p14="http://schemas.microsoft.com/office/powerpoint/2010/main" val="138837450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We are not done</a:t>
            </a:r>
          </a:p>
        </p:txBody>
      </p:sp>
      <p:sp>
        <p:nvSpPr>
          <p:cNvPr id="7" name="Content Placeholder 6"/>
          <p:cNvSpPr>
            <a:spLocks noGrp="1"/>
          </p:cNvSpPr>
          <p:nvPr>
            <p:ph sz="quarter" idx="10"/>
          </p:nvPr>
        </p:nvSpPr>
        <p:spPr>
          <a:xfrm>
            <a:off x="234892" y="1050879"/>
            <a:ext cx="8770690" cy="3567304"/>
          </a:xfrm>
        </p:spPr>
        <p:txBody>
          <a:bodyPr/>
          <a:lstStyle/>
          <a:p>
            <a:pPr marL="342900" lvl="0" indent="-342900">
              <a:spcBef>
                <a:spcPts val="0"/>
              </a:spcBef>
              <a:buClr>
                <a:srgbClr val="0090D2"/>
              </a:buClr>
              <a:buFont typeface="Arial"/>
              <a:buChar char="•"/>
            </a:pPr>
            <a:r>
              <a:rPr lang="en-US" dirty="0">
                <a:solidFill>
                  <a:schemeClr val="tx1"/>
                </a:solidFill>
              </a:rPr>
              <a:t>Move to GA for Azure SQL Database</a:t>
            </a:r>
          </a:p>
          <a:p>
            <a:pPr marL="342900" lvl="0" indent="-342900">
              <a:spcBef>
                <a:spcPts val="0"/>
              </a:spcBef>
              <a:buClr>
                <a:srgbClr val="0090D2"/>
              </a:buClr>
              <a:buFont typeface="Arial"/>
              <a:buChar char="•"/>
            </a:pPr>
            <a:r>
              <a:rPr lang="en-US" dirty="0">
                <a:solidFill>
                  <a:schemeClr val="tx1"/>
                </a:solidFill>
              </a:rPr>
              <a:t>Increase surface area of features support for SQL Server</a:t>
            </a:r>
          </a:p>
          <a:p>
            <a:pPr marL="342900" lvl="0" indent="-342900">
              <a:spcBef>
                <a:spcPts val="0"/>
              </a:spcBef>
              <a:buClr>
                <a:srgbClr val="0090D2"/>
              </a:buClr>
              <a:buFont typeface="Arial"/>
              <a:buChar char="•"/>
            </a:pPr>
            <a:r>
              <a:rPr lang="en-US" dirty="0">
                <a:solidFill>
                  <a:schemeClr val="tx1"/>
                </a:solidFill>
              </a:rPr>
              <a:t>Push the limits of hardware</a:t>
            </a:r>
          </a:p>
          <a:p>
            <a:pPr marL="685800" lvl="1">
              <a:spcBef>
                <a:spcPts val="0"/>
              </a:spcBef>
            </a:pPr>
            <a:r>
              <a:rPr lang="en-US" dirty="0">
                <a:solidFill>
                  <a:schemeClr val="tx1"/>
                </a:solidFill>
              </a:rPr>
              <a:t>Speeding up recovery and HA with </a:t>
            </a:r>
            <a:r>
              <a:rPr lang="en-US" dirty="0">
                <a:solidFill>
                  <a:schemeClr val="tx1"/>
                </a:solidFill>
                <a:hlinkClick r:id="rId2"/>
              </a:rPr>
              <a:t>NVDIMM</a:t>
            </a:r>
            <a:r>
              <a:rPr lang="en-US" dirty="0">
                <a:solidFill>
                  <a:schemeClr val="tx1"/>
                </a:solidFill>
              </a:rPr>
              <a:t> and </a:t>
            </a:r>
            <a:r>
              <a:rPr lang="en-US" dirty="0">
                <a:solidFill>
                  <a:schemeClr val="tx1"/>
                </a:solidFill>
                <a:hlinkClick r:id="rId3"/>
              </a:rPr>
              <a:t>RDMA</a:t>
            </a:r>
            <a:endParaRPr lang="en-US" dirty="0">
              <a:solidFill>
                <a:schemeClr val="tx1"/>
              </a:solidFill>
            </a:endParaRPr>
          </a:p>
          <a:p>
            <a:pPr marL="342900" lvl="0" indent="-342900">
              <a:spcBef>
                <a:spcPts val="0"/>
              </a:spcBef>
              <a:buClr>
                <a:srgbClr val="0090D2"/>
              </a:buClr>
              <a:buFont typeface="Arial"/>
              <a:buChar char="•"/>
            </a:pPr>
            <a:r>
              <a:rPr lang="en-US" dirty="0">
                <a:solidFill>
                  <a:schemeClr val="tx1"/>
                </a:solidFill>
              </a:rPr>
              <a:t>Explore further areas of code optimization</a:t>
            </a:r>
          </a:p>
          <a:p>
            <a:pPr marL="685800" lvl="1">
              <a:spcBef>
                <a:spcPts val="0"/>
              </a:spcBef>
            </a:pPr>
            <a:r>
              <a:rPr lang="en-US" dirty="0">
                <a:solidFill>
                  <a:schemeClr val="tx1"/>
                </a:solidFill>
              </a:rPr>
              <a:t>SQL 2016 CU2 fix for session state workloads Read more </a:t>
            </a:r>
            <a:r>
              <a:rPr lang="en-US" dirty="0">
                <a:solidFill>
                  <a:schemeClr val="tx1"/>
                </a:solidFill>
                <a:hlinkClick r:id="rId4"/>
              </a:rPr>
              <a:t>here</a:t>
            </a:r>
            <a:endParaRPr lang="en-US" dirty="0">
              <a:solidFill>
                <a:schemeClr val="tx1"/>
              </a:solidFill>
            </a:endParaRPr>
          </a:p>
          <a:p>
            <a:pPr marL="685800" lvl="1">
              <a:spcBef>
                <a:spcPts val="0"/>
              </a:spcBef>
            </a:pPr>
            <a:r>
              <a:rPr lang="en-US" dirty="0">
                <a:solidFill>
                  <a:schemeClr val="tx1"/>
                </a:solidFill>
              </a:rPr>
              <a:t>Range index performance enhancements</a:t>
            </a:r>
          </a:p>
          <a:p>
            <a:pPr marL="342900" lvl="0" indent="-342900">
              <a:spcBef>
                <a:spcPts val="0"/>
              </a:spcBef>
              <a:buClr>
                <a:srgbClr val="0090D2"/>
              </a:buClr>
              <a:buFont typeface="Arial"/>
              <a:buChar char="•"/>
            </a:pPr>
            <a:endParaRPr lang="en-US" sz="1800" dirty="0">
              <a:solidFill>
                <a:schemeClr val="tx1"/>
              </a:solidFill>
            </a:endParaRPr>
          </a:p>
          <a:p>
            <a:endParaRPr lang="en-US" dirty="0"/>
          </a:p>
        </p:txBody>
      </p:sp>
    </p:spTree>
    <p:extLst>
      <p:ext uri="{BB962C8B-B14F-4D97-AF65-F5344CB8AC3E}">
        <p14:creationId xmlns:p14="http://schemas.microsoft.com/office/powerpoint/2010/main" val="196533506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Resources</a:t>
            </a:r>
          </a:p>
        </p:txBody>
      </p:sp>
      <p:sp>
        <p:nvSpPr>
          <p:cNvPr id="7" name="Content Placeholder 6"/>
          <p:cNvSpPr>
            <a:spLocks noGrp="1"/>
          </p:cNvSpPr>
          <p:nvPr>
            <p:ph sz="quarter" idx="10"/>
          </p:nvPr>
        </p:nvSpPr>
        <p:spPr>
          <a:xfrm>
            <a:off x="452437" y="1050879"/>
            <a:ext cx="8461899" cy="3567304"/>
          </a:xfrm>
        </p:spPr>
        <p:txBody>
          <a:bodyPr/>
          <a:lstStyle/>
          <a:p>
            <a:pPr marL="342900" lvl="0" indent="-342900">
              <a:spcBef>
                <a:spcPts val="0"/>
              </a:spcBef>
              <a:buClr>
                <a:srgbClr val="0090D2"/>
              </a:buClr>
              <a:buFont typeface="Arial"/>
              <a:buChar char="•"/>
            </a:pPr>
            <a:r>
              <a:rPr lang="en-US" sz="2000" dirty="0">
                <a:solidFill>
                  <a:schemeClr val="tx1"/>
                </a:solidFill>
                <a:hlinkClick r:id="rId2"/>
              </a:rPr>
              <a:t>SQL Server In-Memory OLTP Internals for SQL Server 2016</a:t>
            </a:r>
            <a:endParaRPr lang="en-US" sz="2000" dirty="0">
              <a:solidFill>
                <a:schemeClr val="tx1"/>
              </a:solidFill>
            </a:endParaRPr>
          </a:p>
          <a:p>
            <a:pPr marL="342900" lvl="0" indent="-342900">
              <a:spcBef>
                <a:spcPts val="0"/>
              </a:spcBef>
              <a:buClr>
                <a:srgbClr val="0090D2"/>
              </a:buClr>
              <a:buFont typeface="Arial"/>
              <a:buChar char="•"/>
            </a:pPr>
            <a:r>
              <a:rPr lang="en-US" sz="2000" dirty="0">
                <a:solidFill>
                  <a:schemeClr val="tx1"/>
                </a:solidFill>
                <a:hlinkClick r:id="rId3"/>
              </a:rPr>
              <a:t>In-Memory OLTP Videos: What it is and When/How to use it</a:t>
            </a:r>
            <a:endParaRPr lang="en-US" sz="2000" dirty="0">
              <a:solidFill>
                <a:schemeClr val="tx1"/>
              </a:solidFill>
            </a:endParaRPr>
          </a:p>
          <a:p>
            <a:pPr marL="342900" lvl="0" indent="-342900">
              <a:spcBef>
                <a:spcPts val="0"/>
              </a:spcBef>
              <a:buClr>
                <a:srgbClr val="0090D2"/>
              </a:buClr>
              <a:buFont typeface="Arial"/>
              <a:buChar char="•"/>
            </a:pPr>
            <a:r>
              <a:rPr lang="en-US" sz="2000" dirty="0">
                <a:solidFill>
                  <a:schemeClr val="tx1"/>
                </a:solidFill>
                <a:hlinkClick r:id="rId4"/>
              </a:rPr>
              <a:t>Explore In-Memory OLTP architectures and customer case studies</a:t>
            </a:r>
            <a:endParaRPr lang="en-US" sz="2000" dirty="0">
              <a:solidFill>
                <a:schemeClr val="tx1"/>
              </a:solidFill>
            </a:endParaRPr>
          </a:p>
          <a:p>
            <a:pPr marL="342900" lvl="0" indent="-342900">
              <a:spcBef>
                <a:spcPts val="0"/>
              </a:spcBef>
              <a:buClr>
                <a:srgbClr val="0090D2"/>
              </a:buClr>
              <a:buFont typeface="Arial"/>
              <a:buChar char="•"/>
            </a:pPr>
            <a:r>
              <a:rPr lang="en-US" sz="2000" dirty="0">
                <a:solidFill>
                  <a:schemeClr val="tx1"/>
                </a:solidFill>
                <a:hlinkClick r:id="rId5"/>
              </a:rPr>
              <a:t>Review In-Memory OLTP in SQL Server 2016 and Azure SQL Database</a:t>
            </a:r>
            <a:endParaRPr lang="en-US" sz="2000" dirty="0">
              <a:solidFill>
                <a:schemeClr val="tx1"/>
              </a:solidFill>
            </a:endParaRPr>
          </a:p>
          <a:p>
            <a:pPr marL="342900" lvl="0" indent="-342900">
              <a:spcBef>
                <a:spcPts val="0"/>
              </a:spcBef>
              <a:buClr>
                <a:srgbClr val="0090D2"/>
              </a:buClr>
              <a:buFont typeface="Arial"/>
              <a:buChar char="•"/>
            </a:pPr>
            <a:r>
              <a:rPr lang="en-US" sz="2000" dirty="0">
                <a:solidFill>
                  <a:schemeClr val="tx1"/>
                </a:solidFill>
                <a:hlinkClick r:id="rId6"/>
              </a:rPr>
              <a:t>In-Memory OLTP (In-Memory Optimization) docs</a:t>
            </a:r>
            <a:endParaRPr lang="en-US" sz="2000" dirty="0">
              <a:solidFill>
                <a:schemeClr val="tx1"/>
              </a:solidFill>
            </a:endParaRPr>
          </a:p>
        </p:txBody>
      </p:sp>
    </p:spTree>
    <p:extLst>
      <p:ext uri="{BB962C8B-B14F-4D97-AF65-F5344CB8AC3E}">
        <p14:creationId xmlns:p14="http://schemas.microsoft.com/office/powerpoint/2010/main" val="356017814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Bonus </a:t>
            </a:r>
            <a:br>
              <a:rPr lang="en-US" dirty="0"/>
            </a:br>
            <a:br>
              <a:rPr lang="en-US" dirty="0"/>
            </a:br>
            <a:r>
              <a:rPr lang="en-US" dirty="0"/>
              <a:t>Material</a:t>
            </a:r>
          </a:p>
        </p:txBody>
      </p:sp>
    </p:spTree>
    <p:extLst>
      <p:ext uri="{BB962C8B-B14F-4D97-AF65-F5344CB8AC3E}">
        <p14:creationId xmlns:p14="http://schemas.microsoft.com/office/powerpoint/2010/main" val="278813388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Troubleshooting</a:t>
            </a:r>
          </a:p>
        </p:txBody>
      </p:sp>
      <p:sp>
        <p:nvSpPr>
          <p:cNvPr id="10" name="Content Placeholder 9"/>
          <p:cNvSpPr>
            <a:spLocks noGrp="1"/>
          </p:cNvSpPr>
          <p:nvPr>
            <p:ph idx="10"/>
          </p:nvPr>
        </p:nvSpPr>
        <p:spPr>
          <a:xfrm>
            <a:off x="336692" y="809271"/>
            <a:ext cx="8261350" cy="4026586"/>
          </a:xfrm>
        </p:spPr>
        <p:txBody>
          <a:bodyPr/>
          <a:lstStyle/>
          <a:p>
            <a:pPr lvl="0"/>
            <a:r>
              <a:rPr lang="en-US" sz="1400" dirty="0"/>
              <a:t>Validation errors.  </a:t>
            </a:r>
            <a:r>
              <a:rPr lang="en-US" sz="1400" u="sng" dirty="0">
                <a:hlinkClick r:id="rId3"/>
              </a:rPr>
              <a:t>Check out this blog</a:t>
            </a:r>
            <a:endParaRPr lang="en-US" sz="1400" dirty="0"/>
          </a:p>
          <a:p>
            <a:pPr lvl="0"/>
            <a:r>
              <a:rPr lang="en-US" sz="1400" u="sng" dirty="0">
                <a:hlinkClick r:id="rId4"/>
              </a:rPr>
              <a:t>Upgrade from 2014 to 2016 can take time</a:t>
            </a:r>
            <a:endParaRPr lang="en-US" sz="1400" dirty="0"/>
          </a:p>
          <a:p>
            <a:pPr lvl="0"/>
            <a:r>
              <a:rPr lang="en-US" sz="1400" u="sng" dirty="0">
                <a:hlinkClick r:id="rId5"/>
              </a:rPr>
              <a:t>Large checkpoint files for 2016</a:t>
            </a:r>
            <a:r>
              <a:rPr lang="en-US" sz="1400" dirty="0">
                <a:hlinkClick r:id="rId5"/>
              </a:rPr>
              <a:t> </a:t>
            </a:r>
            <a:r>
              <a:rPr lang="en-US" sz="1400" dirty="0"/>
              <a:t>could take up more space and increase recovery times</a:t>
            </a:r>
          </a:p>
          <a:p>
            <a:pPr lvl="0"/>
            <a:r>
              <a:rPr lang="en-US" sz="1400" dirty="0"/>
              <a:t>Log growths, XTP_CHECKPOINT waits. Hotfix 6051103</a:t>
            </a:r>
          </a:p>
          <a:p>
            <a:pPr lvl="0"/>
            <a:r>
              <a:rPr lang="en-US" sz="1400" dirty="0"/>
              <a:t>Checkpoint file shut down and with no detailed info: </a:t>
            </a:r>
            <a:r>
              <a:rPr lang="en-US" sz="1400" u="sng" dirty="0">
                <a:hlinkClick r:id="rId6"/>
              </a:rPr>
              <a:t>https://support.microsoft.com/en-us/kb/3090141</a:t>
            </a:r>
            <a:r>
              <a:rPr lang="en-US" sz="1400" dirty="0"/>
              <a:t> </a:t>
            </a:r>
          </a:p>
          <a:p>
            <a:pPr lvl="0"/>
            <a:r>
              <a:rPr lang="en-US" sz="1400" dirty="0"/>
              <a:t>Unable to rebuild log  6424109 (by design)</a:t>
            </a:r>
          </a:p>
          <a:p>
            <a:pPr lvl="0"/>
            <a:r>
              <a:rPr lang="en-US" sz="1400" dirty="0"/>
              <a:t>Set filegroup offline. NEVER do it because you can’t set it online again (filestream limitation)</a:t>
            </a:r>
          </a:p>
          <a:p>
            <a:pPr lvl="0"/>
            <a:r>
              <a:rPr lang="en-US" sz="1400" dirty="0"/>
              <a:t>You can’t remove HK filegroup after you add it 2016 LOB can cause memory issues</a:t>
            </a:r>
          </a:p>
          <a:p>
            <a:pPr lvl="0"/>
            <a:r>
              <a:rPr lang="en-US" sz="1400" dirty="0"/>
              <a:t>Other CSS Observations</a:t>
            </a:r>
          </a:p>
          <a:p>
            <a:pPr lvl="1"/>
            <a:r>
              <a:rPr lang="en-US" sz="1400" dirty="0"/>
              <a:t>Hash index doesn’t have a concept of “covered index”</a:t>
            </a:r>
          </a:p>
          <a:p>
            <a:pPr lvl="1"/>
            <a:r>
              <a:rPr lang="en-US" sz="1400" dirty="0"/>
              <a:t>Low memory can cause recovery to fail (because we need everything in memory)</a:t>
            </a:r>
          </a:p>
          <a:p>
            <a:pPr lvl="1"/>
            <a:r>
              <a:rPr lang="en-US" sz="1400" dirty="0"/>
              <a:t>No dbcc checkdb support (but checkpoint files and backup have checksum)</a:t>
            </a:r>
          </a:p>
          <a:p>
            <a:pPr lvl="2"/>
            <a:endParaRPr lang="en-US" dirty="0"/>
          </a:p>
        </p:txBody>
      </p:sp>
      <p:sp>
        <p:nvSpPr>
          <p:cNvPr id="4" name="Thought Bubble: Cloud 3"/>
          <p:cNvSpPr/>
          <p:nvPr/>
        </p:nvSpPr>
        <p:spPr>
          <a:xfrm>
            <a:off x="5386316" y="251227"/>
            <a:ext cx="3653051" cy="827964"/>
          </a:xfrm>
          <a:prstGeom prst="cloudCallout">
            <a:avLst>
              <a:gd name="adj1" fmla="val -50223"/>
              <a:gd name="adj2" fmla="val 4876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From the CSS team</a:t>
            </a:r>
          </a:p>
        </p:txBody>
      </p:sp>
    </p:spTree>
    <p:extLst>
      <p:ext uri="{BB962C8B-B14F-4D97-AF65-F5344CB8AC3E}">
        <p14:creationId xmlns:p14="http://schemas.microsoft.com/office/powerpoint/2010/main" val="32730472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Path to In-Memory OLTP</a:t>
            </a:r>
          </a:p>
        </p:txBody>
      </p:sp>
      <p:graphicFrame>
        <p:nvGraphicFramePr>
          <p:cNvPr id="3" name="Content Placeholder 2"/>
          <p:cNvGraphicFramePr>
            <a:graphicFrameLocks noGrp="1"/>
          </p:cNvGraphicFramePr>
          <p:nvPr>
            <p:ph sz="quarter" idx="10"/>
            <p:extLst>
              <p:ext uri="{D42A27DB-BD31-4B8C-83A1-F6EECF244321}">
                <p14:modId xmlns:p14="http://schemas.microsoft.com/office/powerpoint/2010/main" val="1474496506"/>
              </p:ext>
            </p:extLst>
          </p:nvPr>
        </p:nvGraphicFramePr>
        <p:xfrm>
          <a:off x="452438" y="1385455"/>
          <a:ext cx="8242300" cy="323272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1451200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200" dirty="0"/>
              <a:t>Architecture Pillars</a:t>
            </a:r>
          </a:p>
        </p:txBody>
      </p:sp>
      <p:sp>
        <p:nvSpPr>
          <p:cNvPr id="4" name="Slide Number Placeholder 3"/>
          <p:cNvSpPr>
            <a:spLocks noGrp="1"/>
          </p:cNvSpPr>
          <p:nvPr>
            <p:ph type="sldNum" sz="quarter" idx="4"/>
          </p:nvPr>
        </p:nvSpPr>
        <p:spPr/>
        <p:txBody>
          <a:bodyPr/>
          <a:lstStyle/>
          <a:p>
            <a:fld id="{2501BE23-1565-7B4A-A660-ADF397564F82}" type="slidenum">
              <a:rPr lang="en-US" smtClean="0"/>
              <a:pPr/>
              <a:t>60</a:t>
            </a:fld>
            <a:endParaRPr lang="en-US" dirty="0"/>
          </a:p>
        </p:txBody>
      </p:sp>
      <p:pic>
        <p:nvPicPr>
          <p:cNvPr id="2" name="Picture 1"/>
          <p:cNvPicPr>
            <a:picLocks noChangeAspect="1"/>
          </p:cNvPicPr>
          <p:nvPr/>
        </p:nvPicPr>
        <p:blipFill>
          <a:blip r:embed="rId3"/>
          <a:stretch>
            <a:fillRect/>
          </a:stretch>
        </p:blipFill>
        <p:spPr>
          <a:xfrm>
            <a:off x="0" y="613369"/>
            <a:ext cx="9144000" cy="3916761"/>
          </a:xfrm>
          <a:prstGeom prst="rect">
            <a:avLst/>
          </a:prstGeom>
        </p:spPr>
      </p:pic>
    </p:spTree>
    <p:extLst>
      <p:ext uri="{BB962C8B-B14F-4D97-AF65-F5344CB8AC3E}">
        <p14:creationId xmlns:p14="http://schemas.microsoft.com/office/powerpoint/2010/main" val="100380971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200" dirty="0"/>
              <a:t>The Challenge</a:t>
            </a:r>
          </a:p>
        </p:txBody>
      </p:sp>
      <p:sp>
        <p:nvSpPr>
          <p:cNvPr id="4" name="Slide Number Placeholder 3"/>
          <p:cNvSpPr>
            <a:spLocks noGrp="1"/>
          </p:cNvSpPr>
          <p:nvPr>
            <p:ph type="sldNum" sz="quarter" idx="4"/>
          </p:nvPr>
        </p:nvSpPr>
        <p:spPr>
          <a:xfrm>
            <a:off x="536088" y="4579329"/>
            <a:ext cx="2133600" cy="274637"/>
          </a:xfrm>
        </p:spPr>
        <p:txBody>
          <a:bodyPr/>
          <a:lstStyle/>
          <a:p>
            <a:fld id="{2501BE23-1565-7B4A-A660-ADF397564F82}" type="slidenum">
              <a:rPr lang="en-US" smtClean="0"/>
              <a:pPr/>
              <a:t>61</a:t>
            </a:fld>
            <a:endParaRPr lang="en-US" dirty="0"/>
          </a:p>
        </p:txBody>
      </p:sp>
      <p:pic>
        <p:nvPicPr>
          <p:cNvPr id="5" name="Picture 4"/>
          <p:cNvPicPr/>
          <p:nvPr>
            <p:extLst>
              <p:ext uri="{D42A27DB-BD31-4B8C-83A1-F6EECF244321}">
                <p14:modId xmlns:p14="http://schemas.microsoft.com/office/powerpoint/2010/main" val="2120607309"/>
              </p:ext>
            </p:extLst>
          </p:nvPr>
        </p:nvPicPr>
        <p:blipFill>
          <a:blip r:embed="rId2"/>
          <a:stretch>
            <a:fillRect/>
          </a:stretch>
        </p:blipFill>
        <p:spPr>
          <a:xfrm>
            <a:off x="564484" y="1000664"/>
            <a:ext cx="5034458" cy="3942092"/>
          </a:xfrm>
          <a:prstGeom prst="rect">
            <a:avLst/>
          </a:prstGeom>
        </p:spPr>
      </p:pic>
      <p:grpSp>
        <p:nvGrpSpPr>
          <p:cNvPr id="6" name="Group 5"/>
          <p:cNvGrpSpPr/>
          <p:nvPr/>
        </p:nvGrpSpPr>
        <p:grpSpPr>
          <a:xfrm>
            <a:off x="6224954" y="251227"/>
            <a:ext cx="1426603" cy="4906412"/>
            <a:chOff x="7132627" y="1151982"/>
            <a:chExt cx="1973391" cy="5545967"/>
          </a:xfrm>
        </p:grpSpPr>
        <p:sp>
          <p:nvSpPr>
            <p:cNvPr id="7" name="TextBox 6"/>
            <p:cNvSpPr txBox="1"/>
            <p:nvPr/>
          </p:nvSpPr>
          <p:spPr>
            <a:xfrm rot="16200000">
              <a:off x="8625157" y="1300206"/>
              <a:ext cx="544831" cy="340307"/>
            </a:xfrm>
            <a:prstGeom prst="rect">
              <a:avLst/>
            </a:prstGeom>
            <a:noFill/>
            <a:ln>
              <a:noFill/>
            </a:ln>
          </p:spPr>
          <p:txBody>
            <a:bodyPr wrap="none" rtlCol="0">
              <a:spAutoFit/>
            </a:bodyPr>
            <a:lstStyle/>
            <a:p>
              <a:pPr defTabSz="896455">
                <a:defRPr/>
              </a:pPr>
              <a:r>
                <a:rPr lang="en-US" sz="1568" kern="0" dirty="0"/>
                <a:t>10%</a:t>
              </a:r>
            </a:p>
          </p:txBody>
        </p:sp>
        <p:grpSp>
          <p:nvGrpSpPr>
            <p:cNvPr id="8" name="Group 7"/>
            <p:cNvGrpSpPr/>
            <p:nvPr/>
          </p:nvGrpSpPr>
          <p:grpSpPr>
            <a:xfrm>
              <a:off x="7132627" y="1151982"/>
              <a:ext cx="1973391" cy="5545967"/>
              <a:chOff x="7132627" y="1151982"/>
              <a:chExt cx="1973391" cy="5545967"/>
            </a:xfrm>
          </p:grpSpPr>
          <p:sp>
            <p:nvSpPr>
              <p:cNvPr id="9" name="TextBox 8"/>
              <p:cNvSpPr txBox="1"/>
              <p:nvPr/>
            </p:nvSpPr>
            <p:spPr>
              <a:xfrm rot="16200000">
                <a:off x="8625157" y="6245428"/>
                <a:ext cx="544831" cy="340307"/>
              </a:xfrm>
              <a:prstGeom prst="rect">
                <a:avLst/>
              </a:prstGeom>
              <a:noFill/>
              <a:ln>
                <a:noFill/>
              </a:ln>
            </p:spPr>
            <p:txBody>
              <a:bodyPr wrap="none" rtlCol="0">
                <a:spAutoFit/>
              </a:bodyPr>
              <a:lstStyle/>
              <a:p>
                <a:pPr defTabSz="896455">
                  <a:defRPr/>
                </a:pPr>
                <a:r>
                  <a:rPr lang="en-US" sz="1568" kern="0" dirty="0"/>
                  <a:t>10%</a:t>
                </a:r>
              </a:p>
            </p:txBody>
          </p:sp>
          <p:grpSp>
            <p:nvGrpSpPr>
              <p:cNvPr id="10" name="Group 9"/>
              <p:cNvGrpSpPr/>
              <p:nvPr/>
            </p:nvGrpSpPr>
            <p:grpSpPr>
              <a:xfrm>
                <a:off x="7132627" y="1151982"/>
                <a:ext cx="1973391" cy="5545967"/>
                <a:chOff x="6400800" y="1600200"/>
                <a:chExt cx="1973391" cy="4087357"/>
              </a:xfrm>
            </p:grpSpPr>
            <p:sp>
              <p:nvSpPr>
                <p:cNvPr id="11" name="Rectangle 10"/>
                <p:cNvSpPr/>
                <p:nvPr/>
              </p:nvSpPr>
              <p:spPr>
                <a:xfrm>
                  <a:off x="6400800" y="1600200"/>
                  <a:ext cx="1524000" cy="448047"/>
                </a:xfrm>
                <a:prstGeom prst="rect">
                  <a:avLst/>
                </a:prstGeom>
                <a:solidFill>
                  <a:srgbClr val="FFFF00"/>
                </a:solidFill>
                <a:ln w="25400" cap="flat" cmpd="sng" algn="ctr">
                  <a:solidFill>
                    <a:srgbClr val="000000"/>
                  </a:solidFill>
                  <a:prstDash val="solid"/>
                </a:ln>
                <a:effectLst/>
              </p:spPr>
              <p:txBody>
                <a:bodyPr rtlCol="0" anchor="ctr"/>
                <a:lstStyle/>
                <a:p>
                  <a:pPr algn="ctr" defTabSz="896455">
                    <a:defRPr/>
                  </a:pPr>
                  <a:r>
                    <a:rPr lang="en-US" sz="1600" kern="0" dirty="0">
                      <a:solidFill>
                        <a:srgbClr val="000000"/>
                      </a:solidFill>
                      <a:latin typeface="Calibri"/>
                    </a:rPr>
                    <a:t>Network, TDS</a:t>
                  </a:r>
                </a:p>
              </p:txBody>
            </p:sp>
            <p:sp>
              <p:nvSpPr>
                <p:cNvPr id="12" name="Rectangle 11"/>
                <p:cNvSpPr/>
                <p:nvPr/>
              </p:nvSpPr>
              <p:spPr>
                <a:xfrm>
                  <a:off x="6400800" y="2048248"/>
                  <a:ext cx="1524000" cy="579682"/>
                </a:xfrm>
                <a:prstGeom prst="rect">
                  <a:avLst/>
                </a:prstGeom>
                <a:solidFill>
                  <a:srgbClr val="9BCA6C"/>
                </a:solidFill>
                <a:ln w="25400" cap="flat" cmpd="sng" algn="ctr">
                  <a:solidFill>
                    <a:srgbClr val="000000"/>
                  </a:solidFill>
                  <a:prstDash val="solid"/>
                </a:ln>
                <a:effectLst/>
              </p:spPr>
              <p:txBody>
                <a:bodyPr rtlCol="0" anchor="ctr"/>
                <a:lstStyle/>
                <a:p>
                  <a:pPr algn="ctr" defTabSz="896455">
                    <a:defRPr/>
                  </a:pPr>
                  <a:r>
                    <a:rPr lang="en-US" sz="1600" kern="0" dirty="0">
                      <a:solidFill>
                        <a:srgbClr val="000000"/>
                      </a:solidFill>
                      <a:latin typeface="Calibri"/>
                    </a:rPr>
                    <a:t>T-SQL interpreter</a:t>
                  </a:r>
                </a:p>
              </p:txBody>
            </p:sp>
            <p:sp>
              <p:nvSpPr>
                <p:cNvPr id="13" name="Rectangle 12"/>
                <p:cNvSpPr/>
                <p:nvPr/>
              </p:nvSpPr>
              <p:spPr>
                <a:xfrm>
                  <a:off x="6400800" y="2627931"/>
                  <a:ext cx="1524000" cy="686446"/>
                </a:xfrm>
                <a:prstGeom prst="rect">
                  <a:avLst/>
                </a:prstGeom>
                <a:solidFill>
                  <a:srgbClr val="9BCA6C"/>
                </a:solidFill>
                <a:ln w="25400" cap="flat" cmpd="sng" algn="ctr">
                  <a:solidFill>
                    <a:srgbClr val="000000"/>
                  </a:solidFill>
                  <a:prstDash val="solid"/>
                </a:ln>
                <a:effectLst/>
              </p:spPr>
              <p:txBody>
                <a:bodyPr rtlCol="0" anchor="ctr"/>
                <a:lstStyle/>
                <a:p>
                  <a:pPr algn="ctr" defTabSz="896455">
                    <a:defRPr/>
                  </a:pPr>
                  <a:r>
                    <a:rPr lang="en-US" sz="1600" kern="0" dirty="0">
                      <a:solidFill>
                        <a:srgbClr val="000000"/>
                      </a:solidFill>
                      <a:latin typeface="Calibri"/>
                    </a:rPr>
                    <a:t>Query Execution</a:t>
                  </a:r>
                </a:p>
              </p:txBody>
            </p:sp>
            <p:sp>
              <p:nvSpPr>
                <p:cNvPr id="14" name="Rectangle 13"/>
                <p:cNvSpPr/>
                <p:nvPr/>
              </p:nvSpPr>
              <p:spPr>
                <a:xfrm>
                  <a:off x="6400800" y="3314377"/>
                  <a:ext cx="1524000" cy="343223"/>
                </a:xfrm>
                <a:prstGeom prst="rect">
                  <a:avLst/>
                </a:prstGeom>
                <a:solidFill>
                  <a:srgbClr val="9BCA6C"/>
                </a:solidFill>
                <a:ln w="25400" cap="flat" cmpd="sng" algn="ctr">
                  <a:solidFill>
                    <a:srgbClr val="000000"/>
                  </a:solidFill>
                  <a:prstDash val="solid"/>
                </a:ln>
                <a:effectLst/>
              </p:spPr>
              <p:txBody>
                <a:bodyPr rtlCol="0" anchor="ctr"/>
                <a:lstStyle/>
                <a:p>
                  <a:pPr algn="ctr" defTabSz="896455">
                    <a:defRPr/>
                  </a:pPr>
                  <a:r>
                    <a:rPr lang="en-US" sz="1600" kern="0" dirty="0">
                      <a:solidFill>
                        <a:srgbClr val="000000"/>
                      </a:solidFill>
                      <a:latin typeface="Calibri"/>
                    </a:rPr>
                    <a:t>Expressions</a:t>
                  </a:r>
                </a:p>
              </p:txBody>
            </p:sp>
            <p:sp>
              <p:nvSpPr>
                <p:cNvPr id="15" name="Rectangle 14"/>
                <p:cNvSpPr/>
                <p:nvPr/>
              </p:nvSpPr>
              <p:spPr>
                <a:xfrm>
                  <a:off x="6403383" y="3657599"/>
                  <a:ext cx="1521417" cy="847887"/>
                </a:xfrm>
                <a:prstGeom prst="rect">
                  <a:avLst/>
                </a:prstGeom>
                <a:solidFill>
                  <a:srgbClr val="DC8C5A"/>
                </a:solidFill>
                <a:ln w="25400" cap="flat" cmpd="sng" algn="ctr">
                  <a:solidFill>
                    <a:srgbClr val="000000"/>
                  </a:solidFill>
                  <a:prstDash val="solid"/>
                </a:ln>
                <a:effectLst/>
              </p:spPr>
              <p:txBody>
                <a:bodyPr rtlCol="0" anchor="ctr"/>
                <a:lstStyle/>
                <a:p>
                  <a:pPr algn="ctr" defTabSz="896455"/>
                  <a:r>
                    <a:rPr lang="en-US" sz="1600" kern="0" dirty="0">
                      <a:solidFill>
                        <a:srgbClr val="000000"/>
                      </a:solidFill>
                      <a:latin typeface="Calibri"/>
                    </a:rPr>
                    <a:t>Access Methods</a:t>
                  </a:r>
                </a:p>
              </p:txBody>
            </p:sp>
            <p:sp>
              <p:nvSpPr>
                <p:cNvPr id="16" name="Rectangle 15"/>
                <p:cNvSpPr/>
                <p:nvPr/>
              </p:nvSpPr>
              <p:spPr>
                <a:xfrm>
                  <a:off x="6403383" y="4505487"/>
                  <a:ext cx="1521417" cy="796172"/>
                </a:xfrm>
                <a:prstGeom prst="rect">
                  <a:avLst/>
                </a:prstGeom>
                <a:solidFill>
                  <a:srgbClr val="DC8C5A"/>
                </a:solidFill>
                <a:ln w="25400" cap="flat" cmpd="sng" algn="ctr">
                  <a:solidFill>
                    <a:srgbClr val="000000"/>
                  </a:solidFill>
                  <a:prstDash val="solid"/>
                </a:ln>
                <a:effectLst/>
              </p:spPr>
              <p:txBody>
                <a:bodyPr rtlCol="0" anchor="ctr"/>
                <a:lstStyle/>
                <a:p>
                  <a:pPr algn="ctr" defTabSz="896455">
                    <a:defRPr/>
                  </a:pPr>
                  <a:r>
                    <a:rPr lang="en-US" sz="1600" kern="0" dirty="0">
                      <a:solidFill>
                        <a:srgbClr val="000000"/>
                      </a:solidFill>
                      <a:latin typeface="Calibri"/>
                    </a:rPr>
                    <a:t>Transaction, Lock, Log Managers</a:t>
                  </a:r>
                </a:p>
              </p:txBody>
            </p:sp>
            <p:sp>
              <p:nvSpPr>
                <p:cNvPr id="17" name="Rectangle 16"/>
                <p:cNvSpPr/>
                <p:nvPr/>
              </p:nvSpPr>
              <p:spPr>
                <a:xfrm>
                  <a:off x="6403383" y="5301660"/>
                  <a:ext cx="1521418" cy="385897"/>
                </a:xfrm>
                <a:prstGeom prst="rect">
                  <a:avLst/>
                </a:prstGeom>
                <a:solidFill>
                  <a:schemeClr val="bg1">
                    <a:lumMod val="85000"/>
                  </a:schemeClr>
                </a:solidFill>
                <a:ln w="25400" cap="flat" cmpd="sng" algn="ctr">
                  <a:solidFill>
                    <a:srgbClr val="000000"/>
                  </a:solidFill>
                  <a:prstDash val="solid"/>
                </a:ln>
                <a:effectLst/>
              </p:spPr>
              <p:txBody>
                <a:bodyPr rtlCol="0" anchor="ctr"/>
                <a:lstStyle/>
                <a:p>
                  <a:pPr algn="ctr" defTabSz="896455">
                    <a:defRPr/>
                  </a:pPr>
                  <a:r>
                    <a:rPr lang="en-US" sz="1600" kern="0" dirty="0">
                      <a:solidFill>
                        <a:srgbClr val="000000"/>
                      </a:solidFill>
                      <a:latin typeface="Calibri"/>
                    </a:rPr>
                    <a:t>SOS, OS and I/O</a:t>
                  </a:r>
                </a:p>
              </p:txBody>
            </p:sp>
            <p:sp>
              <p:nvSpPr>
                <p:cNvPr id="18" name="TextBox 17"/>
                <p:cNvSpPr txBox="1"/>
                <p:nvPr/>
              </p:nvSpPr>
              <p:spPr>
                <a:xfrm rot="16200000">
                  <a:off x="7964976" y="2641760"/>
                  <a:ext cx="401539" cy="340307"/>
                </a:xfrm>
                <a:prstGeom prst="rect">
                  <a:avLst/>
                </a:prstGeom>
                <a:noFill/>
                <a:ln>
                  <a:noFill/>
                </a:ln>
              </p:spPr>
              <p:txBody>
                <a:bodyPr wrap="none" rtlCol="0">
                  <a:spAutoFit/>
                </a:bodyPr>
                <a:lstStyle/>
                <a:p>
                  <a:pPr defTabSz="896455">
                    <a:defRPr/>
                  </a:pPr>
                  <a:r>
                    <a:rPr lang="en-US" sz="1568" kern="0" dirty="0"/>
                    <a:t>35%</a:t>
                  </a:r>
                </a:p>
              </p:txBody>
            </p:sp>
            <p:sp>
              <p:nvSpPr>
                <p:cNvPr id="19" name="TextBox 18"/>
                <p:cNvSpPr txBox="1"/>
                <p:nvPr/>
              </p:nvSpPr>
              <p:spPr>
                <a:xfrm rot="16200000">
                  <a:off x="7964977" y="4335334"/>
                  <a:ext cx="401539" cy="340307"/>
                </a:xfrm>
                <a:prstGeom prst="rect">
                  <a:avLst/>
                </a:prstGeom>
                <a:noFill/>
                <a:ln>
                  <a:noFill/>
                </a:ln>
              </p:spPr>
              <p:txBody>
                <a:bodyPr wrap="none" rtlCol="0">
                  <a:spAutoFit/>
                </a:bodyPr>
                <a:lstStyle/>
                <a:p>
                  <a:pPr defTabSz="896455">
                    <a:defRPr/>
                  </a:pPr>
                  <a:r>
                    <a:rPr lang="en-US" sz="1568" kern="0" dirty="0"/>
                    <a:t>45%</a:t>
                  </a:r>
                </a:p>
              </p:txBody>
            </p:sp>
            <p:cxnSp>
              <p:nvCxnSpPr>
                <p:cNvPr id="20" name="Straight Connector 19"/>
                <p:cNvCxnSpPr/>
                <p:nvPr/>
              </p:nvCxnSpPr>
              <p:spPr>
                <a:xfrm flipV="1">
                  <a:off x="7924801" y="3657600"/>
                  <a:ext cx="449390" cy="1"/>
                </a:xfrm>
                <a:prstGeom prst="line">
                  <a:avLst/>
                </a:prstGeom>
                <a:noFill/>
                <a:ln w="25400" cap="flat" cmpd="sng" algn="ctr">
                  <a:solidFill>
                    <a:srgbClr val="000000"/>
                  </a:solidFill>
                  <a:prstDash val="solid"/>
                </a:ln>
                <a:effectLst>
                  <a:outerShdw blurRad="40000" dist="20000" dir="5400000" rotWithShape="0">
                    <a:srgbClr val="000000">
                      <a:alpha val="38000"/>
                    </a:srgbClr>
                  </a:outerShdw>
                </a:effectLst>
              </p:spPr>
            </p:cxnSp>
            <p:cxnSp>
              <p:nvCxnSpPr>
                <p:cNvPr id="21" name="Straight Connector 20"/>
                <p:cNvCxnSpPr/>
                <p:nvPr/>
              </p:nvCxnSpPr>
              <p:spPr>
                <a:xfrm flipV="1">
                  <a:off x="7924801" y="5300752"/>
                  <a:ext cx="449390" cy="1"/>
                </a:xfrm>
                <a:prstGeom prst="line">
                  <a:avLst/>
                </a:prstGeom>
                <a:noFill/>
                <a:ln w="25400" cap="flat" cmpd="sng" algn="ctr">
                  <a:solidFill>
                    <a:srgbClr val="000000"/>
                  </a:solidFill>
                  <a:prstDash val="solid"/>
                </a:ln>
                <a:effectLst>
                  <a:outerShdw blurRad="40000" dist="20000" dir="5400000" rotWithShape="0">
                    <a:srgbClr val="000000">
                      <a:alpha val="38000"/>
                    </a:srgbClr>
                  </a:outerShdw>
                </a:effectLst>
              </p:spPr>
            </p:cxnSp>
            <p:cxnSp>
              <p:nvCxnSpPr>
                <p:cNvPr id="22" name="Straight Connector 21"/>
                <p:cNvCxnSpPr/>
                <p:nvPr/>
              </p:nvCxnSpPr>
              <p:spPr>
                <a:xfrm flipV="1">
                  <a:off x="7924801" y="2047339"/>
                  <a:ext cx="449390" cy="1"/>
                </a:xfrm>
                <a:prstGeom prst="line">
                  <a:avLst/>
                </a:prstGeom>
                <a:noFill/>
                <a:ln w="25400" cap="flat" cmpd="sng" algn="ctr">
                  <a:solidFill>
                    <a:srgbClr val="000000"/>
                  </a:solidFill>
                  <a:prstDash val="solid"/>
                </a:ln>
                <a:effectLst>
                  <a:outerShdw blurRad="40000" dist="20000" dir="5400000" rotWithShape="0">
                    <a:srgbClr val="000000">
                      <a:alpha val="38000"/>
                    </a:srgbClr>
                  </a:outerShdw>
                </a:effectLst>
              </p:spPr>
            </p:cxnSp>
          </p:grpSp>
        </p:grpSp>
      </p:grpSp>
    </p:spTree>
    <p:extLst>
      <p:ext uri="{BB962C8B-B14F-4D97-AF65-F5344CB8AC3E}">
        <p14:creationId xmlns:p14="http://schemas.microsoft.com/office/powerpoint/2010/main" val="321887583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quarter" idx="10"/>
            <p:extLst>
              <p:ext uri="{D42A27DB-BD31-4B8C-83A1-F6EECF244321}">
                <p14:modId xmlns:p14="http://schemas.microsoft.com/office/powerpoint/2010/main" val="2191776204"/>
              </p:ext>
            </p:extLst>
          </p:nvPr>
        </p:nvGraphicFramePr>
        <p:xfrm>
          <a:off x="457200" y="864183"/>
          <a:ext cx="8242300" cy="39613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2"/>
          <p:cNvSpPr>
            <a:spLocks noGrp="1"/>
          </p:cNvSpPr>
          <p:nvPr>
            <p:ph type="title"/>
          </p:nvPr>
        </p:nvSpPr>
        <p:spPr>
          <a:xfrm>
            <a:off x="457200" y="251227"/>
            <a:ext cx="8229600" cy="612956"/>
          </a:xfrm>
        </p:spPr>
        <p:txBody>
          <a:bodyPr/>
          <a:lstStyle/>
          <a:p>
            <a:r>
              <a:rPr lang="en-US" dirty="0"/>
              <a:t>The In-Memory OLTP Thread Model</a:t>
            </a:r>
          </a:p>
        </p:txBody>
      </p:sp>
      <p:sp>
        <p:nvSpPr>
          <p:cNvPr id="4" name="Slide Number Placeholder 3"/>
          <p:cNvSpPr>
            <a:spLocks noGrp="1"/>
          </p:cNvSpPr>
          <p:nvPr>
            <p:ph type="sldNum" sz="quarter" idx="4"/>
          </p:nvPr>
        </p:nvSpPr>
        <p:spPr/>
        <p:txBody>
          <a:bodyPr/>
          <a:lstStyle/>
          <a:p>
            <a:fld id="{2501BE23-1565-7B4A-A660-ADF397564F82}" type="slidenum">
              <a:rPr lang="en-US" smtClean="0"/>
              <a:pPr/>
              <a:t>62</a:t>
            </a:fld>
            <a:endParaRPr lang="en-US" dirty="0"/>
          </a:p>
        </p:txBody>
      </p:sp>
      <p:sp>
        <p:nvSpPr>
          <p:cNvPr id="2" name="Thought Bubble: Cloud 1"/>
          <p:cNvSpPr/>
          <p:nvPr/>
        </p:nvSpPr>
        <p:spPr>
          <a:xfrm>
            <a:off x="3890963" y="4338638"/>
            <a:ext cx="4333875" cy="595312"/>
          </a:xfrm>
          <a:prstGeom prst="cloudCallout">
            <a:avLst>
              <a:gd name="adj1" fmla="val 16859"/>
              <a:gd name="adj2" fmla="val -839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SQLOS workers dedicated to HK</a:t>
            </a:r>
          </a:p>
        </p:txBody>
      </p:sp>
    </p:spTree>
    <p:extLst>
      <p:ext uri="{BB962C8B-B14F-4D97-AF65-F5344CB8AC3E}">
        <p14:creationId xmlns:p14="http://schemas.microsoft.com/office/powerpoint/2010/main" val="96267888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quarter" idx="10"/>
            <p:extLst>
              <p:ext uri="{D42A27DB-BD31-4B8C-83A1-F6EECF244321}">
                <p14:modId xmlns:p14="http://schemas.microsoft.com/office/powerpoint/2010/main" val="2604259583"/>
              </p:ext>
            </p:extLst>
          </p:nvPr>
        </p:nvGraphicFramePr>
        <p:xfrm>
          <a:off x="463550" y="864183"/>
          <a:ext cx="8242300" cy="271559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2"/>
          <p:cNvSpPr>
            <a:spLocks noGrp="1"/>
          </p:cNvSpPr>
          <p:nvPr>
            <p:ph type="title"/>
          </p:nvPr>
        </p:nvSpPr>
        <p:spPr>
          <a:xfrm>
            <a:off x="469900" y="251227"/>
            <a:ext cx="8229600" cy="612956"/>
          </a:xfrm>
        </p:spPr>
        <p:txBody>
          <a:bodyPr/>
          <a:lstStyle/>
          <a:p>
            <a:r>
              <a:rPr lang="en-US" dirty="0"/>
              <a:t>In-Memory OLTP Thread Pool</a:t>
            </a:r>
          </a:p>
        </p:txBody>
      </p:sp>
      <p:sp>
        <p:nvSpPr>
          <p:cNvPr id="4" name="Slide Number Placeholder 3"/>
          <p:cNvSpPr>
            <a:spLocks noGrp="1"/>
          </p:cNvSpPr>
          <p:nvPr>
            <p:ph type="sldNum" sz="quarter" idx="4"/>
          </p:nvPr>
        </p:nvSpPr>
        <p:spPr/>
        <p:txBody>
          <a:bodyPr/>
          <a:lstStyle/>
          <a:p>
            <a:fld id="{2501BE23-1565-7B4A-A660-ADF397564F82}" type="slidenum">
              <a:rPr lang="en-US" smtClean="0"/>
              <a:pPr/>
              <a:t>63</a:t>
            </a:fld>
            <a:endParaRPr lang="en-US" dirty="0"/>
          </a:p>
        </p:txBody>
      </p:sp>
      <p:sp>
        <p:nvSpPr>
          <p:cNvPr id="6" name="Rectangle: Rounded Corners 5"/>
          <p:cNvSpPr/>
          <p:nvPr/>
        </p:nvSpPr>
        <p:spPr>
          <a:xfrm>
            <a:off x="469900" y="3682513"/>
            <a:ext cx="5454245" cy="806802"/>
          </a:xfrm>
          <a:prstGeom prst="round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Command = XTP_THREAD_POOL wait_type = DISPATCHER_QUEUE_SEMAPHORE  </a:t>
            </a:r>
          </a:p>
        </p:txBody>
      </p:sp>
      <p:sp>
        <p:nvSpPr>
          <p:cNvPr id="7" name="Rectangle: Rounded Corners 6"/>
          <p:cNvSpPr/>
          <p:nvPr/>
        </p:nvSpPr>
        <p:spPr>
          <a:xfrm>
            <a:off x="6060872" y="3682513"/>
            <a:ext cx="2638628" cy="845713"/>
          </a:xfrm>
          <a:prstGeom prst="round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Command = UNKNOWN TOKEN wait_type = XTP_PREEMPTIVE_TASK</a:t>
            </a:r>
          </a:p>
        </p:txBody>
      </p:sp>
      <p:sp>
        <p:nvSpPr>
          <p:cNvPr id="8" name="Rectangle: Rounded Corners 7"/>
          <p:cNvSpPr/>
          <p:nvPr/>
        </p:nvSpPr>
        <p:spPr>
          <a:xfrm>
            <a:off x="499477" y="4592049"/>
            <a:ext cx="8170446" cy="272375"/>
          </a:xfrm>
          <a:prstGeom prst="round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Ideal count = &lt; # schedulers&gt; ; idle timeout = 10 secs</a:t>
            </a:r>
          </a:p>
        </p:txBody>
      </p:sp>
      <p:sp>
        <p:nvSpPr>
          <p:cNvPr id="9" name="Rectangle 8"/>
          <p:cNvSpPr/>
          <p:nvPr/>
        </p:nvSpPr>
        <p:spPr>
          <a:xfrm>
            <a:off x="8195553" y="938719"/>
            <a:ext cx="418290" cy="2577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t>
            </a:r>
          </a:p>
        </p:txBody>
      </p:sp>
      <p:sp>
        <p:nvSpPr>
          <p:cNvPr id="10" name="Rectangle 9"/>
          <p:cNvSpPr/>
          <p:nvPr/>
        </p:nvSpPr>
        <p:spPr>
          <a:xfrm>
            <a:off x="5534983" y="920421"/>
            <a:ext cx="389162" cy="256125"/>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a:t>
            </a:r>
          </a:p>
        </p:txBody>
      </p:sp>
      <p:sp>
        <p:nvSpPr>
          <p:cNvPr id="11" name="Rectangle 10"/>
          <p:cNvSpPr/>
          <p:nvPr/>
        </p:nvSpPr>
        <p:spPr>
          <a:xfrm>
            <a:off x="2613498" y="938719"/>
            <a:ext cx="418290" cy="257783"/>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a:t>
            </a:r>
          </a:p>
        </p:txBody>
      </p:sp>
      <p:sp>
        <p:nvSpPr>
          <p:cNvPr id="12" name="Rectangle 11"/>
          <p:cNvSpPr/>
          <p:nvPr/>
        </p:nvSpPr>
        <p:spPr>
          <a:xfrm>
            <a:off x="7078494" y="189982"/>
            <a:ext cx="418290" cy="2577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t>
            </a:r>
          </a:p>
        </p:txBody>
      </p:sp>
      <p:sp>
        <p:nvSpPr>
          <p:cNvPr id="13" name="Rectangle 12"/>
          <p:cNvSpPr/>
          <p:nvPr/>
        </p:nvSpPr>
        <p:spPr>
          <a:xfrm>
            <a:off x="7083358" y="547977"/>
            <a:ext cx="418290" cy="257783"/>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a:t>
            </a:r>
          </a:p>
        </p:txBody>
      </p:sp>
      <p:sp>
        <p:nvSpPr>
          <p:cNvPr id="14" name="TextBox 13"/>
          <p:cNvSpPr txBox="1"/>
          <p:nvPr/>
        </p:nvSpPr>
        <p:spPr>
          <a:xfrm>
            <a:off x="7496784" y="163524"/>
            <a:ext cx="1548822" cy="307777"/>
          </a:xfrm>
          <a:prstGeom prst="rect">
            <a:avLst/>
          </a:prstGeom>
          <a:noFill/>
        </p:spPr>
        <p:txBody>
          <a:bodyPr wrap="none" rtlCol="0">
            <a:spAutoFit/>
          </a:bodyPr>
          <a:lstStyle/>
          <a:p>
            <a:r>
              <a:rPr lang="en-US" sz="1400" dirty="0"/>
              <a:t>hidden scheduler</a:t>
            </a:r>
          </a:p>
        </p:txBody>
      </p:sp>
      <p:sp>
        <p:nvSpPr>
          <p:cNvPr id="15" name="TextBox 14"/>
          <p:cNvSpPr txBox="1"/>
          <p:nvPr/>
        </p:nvSpPr>
        <p:spPr>
          <a:xfrm>
            <a:off x="7496784" y="495145"/>
            <a:ext cx="1332416" cy="307777"/>
          </a:xfrm>
          <a:prstGeom prst="rect">
            <a:avLst/>
          </a:prstGeom>
          <a:noFill/>
        </p:spPr>
        <p:txBody>
          <a:bodyPr wrap="none" rtlCol="0">
            <a:spAutoFit/>
          </a:bodyPr>
          <a:lstStyle/>
          <a:p>
            <a:r>
              <a:rPr lang="en-US" sz="1400" dirty="0"/>
              <a:t>user scheduler</a:t>
            </a:r>
          </a:p>
        </p:txBody>
      </p:sp>
    </p:spTree>
    <p:extLst>
      <p:ext uri="{BB962C8B-B14F-4D97-AF65-F5344CB8AC3E}">
        <p14:creationId xmlns:p14="http://schemas.microsoft.com/office/powerpoint/2010/main" val="417531967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Data Modifications</a:t>
            </a:r>
          </a:p>
        </p:txBody>
      </p:sp>
      <p:sp>
        <p:nvSpPr>
          <p:cNvPr id="7" name="Content Placeholder 6"/>
          <p:cNvSpPr>
            <a:spLocks noGrp="1"/>
          </p:cNvSpPr>
          <p:nvPr>
            <p:ph sz="quarter" idx="10"/>
          </p:nvPr>
        </p:nvSpPr>
        <p:spPr>
          <a:xfrm>
            <a:off x="199349" y="1558801"/>
            <a:ext cx="8862312" cy="3232727"/>
          </a:xfrm>
        </p:spPr>
        <p:txBody>
          <a:bodyPr/>
          <a:lstStyle/>
          <a:p>
            <a:pPr marL="342900" indent="-342900">
              <a:spcBef>
                <a:spcPts val="0"/>
              </a:spcBef>
              <a:buClr>
                <a:srgbClr val="0090D2"/>
              </a:buClr>
              <a:buFont typeface="Arial"/>
              <a:buChar char="•"/>
            </a:pPr>
            <a:r>
              <a:rPr lang="en-US" dirty="0">
                <a:solidFill>
                  <a:schemeClr val="tx1"/>
                </a:solidFill>
              </a:rPr>
              <a:t>Multi-version Optimistic Concurrency prevents all blocking</a:t>
            </a:r>
          </a:p>
          <a:p>
            <a:pPr marL="342900" indent="-342900">
              <a:spcBef>
                <a:spcPts val="0"/>
              </a:spcBef>
              <a:buClr>
                <a:srgbClr val="0090D2"/>
              </a:buClr>
              <a:buFont typeface="Arial"/>
              <a:buChar char="•"/>
            </a:pPr>
            <a:r>
              <a:rPr lang="en-US" dirty="0">
                <a:solidFill>
                  <a:schemeClr val="tx1"/>
                </a:solidFill>
              </a:rPr>
              <a:t>ALL UPDATEs are DELETE followed by INSERT</a:t>
            </a:r>
          </a:p>
          <a:p>
            <a:pPr marL="342900" lvl="0" indent="-342900">
              <a:spcBef>
                <a:spcPts val="0"/>
              </a:spcBef>
              <a:buClr>
                <a:srgbClr val="0090D2"/>
              </a:buClr>
              <a:buFont typeface="Arial"/>
              <a:buChar char="•"/>
            </a:pPr>
            <a:r>
              <a:rPr lang="en-US" dirty="0">
                <a:solidFill>
                  <a:schemeClr val="tx1"/>
                </a:solidFill>
              </a:rPr>
              <a:t>DELETED rows not automatically removed from memory</a:t>
            </a:r>
          </a:p>
          <a:p>
            <a:pPr marL="342900" lvl="0" indent="-342900">
              <a:spcBef>
                <a:spcPts val="0"/>
              </a:spcBef>
              <a:buClr>
                <a:srgbClr val="0090D2"/>
              </a:buClr>
              <a:buFont typeface="Arial"/>
              <a:buChar char="•"/>
            </a:pPr>
            <a:r>
              <a:rPr lang="en-US" dirty="0">
                <a:solidFill>
                  <a:schemeClr val="tx1"/>
                </a:solidFill>
              </a:rPr>
              <a:t>Deleted rows not visible to active transactions becomes </a:t>
            </a:r>
            <a:r>
              <a:rPr lang="en-US" b="1" i="1" dirty="0">
                <a:solidFill>
                  <a:schemeClr val="tx1"/>
                </a:solidFill>
              </a:rPr>
              <a:t>stale</a:t>
            </a:r>
          </a:p>
          <a:p>
            <a:pPr marL="342900" lvl="0" indent="-342900">
              <a:spcBef>
                <a:spcPts val="0"/>
              </a:spcBef>
              <a:buClr>
                <a:srgbClr val="0090D2"/>
              </a:buClr>
              <a:buFont typeface="Arial"/>
              <a:buChar char="•"/>
            </a:pPr>
            <a:r>
              <a:rPr lang="en-US" dirty="0">
                <a:solidFill>
                  <a:schemeClr val="tx1"/>
                </a:solidFill>
              </a:rPr>
              <a:t>Garbage Collection process removes stale rows from memory</a:t>
            </a:r>
          </a:p>
          <a:p>
            <a:pPr marL="342900" lvl="0" indent="-342900">
              <a:spcBef>
                <a:spcPts val="0"/>
              </a:spcBef>
              <a:buClr>
                <a:srgbClr val="0090D2"/>
              </a:buClr>
              <a:buFont typeface="Arial"/>
              <a:buChar char="•"/>
            </a:pPr>
            <a:r>
              <a:rPr lang="en-US" dirty="0">
                <a:solidFill>
                  <a:schemeClr val="tx1"/>
                </a:solidFill>
              </a:rPr>
              <a:t>TRUNCATE TABLE not supported</a:t>
            </a:r>
          </a:p>
          <a:p>
            <a:endParaRPr lang="en-US" dirty="0"/>
          </a:p>
        </p:txBody>
      </p:sp>
      <p:sp>
        <p:nvSpPr>
          <p:cNvPr id="3" name="Thought Bubble: Cloud 2"/>
          <p:cNvSpPr/>
          <p:nvPr/>
        </p:nvSpPr>
        <p:spPr>
          <a:xfrm>
            <a:off x="5213380" y="3705270"/>
            <a:ext cx="2998885" cy="970738"/>
          </a:xfrm>
          <a:prstGeom prst="cloudCallout">
            <a:avLst>
              <a:gd name="adj1" fmla="val -54411"/>
              <a:gd name="adj2" fmla="val -54005"/>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Page deallocation in SQL Server</a:t>
            </a:r>
          </a:p>
        </p:txBody>
      </p:sp>
    </p:spTree>
    <p:extLst>
      <p:ext uri="{BB962C8B-B14F-4D97-AF65-F5344CB8AC3E}">
        <p14:creationId xmlns:p14="http://schemas.microsoft.com/office/powerpoint/2010/main" val="136361505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Garbage Collection</a:t>
            </a:r>
          </a:p>
        </p:txBody>
      </p:sp>
      <p:sp>
        <p:nvSpPr>
          <p:cNvPr id="7" name="Content Placeholder 6"/>
          <p:cNvSpPr>
            <a:spLocks noGrp="1"/>
          </p:cNvSpPr>
          <p:nvPr>
            <p:ph sz="quarter" idx="10"/>
          </p:nvPr>
        </p:nvSpPr>
        <p:spPr>
          <a:xfrm>
            <a:off x="452438" y="1007918"/>
            <a:ext cx="8242300" cy="3884771"/>
          </a:xfrm>
        </p:spPr>
        <p:txBody>
          <a:bodyPr/>
          <a:lstStyle/>
          <a:p>
            <a:r>
              <a:rPr lang="en-US" sz="1600" dirty="0"/>
              <a:t>Stale rows to be removed queued and removed by multiple workers</a:t>
            </a:r>
          </a:p>
          <a:p>
            <a:r>
              <a:rPr lang="en-US" sz="1600" dirty="0"/>
              <a:t>User workers can clean up stale rows as part of normal transactions</a:t>
            </a:r>
          </a:p>
          <a:p>
            <a:r>
              <a:rPr lang="en-US" sz="1600" dirty="0"/>
              <a:t>Dedicated threads (GC) per NODE to cleanup stale rows (awoken based on # deletes)</a:t>
            </a:r>
          </a:p>
          <a:p>
            <a:r>
              <a:rPr lang="en-US" sz="1600" dirty="0"/>
              <a:t>	SQL Server Memory pressure can accelerate</a:t>
            </a:r>
          </a:p>
          <a:p>
            <a:r>
              <a:rPr lang="en-US" sz="1600" dirty="0"/>
              <a:t>	Dusty corner scan cleanup – ones no transaction ever reaches</a:t>
            </a:r>
          </a:p>
          <a:p>
            <a:r>
              <a:rPr lang="en-US" sz="1600" dirty="0"/>
              <a:t>This is the only way to reduce size of HK tables</a:t>
            </a:r>
          </a:p>
          <a:p>
            <a:r>
              <a:rPr lang="en-US" sz="1600" dirty="0"/>
              <a:t>Long running transactions may prevent removal of deleted rows (visible != stale)</a:t>
            </a:r>
          </a:p>
          <a:p>
            <a:r>
              <a:rPr lang="en-US" sz="1600" dirty="0"/>
              <a:t>Diagnostics</a:t>
            </a:r>
          </a:p>
          <a:p>
            <a:r>
              <a:rPr lang="en-US" sz="1600" dirty="0"/>
              <a:t>	</a:t>
            </a:r>
            <a:r>
              <a:rPr lang="en-US" sz="1600" b="1" dirty="0"/>
              <a:t>rows_expired </a:t>
            </a:r>
            <a:r>
              <a:rPr lang="en-US" sz="1600" dirty="0"/>
              <a:t>= rows that are stale</a:t>
            </a:r>
          </a:p>
          <a:p>
            <a:r>
              <a:rPr lang="en-US" sz="1600" b="1" dirty="0"/>
              <a:t>	rows_expired_removed </a:t>
            </a:r>
            <a:r>
              <a:rPr lang="en-US" sz="1600" dirty="0"/>
              <a:t>= stale rows removed from memory</a:t>
            </a:r>
          </a:p>
          <a:p>
            <a:r>
              <a:rPr lang="en-US" sz="1600" dirty="0"/>
              <a:t>	Perfmon -	SQL Server 2016 XTP Garbage Collection</a:t>
            </a:r>
          </a:p>
          <a:p>
            <a:r>
              <a:rPr lang="en-US" sz="1600" dirty="0"/>
              <a:t>	dm_db_xtp_gc_cycle_stats</a:t>
            </a:r>
          </a:p>
          <a:p>
            <a:r>
              <a:rPr lang="en-US" sz="1600" dirty="0"/>
              <a:t>	</a:t>
            </a:r>
            <a:r>
              <a:rPr lang="de-DE" sz="1600" dirty="0"/>
              <a:t>dm_xtp_gc_queue_stats</a:t>
            </a:r>
            <a:endParaRPr lang="en-US" sz="1600" dirty="0"/>
          </a:p>
          <a:p>
            <a:r>
              <a:rPr lang="en-US" sz="1600" dirty="0"/>
              <a:t>	</a:t>
            </a:r>
          </a:p>
        </p:txBody>
      </p:sp>
    </p:spTree>
    <p:extLst>
      <p:ext uri="{BB962C8B-B14F-4D97-AF65-F5344CB8AC3E}">
        <p14:creationId xmlns:p14="http://schemas.microsoft.com/office/powerpoint/2010/main" val="81205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childTnLst>
                                </p:cTn>
                              </p:par>
                              <p:par>
                                <p:cTn id="10" presetID="1" presetClass="entr" presetSubtype="0" fill="hold" nodeType="with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7">
                                            <p:txEl>
                                              <p:pRg st="3" end="3"/>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7">
                                            <p:txEl>
                                              <p:pRg st="5" end="5"/>
                                            </p:txEl>
                                          </p:spTgt>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7">
                                            <p:txEl>
                                              <p:pRg st="7" end="7"/>
                                            </p:txEl>
                                          </p:spTgt>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7">
                                            <p:txEl>
                                              <p:pRg st="8" end="8"/>
                                            </p:txEl>
                                          </p:spTgt>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7">
                                            <p:txEl>
                                              <p:pRg st="9" end="9"/>
                                            </p:txEl>
                                          </p:spTgt>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7">
                                            <p:txEl>
                                              <p:pRg st="10" end="10"/>
                                            </p:txEl>
                                          </p:spTgt>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7">
                                            <p:txEl>
                                              <p:pRg st="11" end="11"/>
                                            </p:txEl>
                                          </p:spTgt>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7">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Diagnostics for Native Procs</a:t>
            </a:r>
          </a:p>
        </p:txBody>
      </p:sp>
      <p:sp>
        <p:nvSpPr>
          <p:cNvPr id="10" name="Content Placeholder 9"/>
          <p:cNvSpPr>
            <a:spLocks noGrp="1"/>
          </p:cNvSpPr>
          <p:nvPr>
            <p:ph idx="10"/>
          </p:nvPr>
        </p:nvSpPr>
        <p:spPr>
          <a:xfrm>
            <a:off x="441325" y="775195"/>
            <a:ext cx="8261350" cy="3922639"/>
          </a:xfrm>
        </p:spPr>
        <p:txBody>
          <a:bodyPr/>
          <a:lstStyle/>
          <a:p>
            <a:pPr lvl="2"/>
            <a:r>
              <a:rPr lang="en-US" sz="2800" dirty="0">
                <a:solidFill>
                  <a:schemeClr val="tx2"/>
                </a:solidFill>
              </a:rPr>
              <a:t>Query Plans and Stats</a:t>
            </a:r>
          </a:p>
          <a:p>
            <a:pPr lvl="2"/>
            <a:r>
              <a:rPr lang="en-US" dirty="0"/>
              <a:t>SHOWPLAN_XML is only option</a:t>
            </a:r>
          </a:p>
          <a:p>
            <a:pPr lvl="2"/>
            <a:r>
              <a:rPr lang="en-US" dirty="0"/>
              <a:t>Operator list can be found </a:t>
            </a:r>
            <a:r>
              <a:rPr lang="en-US" dirty="0">
                <a:hlinkClick r:id="rId2"/>
              </a:rPr>
              <a:t>here</a:t>
            </a:r>
            <a:endParaRPr lang="en-US" dirty="0"/>
          </a:p>
          <a:p>
            <a:pPr lvl="2"/>
            <a:r>
              <a:rPr lang="en-US" dirty="0"/>
              <a:t>sp_xtp_control_query_exec_stats and sp_xtp_control_proc_exec_stats </a:t>
            </a:r>
          </a:p>
          <a:p>
            <a:pPr lvl="2"/>
            <a:r>
              <a:rPr lang="en-US" sz="2800" dirty="0">
                <a:solidFill>
                  <a:schemeClr val="tx2"/>
                </a:solidFill>
              </a:rPr>
              <a:t>Query Store</a:t>
            </a:r>
          </a:p>
          <a:p>
            <a:pPr lvl="2"/>
            <a:r>
              <a:rPr lang="en-US" dirty="0"/>
              <a:t>Plan store by default</a:t>
            </a:r>
          </a:p>
          <a:p>
            <a:pPr lvl="2"/>
            <a:r>
              <a:rPr lang="en-US" dirty="0"/>
              <a:t>Runtime stats store needs above stored procedures to enable (need recompile)</a:t>
            </a:r>
          </a:p>
          <a:p>
            <a:pPr lvl="2"/>
            <a:r>
              <a:rPr lang="en-US" sz="2800" dirty="0">
                <a:solidFill>
                  <a:schemeClr val="tx2"/>
                </a:solidFill>
              </a:rPr>
              <a:t>XEvent and SQLTrace</a:t>
            </a:r>
          </a:p>
          <a:p>
            <a:pPr lvl="2"/>
            <a:r>
              <a:rPr lang="en-US" dirty="0"/>
              <a:t>sp_statement_completed works for Xevent but more limited information</a:t>
            </a:r>
          </a:p>
          <a:p>
            <a:pPr lvl="2"/>
            <a:r>
              <a:rPr lang="en-US" dirty="0"/>
              <a:t>SQLTrace only picks up overall proc execution at batch level</a:t>
            </a:r>
          </a:p>
          <a:p>
            <a:pPr lvl="2"/>
            <a:endParaRPr lang="en-US" dirty="0"/>
          </a:p>
          <a:p>
            <a:pPr lvl="2"/>
            <a:endParaRPr lang="en-US" dirty="0"/>
          </a:p>
          <a:p>
            <a:pPr lvl="2"/>
            <a:endParaRPr lang="en-US" dirty="0"/>
          </a:p>
        </p:txBody>
      </p:sp>
      <p:sp>
        <p:nvSpPr>
          <p:cNvPr id="3" name="Thought Bubble: Cloud 2"/>
          <p:cNvSpPr/>
          <p:nvPr/>
        </p:nvSpPr>
        <p:spPr>
          <a:xfrm>
            <a:off x="6862763" y="204788"/>
            <a:ext cx="2147887" cy="738188"/>
          </a:xfrm>
          <a:prstGeom prst="cloudCallout">
            <a:avLst/>
          </a:prstGeom>
          <a:solidFill>
            <a:schemeClr val="accent6"/>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Read the </a:t>
            </a:r>
            <a:r>
              <a:rPr lang="en-US" dirty="0">
                <a:hlinkClick r:id="rId2"/>
              </a:rPr>
              <a:t>docs</a:t>
            </a:r>
            <a:endParaRPr lang="en-US" dirty="0"/>
          </a:p>
        </p:txBody>
      </p:sp>
    </p:spTree>
    <p:extLst>
      <p:ext uri="{BB962C8B-B14F-4D97-AF65-F5344CB8AC3E}">
        <p14:creationId xmlns:p14="http://schemas.microsoft.com/office/powerpoint/2010/main" val="152627982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Undo, tempdb, and BULK</a:t>
            </a:r>
          </a:p>
        </p:txBody>
      </p:sp>
      <p:sp>
        <p:nvSpPr>
          <p:cNvPr id="7" name="Content Placeholder 6"/>
          <p:cNvSpPr>
            <a:spLocks noGrp="1"/>
          </p:cNvSpPr>
          <p:nvPr>
            <p:ph sz="quarter" idx="10"/>
          </p:nvPr>
        </p:nvSpPr>
        <p:spPr>
          <a:xfrm>
            <a:off x="2097097" y="1007918"/>
            <a:ext cx="6589704" cy="2200695"/>
          </a:xfrm>
        </p:spPr>
        <p:txBody>
          <a:bodyPr/>
          <a:lstStyle/>
          <a:p>
            <a:pPr marL="285750" indent="-285750">
              <a:buFont typeface="Arial" panose="020B0604020202020204" pitchFamily="34" charset="0"/>
              <a:buChar char="•"/>
            </a:pPr>
            <a:r>
              <a:rPr lang="en-US" dirty="0"/>
              <a:t>Undo required 415 log records @46Kb</a:t>
            </a:r>
          </a:p>
          <a:p>
            <a:pPr marL="628650" lvl="1" indent="-285750">
              <a:buFont typeface="Arial" panose="020B0604020202020204" pitchFamily="34" charset="0"/>
              <a:buChar char="•"/>
            </a:pPr>
            <a:r>
              <a:rPr lang="en-US" sz="2400" dirty="0"/>
              <a:t>Hekaton required no logging</a:t>
            </a:r>
          </a:p>
          <a:p>
            <a:pPr marL="285750" indent="-285750">
              <a:buFont typeface="Arial" panose="020B0604020202020204" pitchFamily="34" charset="0"/>
              <a:buChar char="•"/>
            </a:pPr>
            <a:r>
              <a:rPr lang="en-US" dirty="0"/>
              <a:t>Tempdb has similar # log records as disk-based table but less per log record (aka minimal logging).</a:t>
            </a:r>
          </a:p>
          <a:p>
            <a:pPr marL="285750" indent="-285750">
              <a:buFont typeface="Arial" panose="020B0604020202020204" pitchFamily="34" charset="0"/>
              <a:buChar char="•"/>
            </a:pPr>
            <a:endParaRPr lang="en-US" sz="2800" dirty="0"/>
          </a:p>
        </p:txBody>
      </p:sp>
      <p:sp>
        <p:nvSpPr>
          <p:cNvPr id="3" name="Thought Bubble: Cloud 2"/>
          <p:cNvSpPr/>
          <p:nvPr/>
        </p:nvSpPr>
        <p:spPr>
          <a:xfrm>
            <a:off x="160840" y="1378100"/>
            <a:ext cx="1624626" cy="1000839"/>
          </a:xfrm>
          <a:prstGeom prst="cloudCallout">
            <a:avLst>
              <a:gd name="adj1" fmla="val 55594"/>
              <a:gd name="adj2" fmla="val 2053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Multi-row insert test</a:t>
            </a:r>
          </a:p>
        </p:txBody>
      </p:sp>
      <p:sp>
        <p:nvSpPr>
          <p:cNvPr id="4" name="Thought Bubble: Cloud 3"/>
          <p:cNvSpPr/>
          <p:nvPr/>
        </p:nvSpPr>
        <p:spPr>
          <a:xfrm>
            <a:off x="5096275" y="2803428"/>
            <a:ext cx="3842397" cy="1007485"/>
          </a:xfrm>
          <a:prstGeom prst="cloudCallout">
            <a:avLst>
              <a:gd name="adj1" fmla="val -41901"/>
              <a:gd name="adj2" fmla="val -5784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Remember SCHEMA_ONLY has no logging or I/O</a:t>
            </a:r>
          </a:p>
        </p:txBody>
      </p:sp>
      <p:graphicFrame>
        <p:nvGraphicFramePr>
          <p:cNvPr id="5" name="Diagram 4"/>
          <p:cNvGraphicFramePr/>
          <p:nvPr>
            <p:extLst>
              <p:ext uri="{D42A27DB-BD31-4B8C-83A1-F6EECF244321}">
                <p14:modId xmlns:p14="http://schemas.microsoft.com/office/powerpoint/2010/main" val="3369472343"/>
              </p:ext>
            </p:extLst>
          </p:nvPr>
        </p:nvGraphicFramePr>
        <p:xfrm>
          <a:off x="0" y="3358489"/>
          <a:ext cx="5216278" cy="130205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hought Bubble: Cloud 5"/>
          <p:cNvSpPr/>
          <p:nvPr/>
        </p:nvSpPr>
        <p:spPr>
          <a:xfrm>
            <a:off x="5163349" y="3960789"/>
            <a:ext cx="3832814" cy="1043334"/>
          </a:xfrm>
          <a:prstGeom prst="cloudCallout">
            <a:avLst>
              <a:gd name="adj1" fmla="val -54404"/>
              <a:gd name="adj2" fmla="val -4088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Latches required for GAM, PFS, and system table pates</a:t>
            </a:r>
          </a:p>
        </p:txBody>
      </p:sp>
    </p:spTree>
    <p:extLst>
      <p:ext uri="{BB962C8B-B14F-4D97-AF65-F5344CB8AC3E}">
        <p14:creationId xmlns:p14="http://schemas.microsoft.com/office/powerpoint/2010/main" val="424973586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In-Memory OLTP pushes the log to the limit</a:t>
            </a:r>
          </a:p>
        </p:txBody>
      </p:sp>
      <p:sp>
        <p:nvSpPr>
          <p:cNvPr id="10" name="Content Placeholder 9"/>
          <p:cNvSpPr>
            <a:spLocks noGrp="1"/>
          </p:cNvSpPr>
          <p:nvPr>
            <p:ph idx="10"/>
          </p:nvPr>
        </p:nvSpPr>
        <p:spPr>
          <a:xfrm>
            <a:off x="425450" y="1011814"/>
            <a:ext cx="8261350" cy="3825153"/>
          </a:xfrm>
        </p:spPr>
        <p:txBody>
          <a:bodyPr/>
          <a:lstStyle/>
          <a:p>
            <a:pPr lvl="2"/>
            <a:r>
              <a:rPr lang="en-US" sz="2800" dirty="0">
                <a:solidFill>
                  <a:schemeClr val="tx2"/>
                </a:solidFill>
              </a:rPr>
              <a:t>Multiple Log Writers in SQL Server 2016</a:t>
            </a:r>
          </a:p>
          <a:p>
            <a:pPr lvl="2"/>
            <a:r>
              <a:rPr lang="en-US" dirty="0"/>
              <a:t>One per NODE up to four</a:t>
            </a:r>
          </a:p>
          <a:p>
            <a:pPr lvl="2"/>
            <a:r>
              <a:rPr lang="en-US" dirty="0"/>
              <a:t>We were able to increase log throughput from 600 to 900Mb/sec</a:t>
            </a:r>
          </a:p>
          <a:p>
            <a:pPr lvl="2"/>
            <a:r>
              <a:rPr lang="en-US" sz="2800" dirty="0">
                <a:solidFill>
                  <a:schemeClr val="tx2"/>
                </a:solidFill>
              </a:rPr>
              <a:t>You could go to </a:t>
            </a:r>
            <a:r>
              <a:rPr lang="en-US" sz="2800" dirty="0">
                <a:solidFill>
                  <a:schemeClr val="tx2"/>
                </a:solidFill>
                <a:hlinkClick r:id="rId3"/>
              </a:rPr>
              <a:t>delayed durability</a:t>
            </a:r>
            <a:endParaRPr lang="en-US" sz="2800" dirty="0">
              <a:solidFill>
                <a:schemeClr val="tx2"/>
              </a:solidFill>
            </a:endParaRPr>
          </a:p>
          <a:p>
            <a:pPr lvl="2"/>
            <a:r>
              <a:rPr lang="en-US" dirty="0"/>
              <a:t>Database is always consistent</a:t>
            </a:r>
          </a:p>
          <a:p>
            <a:pPr lvl="2"/>
            <a:r>
              <a:rPr lang="en-US" dirty="0"/>
              <a:t>You could lose transactions</a:t>
            </a:r>
          </a:p>
          <a:p>
            <a:pPr lvl="2"/>
            <a:r>
              <a:rPr lang="en-US" sz="2800" dirty="0">
                <a:solidFill>
                  <a:schemeClr val="tx2"/>
                </a:solidFill>
              </a:rPr>
              <a:t>Log at the speed of memory</a:t>
            </a:r>
          </a:p>
          <a:p>
            <a:pPr lvl="2"/>
            <a:r>
              <a:rPr lang="en-US" dirty="0"/>
              <a:t>Tail of the log is a “memcpy” to commit</a:t>
            </a:r>
          </a:p>
          <a:p>
            <a:pPr lvl="2"/>
            <a:r>
              <a:rPr lang="en-US" dirty="0"/>
              <a:t>Watch the </a:t>
            </a:r>
            <a:r>
              <a:rPr lang="en-US" dirty="0">
                <a:hlinkClick r:id="rId4"/>
              </a:rPr>
              <a:t>video</a:t>
            </a:r>
            <a:endParaRPr lang="en-US" dirty="0"/>
          </a:p>
          <a:p>
            <a:pPr lvl="2"/>
            <a:endParaRPr lang="en-US" dirty="0"/>
          </a:p>
        </p:txBody>
      </p:sp>
    </p:spTree>
    <p:extLst>
      <p:ext uri="{BB962C8B-B14F-4D97-AF65-F5344CB8AC3E}">
        <p14:creationId xmlns:p14="http://schemas.microsoft.com/office/powerpoint/2010/main" val="89636989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Merge Process</a:t>
            </a:r>
          </a:p>
        </p:txBody>
      </p:sp>
      <p:sp>
        <p:nvSpPr>
          <p:cNvPr id="10" name="Content Placeholder 9"/>
          <p:cNvSpPr>
            <a:spLocks noGrp="1"/>
          </p:cNvSpPr>
          <p:nvPr>
            <p:ph idx="10"/>
          </p:nvPr>
        </p:nvSpPr>
        <p:spPr>
          <a:xfrm>
            <a:off x="425449" y="919163"/>
            <a:ext cx="8461375" cy="3833812"/>
          </a:xfrm>
        </p:spPr>
        <p:txBody>
          <a:bodyPr/>
          <a:lstStyle/>
          <a:p>
            <a:pPr lvl="2"/>
            <a:r>
              <a:rPr lang="en-US" sz="2800" dirty="0">
                <a:solidFill>
                  <a:schemeClr val="tx2"/>
                </a:solidFill>
              </a:rPr>
              <a:t>Over time we could have many CFPs</a:t>
            </a:r>
          </a:p>
          <a:p>
            <a:pPr lvl="2"/>
            <a:r>
              <a:rPr lang="en-US" dirty="0"/>
              <a:t>Why not consolidate data and delta files into a smaller number of pairs?</a:t>
            </a:r>
          </a:p>
          <a:p>
            <a:pPr lvl="2"/>
            <a:r>
              <a:rPr lang="en-US" dirty="0"/>
              <a:t>MERGE TARGET type is target of the merge of files. Becomes ACTIVE</a:t>
            </a:r>
          </a:p>
          <a:p>
            <a:pPr lvl="2"/>
            <a:r>
              <a:rPr lang="en-US" dirty="0"/>
              <a:t>ACTIVE files that were source of merge become WAITING FOR LOG TRUNCATION</a:t>
            </a:r>
          </a:p>
          <a:p>
            <a:pPr lvl="2"/>
            <a:endParaRPr lang="en-US" dirty="0"/>
          </a:p>
          <a:p>
            <a:pPr lvl="2"/>
            <a:endParaRPr lang="en-US" dirty="0"/>
          </a:p>
          <a:p>
            <a:pPr lvl="2"/>
            <a:endParaRPr lang="en-US" dirty="0"/>
          </a:p>
        </p:txBody>
      </p:sp>
      <p:pic>
        <p:nvPicPr>
          <p:cNvPr id="3" name="Picture 2"/>
          <p:cNvPicPr>
            <a:picLocks noChangeAspect="1"/>
          </p:cNvPicPr>
          <p:nvPr/>
        </p:nvPicPr>
        <p:blipFill>
          <a:blip r:embed="rId2"/>
          <a:stretch>
            <a:fillRect/>
          </a:stretch>
        </p:blipFill>
        <p:spPr>
          <a:xfrm>
            <a:off x="928687" y="2466975"/>
            <a:ext cx="5110312" cy="2471912"/>
          </a:xfrm>
          <a:prstGeom prst="rect">
            <a:avLst/>
          </a:prstGeom>
        </p:spPr>
      </p:pic>
    </p:spTree>
    <p:extLst>
      <p:ext uri="{BB962C8B-B14F-4D97-AF65-F5344CB8AC3E}">
        <p14:creationId xmlns:p14="http://schemas.microsoft.com/office/powerpoint/2010/main" val="25312750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385014" y="917650"/>
            <a:ext cx="8681054" cy="3645418"/>
          </a:xfrm>
        </p:spPr>
        <p:txBody>
          <a:bodyPr/>
          <a:lstStyle/>
          <a:p>
            <a:r>
              <a:rPr lang="en-US" sz="2000" dirty="0"/>
              <a:t>Keep SQL Server relevant in a world of high-speed hardware with dense cores, fast I/O, and inexpensive massive memory</a:t>
            </a:r>
          </a:p>
          <a:p>
            <a:endParaRPr lang="en-US" sz="2000" dirty="0"/>
          </a:p>
          <a:p>
            <a:r>
              <a:rPr lang="en-US" sz="2000" dirty="0"/>
              <a:t>The need for high-speed OLTP transactions at </a:t>
            </a:r>
            <a:r>
              <a:rPr lang="en-US" sz="2000" b="1" i="1" dirty="0"/>
              <a:t>microsecond speed</a:t>
            </a:r>
          </a:p>
          <a:p>
            <a:endParaRPr lang="en-US" sz="2000" dirty="0"/>
          </a:p>
          <a:p>
            <a:r>
              <a:rPr lang="en-US" sz="2000" dirty="0"/>
              <a:t>Reduce the </a:t>
            </a:r>
            <a:r>
              <a:rPr lang="en-US" sz="2000" b="1" i="1" dirty="0"/>
              <a:t>number of instructions </a:t>
            </a:r>
            <a:r>
              <a:rPr lang="en-US" sz="2000" dirty="0"/>
              <a:t>to execute a transaction</a:t>
            </a:r>
          </a:p>
          <a:p>
            <a:r>
              <a:rPr lang="en-US" sz="2000" dirty="0"/>
              <a:t>	Find areas of latency for a transaction and reduce its footprint</a:t>
            </a:r>
          </a:p>
          <a:p>
            <a:r>
              <a:rPr lang="en-US" sz="2000" dirty="0"/>
              <a:t>	Use multi-version optimistic concurrency and “lock free” algorithms</a:t>
            </a:r>
          </a:p>
          <a:p>
            <a:r>
              <a:rPr lang="en-US" sz="2000" dirty="0"/>
              <a:t>	Use DLLs and native compiled procs</a:t>
            </a:r>
          </a:p>
          <a:p>
            <a:r>
              <a:rPr lang="en-US" sz="2000" dirty="0"/>
              <a:t>	</a:t>
            </a:r>
          </a:p>
        </p:txBody>
      </p:sp>
      <p:sp>
        <p:nvSpPr>
          <p:cNvPr id="3" name="Title 2"/>
          <p:cNvSpPr>
            <a:spLocks noGrp="1"/>
          </p:cNvSpPr>
          <p:nvPr>
            <p:ph type="title"/>
          </p:nvPr>
        </p:nvSpPr>
        <p:spPr/>
        <p:txBody>
          <a:bodyPr/>
          <a:lstStyle/>
          <a:p>
            <a:r>
              <a:rPr lang="en-US" dirty="0"/>
              <a:t>What, Why, and How</a:t>
            </a:r>
          </a:p>
        </p:txBody>
      </p:sp>
      <p:sp>
        <p:nvSpPr>
          <p:cNvPr id="4" name="Slide Number Placeholder 3"/>
          <p:cNvSpPr>
            <a:spLocks noGrp="1"/>
          </p:cNvSpPr>
          <p:nvPr>
            <p:ph type="sldNum" sz="quarter" idx="4"/>
          </p:nvPr>
        </p:nvSpPr>
        <p:spPr/>
        <p:txBody>
          <a:bodyPr/>
          <a:lstStyle/>
          <a:p>
            <a:fld id="{2501BE23-1565-7B4A-A660-ADF397564F82}" type="slidenum">
              <a:rPr lang="en-US" smtClean="0"/>
              <a:pPr/>
              <a:t>7</a:t>
            </a:fld>
            <a:endParaRPr lang="en-US" dirty="0"/>
          </a:p>
        </p:txBody>
      </p:sp>
      <p:sp>
        <p:nvSpPr>
          <p:cNvPr id="5" name="Thought Bubble: Cloud 4"/>
          <p:cNvSpPr/>
          <p:nvPr/>
        </p:nvSpPr>
        <p:spPr>
          <a:xfrm>
            <a:off x="3084290" y="4342385"/>
            <a:ext cx="5981778" cy="678582"/>
          </a:xfrm>
          <a:prstGeom prst="cloudCallout">
            <a:avLst>
              <a:gd name="adj1" fmla="val -16768"/>
              <a:gd name="adj2" fmla="val -7618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XTP = eXtreme Transaction Processing</a:t>
            </a:r>
          </a:p>
          <a:p>
            <a:r>
              <a:rPr lang="en-US" sz="1600" dirty="0"/>
              <a:t>HK = Hekaton</a:t>
            </a:r>
          </a:p>
        </p:txBody>
      </p:sp>
      <p:sp>
        <p:nvSpPr>
          <p:cNvPr id="6" name="Thought Bubble: Cloud 5"/>
          <p:cNvSpPr/>
          <p:nvPr/>
        </p:nvSpPr>
        <p:spPr>
          <a:xfrm>
            <a:off x="329892" y="4294762"/>
            <a:ext cx="2610735" cy="734438"/>
          </a:xfrm>
          <a:prstGeom prst="cloudCallout">
            <a:avLst>
              <a:gd name="adj1" fmla="val -26420"/>
              <a:gd name="adj2" fmla="val -22146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Minimal diagnostics in critical path</a:t>
            </a:r>
          </a:p>
        </p:txBody>
      </p:sp>
    </p:spTree>
    <p:extLst>
      <p:ext uri="{BB962C8B-B14F-4D97-AF65-F5344CB8AC3E}">
        <p14:creationId xmlns:p14="http://schemas.microsoft.com/office/powerpoint/2010/main" val="2601633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4170482" y="864676"/>
            <a:ext cx="4248150" cy="612775"/>
          </a:xfrm>
        </p:spPr>
        <p:txBody>
          <a:bodyPr/>
          <a:lstStyle/>
          <a:p>
            <a:r>
              <a:rPr lang="en-US" dirty="0">
                <a:solidFill>
                  <a:schemeClr val="tx2"/>
                </a:solidFill>
              </a:rPr>
              <a:t>Bob Ward</a:t>
            </a:r>
            <a:br>
              <a:rPr lang="en-US" dirty="0">
                <a:solidFill>
                  <a:schemeClr val="tx2"/>
                </a:solidFill>
              </a:rPr>
            </a:br>
            <a:r>
              <a:rPr lang="en-US" sz="2400" dirty="0">
                <a:solidFill>
                  <a:schemeClr val="accent2"/>
                </a:solidFill>
              </a:rPr>
              <a:t>Principal Architect, Microsoft</a:t>
            </a:r>
          </a:p>
        </p:txBody>
      </p:sp>
      <p:sp>
        <p:nvSpPr>
          <p:cNvPr id="4" name="TextBox 3"/>
          <p:cNvSpPr txBox="1"/>
          <p:nvPr/>
        </p:nvSpPr>
        <p:spPr>
          <a:xfrm>
            <a:off x="4190828" y="1792432"/>
            <a:ext cx="4371281" cy="2510179"/>
          </a:xfrm>
          <a:prstGeom prst="rect">
            <a:avLst/>
          </a:prstGeom>
          <a:noFill/>
        </p:spPr>
        <p:txBody>
          <a:bodyPr wrap="square" rtlCol="0" anchor="ctr" anchorCtr="0">
            <a:noAutofit/>
          </a:bodyPr>
          <a:lstStyle/>
          <a:p>
            <a:pPr marL="12700" marR="47625">
              <a:lnSpc>
                <a:spcPts val="1600"/>
              </a:lnSpc>
            </a:pPr>
            <a:r>
              <a:rPr lang="en-US" sz="1200" dirty="0">
                <a:cs typeface="Segoe UI"/>
              </a:rPr>
              <a:t>Bob Ward is a Principal Architect for the Microsoft Data Group (Tiger Team). Bob has worked for Microsoft for 23 years supporting and speaking on every version of SQL Server shipped from OS/2 1.1 to SQL Server 2016. He has worked in customer support as a principal escalation engineer and Chief Technology Officer (CTO) interacting with some of the largest SQL Server deployments in the world. Bob is a well-known speaker on SQL Server often presenting talks on internals and troubleshooting at events such as SQL PASS Summit, SQLBits, SQLIntersection, and Microsoft Ignite. You can find him on twitter at @bobwardms or read his blog at </a:t>
            </a:r>
            <a:r>
              <a:rPr lang="en-US" sz="1200" b="1" dirty="0">
                <a:cs typeface="Segoe UI"/>
              </a:rPr>
              <a:t>https://blogs.msdn.microsoft.com/bobsql</a:t>
            </a:r>
            <a:r>
              <a:rPr lang="en-US" sz="1200" dirty="0">
                <a:cs typeface="Segoe UI"/>
              </a:rPr>
              <a:t>.. </a:t>
            </a:r>
          </a:p>
        </p:txBody>
      </p:sp>
      <p:sp>
        <p:nvSpPr>
          <p:cNvPr id="15" name="Oval 14"/>
          <p:cNvSpPr/>
          <p:nvPr/>
        </p:nvSpPr>
        <p:spPr>
          <a:xfrm>
            <a:off x="1244479" y="1137884"/>
            <a:ext cx="2432807" cy="2432807"/>
          </a:xfrm>
          <a:prstGeom prst="ellipse">
            <a:avLst/>
          </a:prstGeom>
          <a:solidFill>
            <a:schemeClr val="bg1">
              <a:lumMod val="9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tIns="0" rtlCol="0" anchor="t"/>
          <a:lstStyle/>
          <a:p>
            <a:pPr algn="ctr"/>
            <a:r>
              <a:rPr lang="en-US" sz="1400" dirty="0">
                <a:solidFill>
                  <a:schemeClr val="tx1">
                    <a:lumMod val="60000"/>
                    <a:lumOff val="40000"/>
                  </a:schemeClr>
                </a:solidFill>
              </a:rPr>
              <a:t>Place your </a:t>
            </a:r>
            <a:br>
              <a:rPr lang="en-US" sz="1400" dirty="0">
                <a:solidFill>
                  <a:schemeClr val="tx1">
                    <a:lumMod val="60000"/>
                    <a:lumOff val="40000"/>
                  </a:schemeClr>
                </a:solidFill>
              </a:rPr>
            </a:br>
            <a:r>
              <a:rPr lang="en-US" sz="1400" dirty="0">
                <a:solidFill>
                  <a:schemeClr val="tx1">
                    <a:lumMod val="60000"/>
                    <a:lumOff val="40000"/>
                  </a:schemeClr>
                </a:solidFill>
              </a:rPr>
              <a:t>photo here</a:t>
            </a:r>
          </a:p>
        </p:txBody>
      </p:sp>
      <p:sp>
        <p:nvSpPr>
          <p:cNvPr id="17" name="Freeform 57"/>
          <p:cNvSpPr>
            <a:spLocks/>
          </p:cNvSpPr>
          <p:nvPr/>
        </p:nvSpPr>
        <p:spPr bwMode="auto">
          <a:xfrm>
            <a:off x="1809448" y="1985691"/>
            <a:ext cx="1302868" cy="1231478"/>
          </a:xfrm>
          <a:custGeom>
            <a:avLst/>
            <a:gdLst>
              <a:gd name="T0" fmla="*/ 180086 w 376"/>
              <a:gd name="T1" fmla="*/ 164201 h 360"/>
              <a:gd name="T2" fmla="*/ 140271 w 376"/>
              <a:gd name="T3" fmla="*/ 123913 h 360"/>
              <a:gd name="T4" fmla="*/ 153747 w 376"/>
              <a:gd name="T5" fmla="*/ 94003 h 360"/>
              <a:gd name="T6" fmla="*/ 164773 w 376"/>
              <a:gd name="T7" fmla="*/ 73249 h 360"/>
              <a:gd name="T8" fmla="*/ 160485 w 376"/>
              <a:gd name="T9" fmla="*/ 63483 h 360"/>
              <a:gd name="T10" fmla="*/ 163547 w 376"/>
              <a:gd name="T11" fmla="*/ 41508 h 360"/>
              <a:gd name="T12" fmla="*/ 115157 w 376"/>
              <a:gd name="T13" fmla="*/ 0 h 360"/>
              <a:gd name="T14" fmla="*/ 66154 w 376"/>
              <a:gd name="T15" fmla="*/ 41508 h 360"/>
              <a:gd name="T16" fmla="*/ 69217 w 376"/>
              <a:gd name="T17" fmla="*/ 63483 h 360"/>
              <a:gd name="T18" fmla="*/ 64929 w 376"/>
              <a:gd name="T19" fmla="*/ 73249 h 360"/>
              <a:gd name="T20" fmla="*/ 76567 w 376"/>
              <a:gd name="T21" fmla="*/ 94003 h 360"/>
              <a:gd name="T22" fmla="*/ 89430 w 376"/>
              <a:gd name="T23" fmla="*/ 123913 h 360"/>
              <a:gd name="T24" fmla="*/ 49616 w 376"/>
              <a:gd name="T25" fmla="*/ 164201 h 360"/>
              <a:gd name="T26" fmla="*/ 0 w 376"/>
              <a:gd name="T27" fmla="*/ 194111 h 360"/>
              <a:gd name="T28" fmla="*/ 0 w 376"/>
              <a:gd name="T29" fmla="*/ 219748 h 360"/>
              <a:gd name="T30" fmla="*/ 115157 w 376"/>
              <a:gd name="T31" fmla="*/ 219748 h 360"/>
              <a:gd name="T32" fmla="*/ 230314 w 376"/>
              <a:gd name="T33" fmla="*/ 219748 h 360"/>
              <a:gd name="T34" fmla="*/ 230314 w 376"/>
              <a:gd name="T35" fmla="*/ 194111 h 360"/>
              <a:gd name="T36" fmla="*/ 180086 w 376"/>
              <a:gd name="T37" fmla="*/ 164201 h 36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76" h="360">
                <a:moveTo>
                  <a:pt x="294" y="269"/>
                </a:moveTo>
                <a:cubicBezTo>
                  <a:pt x="245" y="251"/>
                  <a:pt x="229" y="236"/>
                  <a:pt x="229" y="203"/>
                </a:cubicBezTo>
                <a:cubicBezTo>
                  <a:pt x="229" y="184"/>
                  <a:pt x="244" y="190"/>
                  <a:pt x="251" y="154"/>
                </a:cubicBezTo>
                <a:cubicBezTo>
                  <a:pt x="254" y="140"/>
                  <a:pt x="267" y="154"/>
                  <a:pt x="269" y="120"/>
                </a:cubicBezTo>
                <a:cubicBezTo>
                  <a:pt x="269" y="107"/>
                  <a:pt x="262" y="104"/>
                  <a:pt x="262" y="104"/>
                </a:cubicBezTo>
                <a:cubicBezTo>
                  <a:pt x="262" y="104"/>
                  <a:pt x="266" y="84"/>
                  <a:pt x="267" y="68"/>
                </a:cubicBezTo>
                <a:cubicBezTo>
                  <a:pt x="269" y="49"/>
                  <a:pt x="256" y="0"/>
                  <a:pt x="188" y="0"/>
                </a:cubicBezTo>
                <a:cubicBezTo>
                  <a:pt x="119" y="0"/>
                  <a:pt x="107" y="49"/>
                  <a:pt x="108" y="68"/>
                </a:cubicBezTo>
                <a:cubicBezTo>
                  <a:pt x="110" y="84"/>
                  <a:pt x="113" y="104"/>
                  <a:pt x="113" y="104"/>
                </a:cubicBezTo>
                <a:cubicBezTo>
                  <a:pt x="113" y="104"/>
                  <a:pt x="106" y="107"/>
                  <a:pt x="106" y="120"/>
                </a:cubicBezTo>
                <a:cubicBezTo>
                  <a:pt x="109" y="154"/>
                  <a:pt x="122" y="140"/>
                  <a:pt x="125" y="154"/>
                </a:cubicBezTo>
                <a:cubicBezTo>
                  <a:pt x="131" y="190"/>
                  <a:pt x="146" y="184"/>
                  <a:pt x="146" y="203"/>
                </a:cubicBezTo>
                <a:cubicBezTo>
                  <a:pt x="146" y="236"/>
                  <a:pt x="131" y="251"/>
                  <a:pt x="81" y="269"/>
                </a:cubicBezTo>
                <a:cubicBezTo>
                  <a:pt x="32" y="287"/>
                  <a:pt x="0" y="305"/>
                  <a:pt x="0" y="318"/>
                </a:cubicBezTo>
                <a:cubicBezTo>
                  <a:pt x="0" y="330"/>
                  <a:pt x="0" y="360"/>
                  <a:pt x="0" y="360"/>
                </a:cubicBezTo>
                <a:cubicBezTo>
                  <a:pt x="188" y="360"/>
                  <a:pt x="188" y="360"/>
                  <a:pt x="188" y="360"/>
                </a:cubicBezTo>
                <a:cubicBezTo>
                  <a:pt x="376" y="360"/>
                  <a:pt x="376" y="360"/>
                  <a:pt x="376" y="360"/>
                </a:cubicBezTo>
                <a:cubicBezTo>
                  <a:pt x="376" y="360"/>
                  <a:pt x="376" y="330"/>
                  <a:pt x="376" y="318"/>
                </a:cubicBezTo>
                <a:cubicBezTo>
                  <a:pt x="376" y="305"/>
                  <a:pt x="344" y="287"/>
                  <a:pt x="294" y="269"/>
                </a:cubicBezTo>
                <a:close/>
              </a:path>
            </a:pathLst>
          </a:custGeom>
          <a:solidFill>
            <a:schemeClr val="bg1">
              <a:lumMod val="85000"/>
            </a:schemeClr>
          </a:solidFill>
          <a:ln>
            <a:noFill/>
          </a:ln>
        </p:spPr>
        <p:txBody>
          <a:bodyPr/>
          <a:lstStyle/>
          <a:p>
            <a:endParaRPr lang="en-US" dirty="0"/>
          </a:p>
        </p:txBody>
      </p:sp>
      <p:sp>
        <p:nvSpPr>
          <p:cNvPr id="7" name="Freeform 280"/>
          <p:cNvSpPr>
            <a:spLocks/>
          </p:cNvSpPr>
          <p:nvPr/>
        </p:nvSpPr>
        <p:spPr bwMode="auto">
          <a:xfrm>
            <a:off x="7555680" y="4507197"/>
            <a:ext cx="88947" cy="171242"/>
          </a:xfrm>
          <a:custGeom>
            <a:avLst/>
            <a:gdLst>
              <a:gd name="T0" fmla="*/ 0 w 178"/>
              <a:gd name="T1" fmla="*/ 108517 h 344"/>
              <a:gd name="T2" fmla="*/ 36110 w 178"/>
              <a:gd name="T3" fmla="*/ 108517 h 344"/>
              <a:gd name="T4" fmla="*/ 36110 w 178"/>
              <a:gd name="T5" fmla="*/ 75200 h 344"/>
              <a:gd name="T6" fmla="*/ 47513 w 178"/>
              <a:gd name="T7" fmla="*/ 24749 h 344"/>
              <a:gd name="T8" fmla="*/ 103579 w 178"/>
              <a:gd name="T9" fmla="*/ 0 h 344"/>
              <a:gd name="T10" fmla="*/ 169148 w 178"/>
              <a:gd name="T11" fmla="*/ 5711 h 344"/>
              <a:gd name="T12" fmla="*/ 159645 w 178"/>
              <a:gd name="T13" fmla="*/ 56162 h 344"/>
              <a:gd name="T14" fmla="*/ 130187 w 178"/>
              <a:gd name="T15" fmla="*/ 52355 h 344"/>
              <a:gd name="T16" fmla="*/ 103579 w 178"/>
              <a:gd name="T17" fmla="*/ 69489 h 344"/>
              <a:gd name="T18" fmla="*/ 103579 w 178"/>
              <a:gd name="T19" fmla="*/ 108517 h 344"/>
              <a:gd name="T20" fmla="*/ 161546 w 178"/>
              <a:gd name="T21" fmla="*/ 108517 h 344"/>
              <a:gd name="T22" fmla="*/ 157745 w 178"/>
              <a:gd name="T23" fmla="*/ 157064 h 344"/>
              <a:gd name="T24" fmla="*/ 103579 w 178"/>
              <a:gd name="T25" fmla="*/ 157064 h 344"/>
              <a:gd name="T26" fmla="*/ 103579 w 178"/>
              <a:gd name="T27" fmla="*/ 327454 h 344"/>
              <a:gd name="T28" fmla="*/ 36110 w 178"/>
              <a:gd name="T29" fmla="*/ 327454 h 344"/>
              <a:gd name="T30" fmla="*/ 36110 w 178"/>
              <a:gd name="T31" fmla="*/ 157064 h 344"/>
              <a:gd name="T32" fmla="*/ 0 w 178"/>
              <a:gd name="T33" fmla="*/ 157064 h 344"/>
              <a:gd name="T34" fmla="*/ 0 w 178"/>
              <a:gd name="T35" fmla="*/ 108517 h 34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78" h="344">
                <a:moveTo>
                  <a:pt x="0" y="114"/>
                </a:moveTo>
                <a:cubicBezTo>
                  <a:pt x="38" y="114"/>
                  <a:pt x="38" y="114"/>
                  <a:pt x="38" y="114"/>
                </a:cubicBezTo>
                <a:cubicBezTo>
                  <a:pt x="38" y="79"/>
                  <a:pt x="38" y="79"/>
                  <a:pt x="38" y="79"/>
                </a:cubicBezTo>
                <a:cubicBezTo>
                  <a:pt x="38" y="64"/>
                  <a:pt x="38" y="40"/>
                  <a:pt x="50" y="26"/>
                </a:cubicBezTo>
                <a:cubicBezTo>
                  <a:pt x="63" y="10"/>
                  <a:pt x="80" y="0"/>
                  <a:pt x="109" y="0"/>
                </a:cubicBezTo>
                <a:cubicBezTo>
                  <a:pt x="157" y="0"/>
                  <a:pt x="178" y="6"/>
                  <a:pt x="178" y="6"/>
                </a:cubicBezTo>
                <a:cubicBezTo>
                  <a:pt x="168" y="59"/>
                  <a:pt x="168" y="59"/>
                  <a:pt x="168" y="59"/>
                </a:cubicBezTo>
                <a:cubicBezTo>
                  <a:pt x="168" y="59"/>
                  <a:pt x="152" y="55"/>
                  <a:pt x="137" y="55"/>
                </a:cubicBezTo>
                <a:cubicBezTo>
                  <a:pt x="122" y="55"/>
                  <a:pt x="109" y="60"/>
                  <a:pt x="109" y="73"/>
                </a:cubicBezTo>
                <a:cubicBezTo>
                  <a:pt x="109" y="114"/>
                  <a:pt x="109" y="114"/>
                  <a:pt x="109" y="114"/>
                </a:cubicBezTo>
                <a:cubicBezTo>
                  <a:pt x="170" y="114"/>
                  <a:pt x="170" y="114"/>
                  <a:pt x="170" y="114"/>
                </a:cubicBezTo>
                <a:cubicBezTo>
                  <a:pt x="166" y="165"/>
                  <a:pt x="166" y="165"/>
                  <a:pt x="166" y="165"/>
                </a:cubicBezTo>
                <a:cubicBezTo>
                  <a:pt x="109" y="165"/>
                  <a:pt x="109" y="165"/>
                  <a:pt x="109" y="165"/>
                </a:cubicBezTo>
                <a:cubicBezTo>
                  <a:pt x="109" y="344"/>
                  <a:pt x="109" y="344"/>
                  <a:pt x="109" y="344"/>
                </a:cubicBezTo>
                <a:cubicBezTo>
                  <a:pt x="38" y="344"/>
                  <a:pt x="38" y="344"/>
                  <a:pt x="38" y="344"/>
                </a:cubicBezTo>
                <a:cubicBezTo>
                  <a:pt x="38" y="165"/>
                  <a:pt x="38" y="165"/>
                  <a:pt x="38" y="165"/>
                </a:cubicBezTo>
                <a:cubicBezTo>
                  <a:pt x="0" y="165"/>
                  <a:pt x="0" y="165"/>
                  <a:pt x="0" y="165"/>
                </a:cubicBezTo>
                <a:lnTo>
                  <a:pt x="0" y="114"/>
                </a:lnTo>
                <a:close/>
              </a:path>
            </a:pathLst>
          </a:custGeom>
          <a:solidFill>
            <a:schemeClr val="tx2"/>
          </a:solidFill>
          <a:ln>
            <a:noFill/>
          </a:ln>
        </p:spPr>
        <p:txBody>
          <a:bodyPr/>
          <a:lstStyle/>
          <a:p>
            <a:endParaRPr lang="en-US" dirty="0">
              <a:solidFill>
                <a:schemeClr val="accent1"/>
              </a:solidFill>
            </a:endParaRPr>
          </a:p>
        </p:txBody>
      </p:sp>
      <p:grpSp>
        <p:nvGrpSpPr>
          <p:cNvPr id="8" name="Group 1216"/>
          <p:cNvGrpSpPr>
            <a:grpSpLocks/>
          </p:cNvGrpSpPr>
          <p:nvPr/>
        </p:nvGrpSpPr>
        <p:grpSpPr bwMode="auto">
          <a:xfrm>
            <a:off x="4357529" y="4501378"/>
            <a:ext cx="182880" cy="182880"/>
            <a:chOff x="8400256" y="3573016"/>
            <a:chExt cx="423863" cy="422275"/>
          </a:xfrm>
          <a:solidFill>
            <a:schemeClr val="tx2"/>
          </a:solidFill>
        </p:grpSpPr>
        <p:sp>
          <p:nvSpPr>
            <p:cNvPr id="10" name="Oval 315"/>
            <p:cNvSpPr>
              <a:spLocks noChangeArrowheads="1"/>
            </p:cNvSpPr>
            <p:nvPr/>
          </p:nvSpPr>
          <p:spPr bwMode="auto">
            <a:xfrm>
              <a:off x="8400256" y="3573016"/>
              <a:ext cx="103188" cy="1016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Open Sans" charset="0"/>
                </a:defRPr>
              </a:lvl1pPr>
              <a:lvl2pPr marL="742950" indent="-285750">
                <a:defRPr>
                  <a:solidFill>
                    <a:schemeClr val="tx1"/>
                  </a:solidFill>
                  <a:latin typeface="Open Sans" charset="0"/>
                </a:defRPr>
              </a:lvl2pPr>
              <a:lvl3pPr marL="1143000" indent="-228600">
                <a:defRPr>
                  <a:solidFill>
                    <a:schemeClr val="tx1"/>
                  </a:solidFill>
                  <a:latin typeface="Open Sans" charset="0"/>
                </a:defRPr>
              </a:lvl3pPr>
              <a:lvl4pPr marL="1600200" indent="-228600">
                <a:defRPr>
                  <a:solidFill>
                    <a:schemeClr val="tx1"/>
                  </a:solidFill>
                  <a:latin typeface="Open Sans" charset="0"/>
                </a:defRPr>
              </a:lvl4pPr>
              <a:lvl5pPr marL="2057400" indent="-228600">
                <a:defRPr>
                  <a:solidFill>
                    <a:schemeClr val="tx1"/>
                  </a:solidFill>
                  <a:latin typeface="Open Sans" charset="0"/>
                </a:defRPr>
              </a:lvl5pPr>
              <a:lvl6pPr marL="2514600" indent="-228600" fontAlgn="base">
                <a:spcBef>
                  <a:spcPct val="0"/>
                </a:spcBef>
                <a:spcAft>
                  <a:spcPct val="0"/>
                </a:spcAft>
                <a:defRPr>
                  <a:solidFill>
                    <a:schemeClr val="tx1"/>
                  </a:solidFill>
                  <a:latin typeface="Open Sans" charset="0"/>
                </a:defRPr>
              </a:lvl6pPr>
              <a:lvl7pPr marL="2971800" indent="-228600" fontAlgn="base">
                <a:spcBef>
                  <a:spcPct val="0"/>
                </a:spcBef>
                <a:spcAft>
                  <a:spcPct val="0"/>
                </a:spcAft>
                <a:defRPr>
                  <a:solidFill>
                    <a:schemeClr val="tx1"/>
                  </a:solidFill>
                  <a:latin typeface="Open Sans" charset="0"/>
                </a:defRPr>
              </a:lvl7pPr>
              <a:lvl8pPr marL="3429000" indent="-228600" fontAlgn="base">
                <a:spcBef>
                  <a:spcPct val="0"/>
                </a:spcBef>
                <a:spcAft>
                  <a:spcPct val="0"/>
                </a:spcAft>
                <a:defRPr>
                  <a:solidFill>
                    <a:schemeClr val="tx1"/>
                  </a:solidFill>
                  <a:latin typeface="Open Sans" charset="0"/>
                </a:defRPr>
              </a:lvl8pPr>
              <a:lvl9pPr marL="3886200" indent="-228600" fontAlgn="base">
                <a:spcBef>
                  <a:spcPct val="0"/>
                </a:spcBef>
                <a:spcAft>
                  <a:spcPct val="0"/>
                </a:spcAft>
                <a:defRPr>
                  <a:solidFill>
                    <a:schemeClr val="tx1"/>
                  </a:solidFill>
                  <a:latin typeface="Open Sans" charset="0"/>
                </a:defRPr>
              </a:lvl9pPr>
            </a:lstStyle>
            <a:p>
              <a:pPr eaLnBrk="1" hangingPunct="1"/>
              <a:endParaRPr lang="en-AU" altLang="en-US" dirty="0">
                <a:solidFill>
                  <a:schemeClr val="accent1"/>
                </a:solidFill>
              </a:endParaRPr>
            </a:p>
          </p:txBody>
        </p:sp>
        <p:sp>
          <p:nvSpPr>
            <p:cNvPr id="11" name="Rectangle 316"/>
            <p:cNvSpPr>
              <a:spLocks noChangeArrowheads="1"/>
            </p:cNvSpPr>
            <p:nvPr/>
          </p:nvSpPr>
          <p:spPr bwMode="auto">
            <a:xfrm>
              <a:off x="8408194" y="3714304"/>
              <a:ext cx="87313" cy="28098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Open Sans" charset="0"/>
                </a:defRPr>
              </a:lvl1pPr>
              <a:lvl2pPr marL="742950" indent="-285750">
                <a:defRPr>
                  <a:solidFill>
                    <a:schemeClr val="tx1"/>
                  </a:solidFill>
                  <a:latin typeface="Open Sans" charset="0"/>
                </a:defRPr>
              </a:lvl2pPr>
              <a:lvl3pPr marL="1143000" indent="-228600">
                <a:defRPr>
                  <a:solidFill>
                    <a:schemeClr val="tx1"/>
                  </a:solidFill>
                  <a:latin typeface="Open Sans" charset="0"/>
                </a:defRPr>
              </a:lvl3pPr>
              <a:lvl4pPr marL="1600200" indent="-228600">
                <a:defRPr>
                  <a:solidFill>
                    <a:schemeClr val="tx1"/>
                  </a:solidFill>
                  <a:latin typeface="Open Sans" charset="0"/>
                </a:defRPr>
              </a:lvl4pPr>
              <a:lvl5pPr marL="2057400" indent="-228600">
                <a:defRPr>
                  <a:solidFill>
                    <a:schemeClr val="tx1"/>
                  </a:solidFill>
                  <a:latin typeface="Open Sans" charset="0"/>
                </a:defRPr>
              </a:lvl5pPr>
              <a:lvl6pPr marL="2514600" indent="-228600" fontAlgn="base">
                <a:spcBef>
                  <a:spcPct val="0"/>
                </a:spcBef>
                <a:spcAft>
                  <a:spcPct val="0"/>
                </a:spcAft>
                <a:defRPr>
                  <a:solidFill>
                    <a:schemeClr val="tx1"/>
                  </a:solidFill>
                  <a:latin typeface="Open Sans" charset="0"/>
                </a:defRPr>
              </a:lvl6pPr>
              <a:lvl7pPr marL="2971800" indent="-228600" fontAlgn="base">
                <a:spcBef>
                  <a:spcPct val="0"/>
                </a:spcBef>
                <a:spcAft>
                  <a:spcPct val="0"/>
                </a:spcAft>
                <a:defRPr>
                  <a:solidFill>
                    <a:schemeClr val="tx1"/>
                  </a:solidFill>
                  <a:latin typeface="Open Sans" charset="0"/>
                </a:defRPr>
              </a:lvl7pPr>
              <a:lvl8pPr marL="3429000" indent="-228600" fontAlgn="base">
                <a:spcBef>
                  <a:spcPct val="0"/>
                </a:spcBef>
                <a:spcAft>
                  <a:spcPct val="0"/>
                </a:spcAft>
                <a:defRPr>
                  <a:solidFill>
                    <a:schemeClr val="tx1"/>
                  </a:solidFill>
                  <a:latin typeface="Open Sans" charset="0"/>
                </a:defRPr>
              </a:lvl8pPr>
              <a:lvl9pPr marL="3886200" indent="-228600" fontAlgn="base">
                <a:spcBef>
                  <a:spcPct val="0"/>
                </a:spcBef>
                <a:spcAft>
                  <a:spcPct val="0"/>
                </a:spcAft>
                <a:defRPr>
                  <a:solidFill>
                    <a:schemeClr val="tx1"/>
                  </a:solidFill>
                  <a:latin typeface="Open Sans" charset="0"/>
                </a:defRPr>
              </a:lvl9pPr>
            </a:lstStyle>
            <a:p>
              <a:pPr eaLnBrk="1" hangingPunct="1"/>
              <a:endParaRPr lang="en-AU" altLang="en-US" dirty="0">
                <a:solidFill>
                  <a:schemeClr val="accent1"/>
                </a:solidFill>
              </a:endParaRPr>
            </a:p>
          </p:txBody>
        </p:sp>
        <p:sp>
          <p:nvSpPr>
            <p:cNvPr id="12" name="Freeform 317"/>
            <p:cNvSpPr>
              <a:spLocks/>
            </p:cNvSpPr>
            <p:nvPr/>
          </p:nvSpPr>
          <p:spPr bwMode="auto">
            <a:xfrm>
              <a:off x="8551069" y="3706366"/>
              <a:ext cx="273050" cy="288925"/>
            </a:xfrm>
            <a:custGeom>
              <a:avLst/>
              <a:gdLst>
                <a:gd name="T0" fmla="*/ 167173 w 196"/>
                <a:gd name="T1" fmla="*/ 0 h 207"/>
                <a:gd name="T2" fmla="*/ 84980 w 196"/>
                <a:gd name="T3" fmla="*/ 44665 h 207"/>
                <a:gd name="T4" fmla="*/ 83587 w 196"/>
                <a:gd name="T5" fmla="*/ 44665 h 207"/>
                <a:gd name="T6" fmla="*/ 83587 w 196"/>
                <a:gd name="T7" fmla="*/ 6979 h 207"/>
                <a:gd name="T8" fmla="*/ 0 w 196"/>
                <a:gd name="T9" fmla="*/ 6979 h 207"/>
                <a:gd name="T10" fmla="*/ 0 w 196"/>
                <a:gd name="T11" fmla="*/ 288925 h 207"/>
                <a:gd name="T12" fmla="*/ 87766 w 196"/>
                <a:gd name="T13" fmla="*/ 288925 h 207"/>
                <a:gd name="T14" fmla="*/ 87766 w 196"/>
                <a:gd name="T15" fmla="*/ 149348 h 207"/>
                <a:gd name="T16" fmla="*/ 139311 w 196"/>
                <a:gd name="T17" fmla="*/ 76768 h 207"/>
                <a:gd name="T18" fmla="*/ 185284 w 196"/>
                <a:gd name="T19" fmla="*/ 152139 h 207"/>
                <a:gd name="T20" fmla="*/ 185284 w 196"/>
                <a:gd name="T21" fmla="*/ 288925 h 207"/>
                <a:gd name="T22" fmla="*/ 273050 w 196"/>
                <a:gd name="T23" fmla="*/ 288925 h 207"/>
                <a:gd name="T24" fmla="*/ 273050 w 196"/>
                <a:gd name="T25" fmla="*/ 133994 h 207"/>
                <a:gd name="T26" fmla="*/ 167173 w 196"/>
                <a:gd name="T27" fmla="*/ 0 h 20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96" h="207">
                  <a:moveTo>
                    <a:pt x="120" y="0"/>
                  </a:moveTo>
                  <a:cubicBezTo>
                    <a:pt x="90" y="0"/>
                    <a:pt x="69" y="16"/>
                    <a:pt x="61" y="32"/>
                  </a:cubicBezTo>
                  <a:cubicBezTo>
                    <a:pt x="60" y="32"/>
                    <a:pt x="60" y="32"/>
                    <a:pt x="60" y="32"/>
                  </a:cubicBezTo>
                  <a:cubicBezTo>
                    <a:pt x="60" y="5"/>
                    <a:pt x="60" y="5"/>
                    <a:pt x="60" y="5"/>
                  </a:cubicBezTo>
                  <a:cubicBezTo>
                    <a:pt x="0" y="5"/>
                    <a:pt x="0" y="5"/>
                    <a:pt x="0" y="5"/>
                  </a:cubicBezTo>
                  <a:cubicBezTo>
                    <a:pt x="0" y="207"/>
                    <a:pt x="0" y="207"/>
                    <a:pt x="0" y="207"/>
                  </a:cubicBezTo>
                  <a:cubicBezTo>
                    <a:pt x="63" y="207"/>
                    <a:pt x="63" y="207"/>
                    <a:pt x="63" y="207"/>
                  </a:cubicBezTo>
                  <a:cubicBezTo>
                    <a:pt x="63" y="107"/>
                    <a:pt x="63" y="107"/>
                    <a:pt x="63" y="107"/>
                  </a:cubicBezTo>
                  <a:cubicBezTo>
                    <a:pt x="63" y="81"/>
                    <a:pt x="68" y="55"/>
                    <a:pt x="100" y="55"/>
                  </a:cubicBezTo>
                  <a:cubicBezTo>
                    <a:pt x="133" y="55"/>
                    <a:pt x="133" y="85"/>
                    <a:pt x="133" y="109"/>
                  </a:cubicBezTo>
                  <a:cubicBezTo>
                    <a:pt x="133" y="207"/>
                    <a:pt x="133" y="207"/>
                    <a:pt x="133" y="207"/>
                  </a:cubicBezTo>
                  <a:cubicBezTo>
                    <a:pt x="196" y="207"/>
                    <a:pt x="196" y="207"/>
                    <a:pt x="196" y="207"/>
                  </a:cubicBezTo>
                  <a:cubicBezTo>
                    <a:pt x="196" y="96"/>
                    <a:pt x="196" y="96"/>
                    <a:pt x="196" y="96"/>
                  </a:cubicBezTo>
                  <a:cubicBezTo>
                    <a:pt x="196" y="42"/>
                    <a:pt x="184" y="0"/>
                    <a:pt x="12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solidFill>
                  <a:schemeClr val="accent1"/>
                </a:solidFill>
              </a:endParaRPr>
            </a:p>
          </p:txBody>
        </p:sp>
      </p:grpSp>
      <p:sp>
        <p:nvSpPr>
          <p:cNvPr id="9" name="Freeform 318"/>
          <p:cNvSpPr>
            <a:spLocks/>
          </p:cNvSpPr>
          <p:nvPr/>
        </p:nvSpPr>
        <p:spPr bwMode="auto">
          <a:xfrm>
            <a:off x="5908082" y="4519251"/>
            <a:ext cx="179555" cy="147135"/>
          </a:xfrm>
          <a:custGeom>
            <a:avLst/>
            <a:gdLst>
              <a:gd name="T0" fmla="*/ 343740 w 298"/>
              <a:gd name="T1" fmla="*/ 33507 h 243"/>
              <a:gd name="T2" fmla="*/ 303368 w 298"/>
              <a:gd name="T3" fmla="*/ 45061 h 243"/>
              <a:gd name="T4" fmla="*/ 334512 w 298"/>
              <a:gd name="T5" fmla="*/ 5777 h 243"/>
              <a:gd name="T6" fmla="*/ 289526 w 298"/>
              <a:gd name="T7" fmla="*/ 23108 h 243"/>
              <a:gd name="T8" fmla="*/ 238772 w 298"/>
              <a:gd name="T9" fmla="*/ 0 h 243"/>
              <a:gd name="T10" fmla="*/ 167256 w 298"/>
              <a:gd name="T11" fmla="*/ 71636 h 243"/>
              <a:gd name="T12" fmla="*/ 169563 w 298"/>
              <a:gd name="T13" fmla="*/ 87811 h 243"/>
              <a:gd name="T14" fmla="*/ 24223 w 298"/>
              <a:gd name="T15" fmla="*/ 13865 h 243"/>
              <a:gd name="T16" fmla="*/ 14995 w 298"/>
              <a:gd name="T17" fmla="*/ 48527 h 243"/>
              <a:gd name="T18" fmla="*/ 46140 w 298"/>
              <a:gd name="T19" fmla="*/ 107453 h 243"/>
              <a:gd name="T20" fmla="*/ 13842 w 298"/>
              <a:gd name="T21" fmla="*/ 99365 h 243"/>
              <a:gd name="T22" fmla="*/ 13842 w 298"/>
              <a:gd name="T23" fmla="*/ 99365 h 243"/>
              <a:gd name="T24" fmla="*/ 70363 w 298"/>
              <a:gd name="T25" fmla="*/ 168690 h 243"/>
              <a:gd name="T26" fmla="*/ 51907 w 298"/>
              <a:gd name="T27" fmla="*/ 172156 h 243"/>
              <a:gd name="T28" fmla="*/ 39219 w 298"/>
              <a:gd name="T29" fmla="*/ 169845 h 243"/>
              <a:gd name="T30" fmla="*/ 104968 w 298"/>
              <a:gd name="T31" fmla="*/ 219528 h 243"/>
              <a:gd name="T32" fmla="*/ 17302 w 298"/>
              <a:gd name="T33" fmla="*/ 249569 h 243"/>
              <a:gd name="T34" fmla="*/ 0 w 298"/>
              <a:gd name="T35" fmla="*/ 248413 h 243"/>
              <a:gd name="T36" fmla="*/ 108428 w 298"/>
              <a:gd name="T37" fmla="*/ 280765 h 243"/>
              <a:gd name="T38" fmla="*/ 309135 w 298"/>
              <a:gd name="T39" fmla="*/ 79723 h 243"/>
              <a:gd name="T40" fmla="*/ 309135 w 298"/>
              <a:gd name="T41" fmla="*/ 70480 h 243"/>
              <a:gd name="T42" fmla="*/ 343740 w 298"/>
              <a:gd name="T43" fmla="*/ 33507 h 24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98" h="243">
                <a:moveTo>
                  <a:pt x="298" y="29"/>
                </a:moveTo>
                <a:cubicBezTo>
                  <a:pt x="287" y="34"/>
                  <a:pt x="276" y="37"/>
                  <a:pt x="263" y="39"/>
                </a:cubicBezTo>
                <a:cubicBezTo>
                  <a:pt x="276" y="31"/>
                  <a:pt x="285" y="19"/>
                  <a:pt x="290" y="5"/>
                </a:cubicBezTo>
                <a:cubicBezTo>
                  <a:pt x="278" y="12"/>
                  <a:pt x="265" y="17"/>
                  <a:pt x="251" y="20"/>
                </a:cubicBezTo>
                <a:cubicBezTo>
                  <a:pt x="240" y="8"/>
                  <a:pt x="224" y="0"/>
                  <a:pt x="207" y="0"/>
                </a:cubicBezTo>
                <a:cubicBezTo>
                  <a:pt x="173" y="0"/>
                  <a:pt x="145" y="28"/>
                  <a:pt x="145" y="62"/>
                </a:cubicBezTo>
                <a:cubicBezTo>
                  <a:pt x="145" y="66"/>
                  <a:pt x="146" y="71"/>
                  <a:pt x="147" y="76"/>
                </a:cubicBezTo>
                <a:cubicBezTo>
                  <a:pt x="96" y="73"/>
                  <a:pt x="51" y="49"/>
                  <a:pt x="21" y="12"/>
                </a:cubicBezTo>
                <a:cubicBezTo>
                  <a:pt x="16" y="21"/>
                  <a:pt x="13" y="31"/>
                  <a:pt x="13" y="42"/>
                </a:cubicBezTo>
                <a:cubicBezTo>
                  <a:pt x="13" y="64"/>
                  <a:pt x="24" y="82"/>
                  <a:pt x="40" y="93"/>
                </a:cubicBezTo>
                <a:cubicBezTo>
                  <a:pt x="30" y="93"/>
                  <a:pt x="20" y="90"/>
                  <a:pt x="12" y="86"/>
                </a:cubicBezTo>
                <a:cubicBezTo>
                  <a:pt x="12" y="86"/>
                  <a:pt x="12" y="86"/>
                  <a:pt x="12" y="86"/>
                </a:cubicBezTo>
                <a:cubicBezTo>
                  <a:pt x="12" y="116"/>
                  <a:pt x="33" y="141"/>
                  <a:pt x="61" y="146"/>
                </a:cubicBezTo>
                <a:cubicBezTo>
                  <a:pt x="56" y="148"/>
                  <a:pt x="51" y="149"/>
                  <a:pt x="45" y="149"/>
                </a:cubicBezTo>
                <a:cubicBezTo>
                  <a:pt x="41" y="149"/>
                  <a:pt x="37" y="148"/>
                  <a:pt x="34" y="147"/>
                </a:cubicBezTo>
                <a:cubicBezTo>
                  <a:pt x="41" y="172"/>
                  <a:pt x="64" y="189"/>
                  <a:pt x="91" y="190"/>
                </a:cubicBezTo>
                <a:cubicBezTo>
                  <a:pt x="70" y="206"/>
                  <a:pt x="44" y="216"/>
                  <a:pt x="15" y="216"/>
                </a:cubicBezTo>
                <a:cubicBezTo>
                  <a:pt x="10" y="216"/>
                  <a:pt x="5" y="216"/>
                  <a:pt x="0" y="215"/>
                </a:cubicBezTo>
                <a:cubicBezTo>
                  <a:pt x="27" y="233"/>
                  <a:pt x="59" y="243"/>
                  <a:pt x="94" y="243"/>
                </a:cubicBezTo>
                <a:cubicBezTo>
                  <a:pt x="206" y="243"/>
                  <a:pt x="268" y="150"/>
                  <a:pt x="268" y="69"/>
                </a:cubicBezTo>
                <a:cubicBezTo>
                  <a:pt x="268" y="66"/>
                  <a:pt x="268" y="63"/>
                  <a:pt x="268" y="61"/>
                </a:cubicBezTo>
                <a:cubicBezTo>
                  <a:pt x="280" y="52"/>
                  <a:pt x="290" y="41"/>
                  <a:pt x="298" y="29"/>
                </a:cubicBezTo>
              </a:path>
            </a:pathLst>
          </a:custGeom>
          <a:solidFill>
            <a:schemeClr val="tx2"/>
          </a:solidFill>
          <a:ln>
            <a:noFill/>
          </a:ln>
        </p:spPr>
        <p:txBody>
          <a:bodyPr/>
          <a:lstStyle/>
          <a:p>
            <a:endParaRPr lang="en-US" dirty="0">
              <a:solidFill>
                <a:schemeClr val="accent1"/>
              </a:solidFill>
            </a:endParaRPr>
          </a:p>
        </p:txBody>
      </p:sp>
      <p:sp>
        <p:nvSpPr>
          <p:cNvPr id="2" name="TextBox 1"/>
          <p:cNvSpPr txBox="1"/>
          <p:nvPr/>
        </p:nvSpPr>
        <p:spPr>
          <a:xfrm>
            <a:off x="4537906" y="4484189"/>
            <a:ext cx="978153" cy="261610"/>
          </a:xfrm>
          <a:prstGeom prst="rect">
            <a:avLst/>
          </a:prstGeom>
          <a:noFill/>
        </p:spPr>
        <p:txBody>
          <a:bodyPr wrap="none" rtlCol="0">
            <a:spAutoFit/>
          </a:bodyPr>
          <a:lstStyle/>
          <a:p>
            <a:r>
              <a:rPr lang="en-US" sz="1100" dirty="0">
                <a:solidFill>
                  <a:schemeClr val="accent2"/>
                </a:solidFill>
              </a:rPr>
              <a:t>/bobwardms</a:t>
            </a:r>
          </a:p>
        </p:txBody>
      </p:sp>
      <p:sp>
        <p:nvSpPr>
          <p:cNvPr id="14" name="TextBox 13"/>
          <p:cNvSpPr txBox="1"/>
          <p:nvPr/>
        </p:nvSpPr>
        <p:spPr>
          <a:xfrm>
            <a:off x="6045692" y="4484189"/>
            <a:ext cx="1058303" cy="261610"/>
          </a:xfrm>
          <a:prstGeom prst="rect">
            <a:avLst/>
          </a:prstGeom>
          <a:noFill/>
        </p:spPr>
        <p:txBody>
          <a:bodyPr wrap="none" rtlCol="0">
            <a:spAutoFit/>
          </a:bodyPr>
          <a:lstStyle/>
          <a:p>
            <a:r>
              <a:rPr lang="en-US" sz="1100" dirty="0">
                <a:solidFill>
                  <a:schemeClr val="accent2"/>
                </a:solidFill>
              </a:rPr>
              <a:t>@bobwardms</a:t>
            </a:r>
          </a:p>
        </p:txBody>
      </p:sp>
      <p:sp>
        <p:nvSpPr>
          <p:cNvPr id="16" name="TextBox 15"/>
          <p:cNvSpPr txBox="1"/>
          <p:nvPr/>
        </p:nvSpPr>
        <p:spPr>
          <a:xfrm>
            <a:off x="7619460" y="4484189"/>
            <a:ext cx="806631" cy="261610"/>
          </a:xfrm>
          <a:prstGeom prst="rect">
            <a:avLst/>
          </a:prstGeom>
          <a:noFill/>
        </p:spPr>
        <p:txBody>
          <a:bodyPr wrap="none" rtlCol="0">
            <a:spAutoFit/>
          </a:bodyPr>
          <a:lstStyle/>
          <a:p>
            <a:r>
              <a:rPr lang="en-US" sz="1100" dirty="0">
                <a:solidFill>
                  <a:schemeClr val="accent2"/>
                </a:solidFill>
              </a:rPr>
              <a:t>Bob Ward</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37675" y="1450278"/>
            <a:ext cx="1446413" cy="1808017"/>
          </a:xfrm>
          <a:prstGeom prst="rect">
            <a:avLst/>
          </a:prstGeom>
        </p:spPr>
      </p:pic>
    </p:spTree>
    <p:extLst>
      <p:ext uri="{BB962C8B-B14F-4D97-AF65-F5344CB8AC3E}">
        <p14:creationId xmlns:p14="http://schemas.microsoft.com/office/powerpoint/2010/main" val="151551266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D372AB51-BDCC-4F95-83CF-1CBB2D34E9E5}" type="slidenum">
              <a:rPr lang="en-US" smtClean="0"/>
              <a:pPr/>
              <a:t>71</a:t>
            </a:fld>
            <a:endParaRPr lang="en-US" dirty="0"/>
          </a:p>
        </p:txBody>
      </p:sp>
      <p:sp>
        <p:nvSpPr>
          <p:cNvPr id="5" name="Title 4"/>
          <p:cNvSpPr>
            <a:spLocks noGrp="1"/>
          </p:cNvSpPr>
          <p:nvPr>
            <p:ph type="title"/>
          </p:nvPr>
        </p:nvSpPr>
        <p:spPr/>
        <p:txBody>
          <a:bodyPr/>
          <a:lstStyle/>
          <a:p>
            <a:r>
              <a:rPr lang="en-CA" dirty="0"/>
              <a:t>Explore Everything PASS Has to Offer </a:t>
            </a:r>
            <a:endParaRPr lang="en-US" dirty="0"/>
          </a:p>
        </p:txBody>
      </p:sp>
      <p:pic>
        <p:nvPicPr>
          <p:cNvPr id="44" name="Picture 43" descr="Untitled-1.png">
            <a:hlinkClick r:id="rId2"/>
          </p:cNvPr>
          <p:cNvPicPr>
            <a:picLocks noChangeAspect="1"/>
          </p:cNvPicPr>
          <p:nvPr/>
        </p:nvPicPr>
        <p:blipFill rotWithShape="1">
          <a:blip r:embed="rId3" cstate="print">
            <a:extLst>
              <a:ext uri="{28A0092B-C50C-407E-A947-70E740481C1C}">
                <a14:useLocalDpi xmlns:a14="http://schemas.microsoft.com/office/drawing/2010/main" val="0"/>
              </a:ext>
            </a:extLst>
          </a:blip>
          <a:srcRect r="76329" b="67265"/>
          <a:stretch/>
        </p:blipFill>
        <p:spPr>
          <a:xfrm>
            <a:off x="1110651" y="1011180"/>
            <a:ext cx="1342454" cy="580280"/>
          </a:xfrm>
          <a:prstGeom prst="rect">
            <a:avLst/>
          </a:prstGeom>
        </p:spPr>
      </p:pic>
      <p:sp>
        <p:nvSpPr>
          <p:cNvPr id="52" name="Rectangle 51">
            <a:hlinkClick r:id="rId2"/>
          </p:cNvPr>
          <p:cNvSpPr/>
          <p:nvPr/>
        </p:nvSpPr>
        <p:spPr>
          <a:xfrm>
            <a:off x="592568" y="1705063"/>
            <a:ext cx="2385191" cy="41002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b="1" dirty="0">
                <a:solidFill>
                  <a:srgbClr val="0090D2"/>
                </a:solidFill>
              </a:rPr>
              <a:t>FREE ONLINE WEBINAR EVENTS </a:t>
            </a:r>
          </a:p>
        </p:txBody>
      </p:sp>
      <p:sp>
        <p:nvSpPr>
          <p:cNvPr id="53" name="Rectangle 52">
            <a:hlinkClick r:id="rId4"/>
          </p:cNvPr>
          <p:cNvSpPr/>
          <p:nvPr/>
        </p:nvSpPr>
        <p:spPr>
          <a:xfrm>
            <a:off x="3155643" y="1739588"/>
            <a:ext cx="2767264" cy="34097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b="1" dirty="0">
                <a:solidFill>
                  <a:srgbClr val="0090D2"/>
                </a:solidFill>
              </a:rPr>
              <a:t>FREE 1-DAY LOCAL TRAINING EVENTS</a:t>
            </a:r>
          </a:p>
        </p:txBody>
      </p:sp>
      <p:pic>
        <p:nvPicPr>
          <p:cNvPr id="54" name="Picture 53" descr="Untitled-1.png">
            <a:hlinkClick r:id="rId4"/>
          </p:cNvPr>
          <p:cNvPicPr>
            <a:picLocks noChangeAspect="1"/>
          </p:cNvPicPr>
          <p:nvPr/>
        </p:nvPicPr>
        <p:blipFill rotWithShape="1">
          <a:blip r:embed="rId5" cstate="print">
            <a:extLst>
              <a:ext uri="{28A0092B-C50C-407E-A947-70E740481C1C}">
                <a14:useLocalDpi xmlns:a14="http://schemas.microsoft.com/office/drawing/2010/main" val="0"/>
              </a:ext>
            </a:extLst>
          </a:blip>
          <a:srcRect l="36701" r="39628" b="67265"/>
          <a:stretch/>
        </p:blipFill>
        <p:spPr>
          <a:xfrm>
            <a:off x="3864347" y="1011180"/>
            <a:ext cx="1348465" cy="582877"/>
          </a:xfrm>
          <a:prstGeom prst="rect">
            <a:avLst/>
          </a:prstGeom>
        </p:spPr>
      </p:pic>
      <p:sp>
        <p:nvSpPr>
          <p:cNvPr id="60" name="Rectangle 59">
            <a:hlinkClick r:id="rId6"/>
          </p:cNvPr>
          <p:cNvSpPr/>
          <p:nvPr/>
        </p:nvSpPr>
        <p:spPr>
          <a:xfrm>
            <a:off x="457200" y="3043791"/>
            <a:ext cx="2491519" cy="369859"/>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b="1" dirty="0">
                <a:solidFill>
                  <a:srgbClr val="0090D2"/>
                </a:solidFill>
              </a:rPr>
              <a:t>LOCAL USER GROUPS </a:t>
            </a:r>
            <a:br>
              <a:rPr lang="en-US" sz="900" b="1" dirty="0">
                <a:solidFill>
                  <a:srgbClr val="0090D2"/>
                </a:solidFill>
              </a:rPr>
            </a:br>
            <a:r>
              <a:rPr lang="en-US" sz="900" b="1" dirty="0">
                <a:solidFill>
                  <a:srgbClr val="0090D2"/>
                </a:solidFill>
              </a:rPr>
              <a:t>AROUND THE WORLD</a:t>
            </a:r>
          </a:p>
        </p:txBody>
      </p:sp>
      <p:sp>
        <p:nvSpPr>
          <p:cNvPr id="61" name="Rectangle 60">
            <a:hlinkClick r:id="rId7"/>
          </p:cNvPr>
          <p:cNvSpPr/>
          <p:nvPr/>
        </p:nvSpPr>
        <p:spPr>
          <a:xfrm>
            <a:off x="3406478" y="3081818"/>
            <a:ext cx="2331720" cy="369859"/>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b="1" dirty="0">
                <a:solidFill>
                  <a:srgbClr val="0090D2"/>
                </a:solidFill>
              </a:rPr>
              <a:t>ONLINE SPECIAL INTEREST </a:t>
            </a:r>
            <a:br>
              <a:rPr lang="en-US" sz="900" b="1" dirty="0">
                <a:solidFill>
                  <a:srgbClr val="0090D2"/>
                </a:solidFill>
              </a:rPr>
            </a:br>
            <a:r>
              <a:rPr lang="en-US" sz="900" b="1" dirty="0">
                <a:solidFill>
                  <a:srgbClr val="0090D2"/>
                </a:solidFill>
              </a:rPr>
              <a:t>USER GROUPS </a:t>
            </a:r>
          </a:p>
        </p:txBody>
      </p:sp>
      <p:pic>
        <p:nvPicPr>
          <p:cNvPr id="65" name="Picture 64" descr="Untitled-1.png">
            <a:hlinkClick r:id="rId2"/>
          </p:cNvPr>
          <p:cNvPicPr>
            <a:picLocks noChangeAspect="1"/>
          </p:cNvPicPr>
          <p:nvPr/>
        </p:nvPicPr>
        <p:blipFill rotWithShape="1">
          <a:blip r:embed="rId8" cstate="print">
            <a:extLst>
              <a:ext uri="{28A0092B-C50C-407E-A947-70E740481C1C}">
                <a14:useLocalDpi xmlns:a14="http://schemas.microsoft.com/office/drawing/2010/main" val="0"/>
              </a:ext>
            </a:extLst>
          </a:blip>
          <a:srcRect t="60092" r="76329" b="2679"/>
          <a:stretch/>
        </p:blipFill>
        <p:spPr>
          <a:xfrm>
            <a:off x="1028453" y="2366344"/>
            <a:ext cx="1255432" cy="617152"/>
          </a:xfrm>
          <a:prstGeom prst="rect">
            <a:avLst/>
          </a:prstGeom>
        </p:spPr>
      </p:pic>
      <p:grpSp>
        <p:nvGrpSpPr>
          <p:cNvPr id="14" name="Group 13"/>
          <p:cNvGrpSpPr/>
          <p:nvPr/>
        </p:nvGrpSpPr>
        <p:grpSpPr>
          <a:xfrm>
            <a:off x="3811420" y="2361449"/>
            <a:ext cx="1267496" cy="700899"/>
            <a:chOff x="6709476" y="3749645"/>
            <a:chExt cx="1134889" cy="627570"/>
          </a:xfrm>
        </p:grpSpPr>
        <p:pic>
          <p:nvPicPr>
            <p:cNvPr id="62" name="Picture 61" descr="Untitled-1.png">
              <a:hlinkClick r:id="rId7"/>
            </p:cNvPr>
            <p:cNvPicPr>
              <a:picLocks noChangeAspect="1"/>
            </p:cNvPicPr>
            <p:nvPr/>
          </p:nvPicPr>
          <p:blipFill rotWithShape="1">
            <a:blip r:embed="rId9" cstate="print">
              <a:extLst>
                <a:ext uri="{28A0092B-C50C-407E-A947-70E740481C1C}">
                  <a14:useLocalDpi xmlns:a14="http://schemas.microsoft.com/office/drawing/2010/main" val="0"/>
                </a:ext>
              </a:extLst>
            </a:blip>
            <a:srcRect l="70162" t="86749" r="3350" b="-1518"/>
            <a:stretch/>
          </p:blipFill>
          <p:spPr>
            <a:xfrm>
              <a:off x="6709476" y="4179421"/>
              <a:ext cx="1134889" cy="197794"/>
            </a:xfrm>
            <a:prstGeom prst="rect">
              <a:avLst/>
            </a:prstGeom>
          </p:spPr>
        </p:pic>
        <p:pic>
          <p:nvPicPr>
            <p:cNvPr id="66" name="Picture 65" descr="Untitled-1.png">
              <a:hlinkClick r:id="rId2"/>
            </p:cNvPr>
            <p:cNvPicPr>
              <a:picLocks noChangeAspect="1"/>
            </p:cNvPicPr>
            <p:nvPr/>
          </p:nvPicPr>
          <p:blipFill rotWithShape="1">
            <a:blip r:embed="rId8" cstate="print">
              <a:extLst>
                <a:ext uri="{28A0092B-C50C-407E-A947-70E740481C1C}">
                  <a14:useLocalDpi xmlns:a14="http://schemas.microsoft.com/office/drawing/2010/main" val="0"/>
                </a:ext>
              </a:extLst>
            </a:blip>
            <a:srcRect t="60092" r="76329" b="10747"/>
            <a:stretch/>
          </p:blipFill>
          <p:spPr>
            <a:xfrm>
              <a:off x="6742870" y="3749645"/>
              <a:ext cx="1054730" cy="406122"/>
            </a:xfrm>
            <a:prstGeom prst="rect">
              <a:avLst/>
            </a:prstGeom>
          </p:spPr>
        </p:pic>
      </p:grpSp>
      <p:sp>
        <p:nvSpPr>
          <p:cNvPr id="70" name="Rectangle 69">
            <a:hlinkClick r:id="rId6"/>
          </p:cNvPr>
          <p:cNvSpPr/>
          <p:nvPr/>
        </p:nvSpPr>
        <p:spPr>
          <a:xfrm>
            <a:off x="3430883" y="4663746"/>
            <a:ext cx="2331720" cy="369859"/>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b="1" dirty="0">
                <a:solidFill>
                  <a:srgbClr val="0090D2"/>
                </a:solidFill>
              </a:rPr>
              <a:t>BUSINESS ANALYTICS TRAINING </a:t>
            </a:r>
          </a:p>
        </p:txBody>
      </p:sp>
      <p:sp>
        <p:nvSpPr>
          <p:cNvPr id="71" name="Rectangle 70">
            <a:hlinkClick r:id="rId6"/>
          </p:cNvPr>
          <p:cNvSpPr/>
          <p:nvPr/>
        </p:nvSpPr>
        <p:spPr>
          <a:xfrm>
            <a:off x="6258671" y="1735531"/>
            <a:ext cx="2324300" cy="369859"/>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b="1" dirty="0">
                <a:solidFill>
                  <a:srgbClr val="0090D2"/>
                </a:solidFill>
              </a:rPr>
              <a:t>VOLUNTEERING OPPORTUNITIES </a:t>
            </a:r>
          </a:p>
        </p:txBody>
      </p:sp>
      <p:sp>
        <p:nvSpPr>
          <p:cNvPr id="72" name="Rectangle 71">
            <a:hlinkClick r:id="rId6"/>
          </p:cNvPr>
          <p:cNvSpPr/>
          <p:nvPr/>
        </p:nvSpPr>
        <p:spPr>
          <a:xfrm>
            <a:off x="6253277" y="3081818"/>
            <a:ext cx="2331720" cy="369859"/>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b="1" dirty="0">
                <a:solidFill>
                  <a:srgbClr val="0090D2"/>
                </a:solidFill>
              </a:rPr>
              <a:t>PASS COMMUNITY NEWSLETTER </a:t>
            </a:r>
          </a:p>
        </p:txBody>
      </p:sp>
      <p:pic>
        <p:nvPicPr>
          <p:cNvPr id="80" name="Picture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367601" y="2443301"/>
            <a:ext cx="2185026" cy="548786"/>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cxnSp>
        <p:nvCxnSpPr>
          <p:cNvPr id="6" name="Straight Connector 5"/>
          <p:cNvCxnSpPr/>
          <p:nvPr/>
        </p:nvCxnSpPr>
        <p:spPr>
          <a:xfrm>
            <a:off x="518027" y="2165685"/>
            <a:ext cx="8107947" cy="0"/>
          </a:xfrm>
          <a:prstGeom prst="line">
            <a:avLst/>
          </a:prstGeom>
          <a:ln w="9525"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518027" y="3562685"/>
            <a:ext cx="8107947" cy="0"/>
          </a:xfrm>
          <a:prstGeom prst="line">
            <a:avLst/>
          </a:prstGeom>
          <a:ln w="9525"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grpSp>
        <p:nvGrpSpPr>
          <p:cNvPr id="13" name="Group 12"/>
          <p:cNvGrpSpPr/>
          <p:nvPr/>
        </p:nvGrpSpPr>
        <p:grpSpPr>
          <a:xfrm>
            <a:off x="3148263" y="1096213"/>
            <a:ext cx="2847474" cy="929103"/>
            <a:chOff x="2673685" y="1096213"/>
            <a:chExt cx="2847474" cy="929103"/>
          </a:xfrm>
        </p:grpSpPr>
        <p:cxnSp>
          <p:nvCxnSpPr>
            <p:cNvPr id="10" name="Straight Connector 9"/>
            <p:cNvCxnSpPr/>
            <p:nvPr/>
          </p:nvCxnSpPr>
          <p:spPr>
            <a:xfrm>
              <a:off x="2673685" y="1096213"/>
              <a:ext cx="0" cy="929103"/>
            </a:xfrm>
            <a:prstGeom prst="line">
              <a:avLst/>
            </a:prstGeom>
            <a:ln w="9525"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a:off x="5521159" y="1096213"/>
              <a:ext cx="0" cy="929103"/>
            </a:xfrm>
            <a:prstGeom prst="line">
              <a:avLst/>
            </a:prstGeom>
            <a:ln w="9525"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grpSp>
      <p:grpSp>
        <p:nvGrpSpPr>
          <p:cNvPr id="45" name="Group 44"/>
          <p:cNvGrpSpPr/>
          <p:nvPr/>
        </p:nvGrpSpPr>
        <p:grpSpPr>
          <a:xfrm>
            <a:off x="3148263" y="2379582"/>
            <a:ext cx="2847474" cy="929103"/>
            <a:chOff x="2673685" y="1096213"/>
            <a:chExt cx="2847474" cy="929103"/>
          </a:xfrm>
        </p:grpSpPr>
        <p:cxnSp>
          <p:nvCxnSpPr>
            <p:cNvPr id="46" name="Straight Connector 45"/>
            <p:cNvCxnSpPr/>
            <p:nvPr/>
          </p:nvCxnSpPr>
          <p:spPr>
            <a:xfrm>
              <a:off x="2673685" y="1096213"/>
              <a:ext cx="0" cy="929103"/>
            </a:xfrm>
            <a:prstGeom prst="line">
              <a:avLst/>
            </a:prstGeom>
            <a:ln w="9525"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a:off x="5521159" y="1096213"/>
              <a:ext cx="0" cy="929103"/>
            </a:xfrm>
            <a:prstGeom prst="line">
              <a:avLst/>
            </a:prstGeom>
            <a:ln w="9525"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grpSp>
      <p:grpSp>
        <p:nvGrpSpPr>
          <p:cNvPr id="48" name="Group 47"/>
          <p:cNvGrpSpPr/>
          <p:nvPr/>
        </p:nvGrpSpPr>
        <p:grpSpPr>
          <a:xfrm>
            <a:off x="3148263" y="3789950"/>
            <a:ext cx="2847474" cy="929103"/>
            <a:chOff x="2673685" y="1096213"/>
            <a:chExt cx="2847474" cy="929103"/>
          </a:xfrm>
        </p:grpSpPr>
        <p:cxnSp>
          <p:nvCxnSpPr>
            <p:cNvPr id="49" name="Straight Connector 48"/>
            <p:cNvCxnSpPr/>
            <p:nvPr/>
          </p:nvCxnSpPr>
          <p:spPr>
            <a:xfrm>
              <a:off x="2673685" y="1096213"/>
              <a:ext cx="0" cy="929103"/>
            </a:xfrm>
            <a:prstGeom prst="line">
              <a:avLst/>
            </a:prstGeom>
            <a:ln w="9525"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74" name="Straight Connector 73"/>
            <p:cNvCxnSpPr/>
            <p:nvPr/>
          </p:nvCxnSpPr>
          <p:spPr>
            <a:xfrm>
              <a:off x="5521159" y="1096213"/>
              <a:ext cx="0" cy="929103"/>
            </a:xfrm>
            <a:prstGeom prst="line">
              <a:avLst/>
            </a:prstGeom>
            <a:ln w="9525"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grpSp>
      <p:pic>
        <p:nvPicPr>
          <p:cNvPr id="4" name="Picture 3"/>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749551" y="3719352"/>
            <a:ext cx="1644898" cy="1005215"/>
          </a:xfrm>
          <a:prstGeom prst="rect">
            <a:avLst/>
          </a:prstGeom>
        </p:spPr>
      </p:pic>
      <p:pic>
        <p:nvPicPr>
          <p:cNvPr id="7" name="Picture 6"/>
          <p:cNvPicPr>
            <a:picLocks noChangeAspect="1"/>
          </p:cNvPicPr>
          <p:nvPr/>
        </p:nvPicPr>
        <p:blipFill>
          <a:blip r:embed="rId12"/>
          <a:stretch>
            <a:fillRect/>
          </a:stretch>
        </p:blipFill>
        <p:spPr>
          <a:xfrm>
            <a:off x="6652973" y="3789950"/>
            <a:ext cx="1553402" cy="750085"/>
          </a:xfrm>
          <a:prstGeom prst="rect">
            <a:avLst/>
          </a:prstGeom>
        </p:spPr>
      </p:pic>
      <p:sp>
        <p:nvSpPr>
          <p:cNvPr id="37" name="Rectangle 36">
            <a:hlinkClick r:id="rId6"/>
          </p:cNvPr>
          <p:cNvSpPr/>
          <p:nvPr/>
        </p:nvSpPr>
        <p:spPr>
          <a:xfrm>
            <a:off x="6294254" y="4671842"/>
            <a:ext cx="2331720" cy="369859"/>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b="1" dirty="0">
                <a:solidFill>
                  <a:srgbClr val="0090D2"/>
                </a:solidFill>
              </a:rPr>
              <a:t>BA INSIGHTS NEWSLETTER </a:t>
            </a:r>
          </a:p>
        </p:txBody>
      </p:sp>
      <p:pic>
        <p:nvPicPr>
          <p:cNvPr id="8" name="Picture 7"/>
          <p:cNvPicPr>
            <a:picLocks noChangeAspect="1"/>
          </p:cNvPicPr>
          <p:nvPr/>
        </p:nvPicPr>
        <p:blipFill>
          <a:blip r:embed="rId13"/>
          <a:stretch>
            <a:fillRect/>
          </a:stretch>
        </p:blipFill>
        <p:spPr>
          <a:xfrm>
            <a:off x="594586" y="3711721"/>
            <a:ext cx="2374318" cy="321605"/>
          </a:xfrm>
          <a:prstGeom prst="rect">
            <a:avLst/>
          </a:prstGeom>
        </p:spPr>
      </p:pic>
      <p:sp>
        <p:nvSpPr>
          <p:cNvPr id="39" name="Rectangle 38">
            <a:hlinkClick r:id="rId6"/>
          </p:cNvPr>
          <p:cNvSpPr/>
          <p:nvPr/>
        </p:nvSpPr>
        <p:spPr>
          <a:xfrm>
            <a:off x="567513" y="4693336"/>
            <a:ext cx="2331720" cy="369859"/>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b="1" dirty="0">
                <a:solidFill>
                  <a:srgbClr val="0090D2"/>
                </a:solidFill>
              </a:rPr>
              <a:t>FREE ONLINE RESOURCES </a:t>
            </a:r>
          </a:p>
        </p:txBody>
      </p:sp>
      <p:pic>
        <p:nvPicPr>
          <p:cNvPr id="9" name="Picture 8"/>
          <p:cNvPicPr>
            <a:picLocks noChangeAspect="1"/>
          </p:cNvPicPr>
          <p:nvPr/>
        </p:nvPicPr>
        <p:blipFill>
          <a:blip r:embed="rId14"/>
          <a:stretch>
            <a:fillRect/>
          </a:stretch>
        </p:blipFill>
        <p:spPr>
          <a:xfrm>
            <a:off x="588230" y="4056462"/>
            <a:ext cx="2374318" cy="328028"/>
          </a:xfrm>
          <a:prstGeom prst="rect">
            <a:avLst/>
          </a:prstGeom>
        </p:spPr>
      </p:pic>
      <p:pic>
        <p:nvPicPr>
          <p:cNvPr id="11" name="Picture 10"/>
          <p:cNvPicPr>
            <a:picLocks noChangeAspect="1"/>
          </p:cNvPicPr>
          <p:nvPr/>
        </p:nvPicPr>
        <p:blipFill>
          <a:blip r:embed="rId15"/>
          <a:stretch>
            <a:fillRect/>
          </a:stretch>
        </p:blipFill>
        <p:spPr>
          <a:xfrm>
            <a:off x="592568" y="4407677"/>
            <a:ext cx="2356151" cy="348031"/>
          </a:xfrm>
          <a:prstGeom prst="rect">
            <a:avLst/>
          </a:prstGeom>
        </p:spPr>
      </p:pic>
      <p:pic>
        <p:nvPicPr>
          <p:cNvPr id="3" name="Picture 2"/>
          <p:cNvPicPr>
            <a:picLocks noChangeAspect="1"/>
          </p:cNvPicPr>
          <p:nvPr/>
        </p:nvPicPr>
        <p:blipFill>
          <a:blip r:embed="rId16"/>
          <a:stretch>
            <a:fillRect/>
          </a:stretch>
        </p:blipFill>
        <p:spPr>
          <a:xfrm>
            <a:off x="2534388" y="4384490"/>
            <a:ext cx="443371" cy="443371"/>
          </a:xfrm>
          <a:prstGeom prst="rect">
            <a:avLst/>
          </a:prstGeom>
        </p:spPr>
      </p:pic>
      <p:pic>
        <p:nvPicPr>
          <p:cNvPr id="16" name="Picture 15"/>
          <p:cNvPicPr>
            <a:picLocks noChangeAspect="1"/>
          </p:cNvPicPr>
          <p:nvPr/>
        </p:nvPicPr>
        <p:blipFill>
          <a:blip r:embed="rId17"/>
          <a:stretch>
            <a:fillRect/>
          </a:stretch>
        </p:blipFill>
        <p:spPr>
          <a:xfrm>
            <a:off x="6706105" y="993025"/>
            <a:ext cx="1426063" cy="772346"/>
          </a:xfrm>
          <a:prstGeom prst="rect">
            <a:avLst/>
          </a:prstGeom>
        </p:spPr>
      </p:pic>
    </p:spTree>
    <p:extLst>
      <p:ext uri="{BB962C8B-B14F-4D97-AF65-F5344CB8AC3E}">
        <p14:creationId xmlns:p14="http://schemas.microsoft.com/office/powerpoint/2010/main" val="3544334078"/>
      </p:ext>
    </p:extLst>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Session Evaluations</a:t>
            </a:r>
          </a:p>
        </p:txBody>
      </p:sp>
      <p:sp>
        <p:nvSpPr>
          <p:cNvPr id="22" name="Rectangle 21"/>
          <p:cNvSpPr/>
          <p:nvPr/>
        </p:nvSpPr>
        <p:spPr>
          <a:xfrm>
            <a:off x="2618855" y="1790332"/>
            <a:ext cx="3906291" cy="735724"/>
          </a:xfrm>
          <a:prstGeom prst="rect">
            <a:avLst/>
          </a:prstGeom>
          <a:pattFill prst="ltDnDiag">
            <a:fgClr>
              <a:schemeClr val="accent6"/>
            </a:fgClr>
            <a:bgClr>
              <a:prstClr val="white"/>
            </a:bgClr>
          </a:pattFill>
        </p:spPr>
        <p:txBody>
          <a:bodyPr wrap="square" lIns="182880" tIns="91440" bIns="91440" anchor="ctr">
            <a:noAutofit/>
          </a:bodyPr>
          <a:lstStyle/>
          <a:p>
            <a:pPr>
              <a:lnSpc>
                <a:spcPct val="90000"/>
              </a:lnSpc>
            </a:pPr>
            <a:endParaRPr lang="en-US" sz="1400" dirty="0">
              <a:solidFill>
                <a:schemeClr val="bg1"/>
              </a:solidFill>
            </a:endParaRPr>
          </a:p>
        </p:txBody>
      </p:sp>
      <p:sp>
        <p:nvSpPr>
          <p:cNvPr id="24" name="Oval 23"/>
          <p:cNvSpPr/>
          <p:nvPr/>
        </p:nvSpPr>
        <p:spPr>
          <a:xfrm>
            <a:off x="3316641" y="878646"/>
            <a:ext cx="2504966" cy="2504966"/>
          </a:xfrm>
          <a:prstGeom prst="ellipse">
            <a:avLst/>
          </a:prstGeom>
          <a:solidFill>
            <a:srgbClr val="1DB14B"/>
          </a:solidFill>
          <a:ln>
            <a:noFill/>
          </a:ln>
        </p:spPr>
        <p:style>
          <a:lnRef idx="1">
            <a:schemeClr val="accent1"/>
          </a:lnRef>
          <a:fillRef idx="3">
            <a:schemeClr val="accent1"/>
          </a:fillRef>
          <a:effectRef idx="2">
            <a:schemeClr val="accent1"/>
          </a:effectRef>
          <a:fontRef idx="minor">
            <a:schemeClr val="lt1"/>
          </a:fontRef>
        </p:style>
        <p:txBody>
          <a:bodyPr wrap="none" tIns="1051560" rtlCol="0" anchor="ctr"/>
          <a:lstStyle/>
          <a:p>
            <a:pPr algn="ctr"/>
            <a:r>
              <a:rPr lang="en-US" dirty="0"/>
              <a:t>ways to access</a:t>
            </a:r>
          </a:p>
        </p:txBody>
      </p:sp>
      <p:sp>
        <p:nvSpPr>
          <p:cNvPr id="32" name="Rectangle 31"/>
          <p:cNvSpPr/>
          <p:nvPr/>
        </p:nvSpPr>
        <p:spPr>
          <a:xfrm>
            <a:off x="519765" y="3854462"/>
            <a:ext cx="2099090" cy="307777"/>
          </a:xfrm>
          <a:prstGeom prst="rect">
            <a:avLst/>
          </a:prstGeom>
          <a:noFill/>
        </p:spPr>
        <p:txBody>
          <a:bodyPr wrap="square">
            <a:spAutoFit/>
          </a:bodyPr>
          <a:lstStyle/>
          <a:p>
            <a:r>
              <a:rPr lang="en-US" sz="1400" dirty="0">
                <a:solidFill>
                  <a:srgbClr val="2C2C2D"/>
                </a:solidFill>
              </a:rPr>
              <a:t>Go to </a:t>
            </a:r>
            <a:r>
              <a:rPr lang="en-US" sz="1400" b="1" dirty="0">
                <a:solidFill>
                  <a:schemeClr val="accent2"/>
                </a:solidFill>
              </a:rPr>
              <a:t>passSummit.com</a:t>
            </a:r>
          </a:p>
        </p:txBody>
      </p:sp>
      <p:sp>
        <p:nvSpPr>
          <p:cNvPr id="33" name="Rectangle 32"/>
          <p:cNvSpPr/>
          <p:nvPr/>
        </p:nvSpPr>
        <p:spPr>
          <a:xfrm>
            <a:off x="3125061" y="3854462"/>
            <a:ext cx="2703407" cy="523220"/>
          </a:xfrm>
          <a:prstGeom prst="rect">
            <a:avLst/>
          </a:prstGeom>
          <a:noFill/>
        </p:spPr>
        <p:txBody>
          <a:bodyPr wrap="square">
            <a:spAutoFit/>
          </a:bodyPr>
          <a:lstStyle/>
          <a:p>
            <a:r>
              <a:rPr lang="en-US" sz="1400" b="1" dirty="0">
                <a:solidFill>
                  <a:schemeClr val="accent2"/>
                </a:solidFill>
              </a:rPr>
              <a:t>Download</a:t>
            </a:r>
            <a:r>
              <a:rPr lang="en-US" sz="1400" b="1" dirty="0">
                <a:solidFill>
                  <a:srgbClr val="F36E21"/>
                </a:solidFill>
              </a:rPr>
              <a:t> </a:t>
            </a:r>
            <a:r>
              <a:rPr lang="en-US" sz="1400" dirty="0">
                <a:solidFill>
                  <a:srgbClr val="2C2C2D"/>
                </a:solidFill>
              </a:rPr>
              <a:t>the GuideBook App and search: </a:t>
            </a:r>
            <a:r>
              <a:rPr lang="en-US" sz="1400" b="1" dirty="0">
                <a:solidFill>
                  <a:schemeClr val="accent2"/>
                </a:solidFill>
              </a:rPr>
              <a:t>PASS Summit 2016</a:t>
            </a:r>
          </a:p>
        </p:txBody>
      </p:sp>
      <p:sp>
        <p:nvSpPr>
          <p:cNvPr id="36" name="Rectangle 35"/>
          <p:cNvSpPr/>
          <p:nvPr/>
        </p:nvSpPr>
        <p:spPr>
          <a:xfrm>
            <a:off x="6148552" y="3854462"/>
            <a:ext cx="2995448" cy="954107"/>
          </a:xfrm>
          <a:prstGeom prst="rect">
            <a:avLst/>
          </a:prstGeom>
          <a:noFill/>
        </p:spPr>
        <p:txBody>
          <a:bodyPr wrap="square">
            <a:spAutoFit/>
          </a:bodyPr>
          <a:lstStyle/>
          <a:p>
            <a:r>
              <a:rPr lang="en-US" sz="1400" b="1" dirty="0">
                <a:solidFill>
                  <a:schemeClr val="accent2"/>
                </a:solidFill>
              </a:rPr>
              <a:t>Follow the QR code </a:t>
            </a:r>
            <a:r>
              <a:rPr lang="en-US" sz="1400" dirty="0">
                <a:solidFill>
                  <a:srgbClr val="2C2C2D"/>
                </a:solidFill>
              </a:rPr>
              <a:t>link displayed on session signage throughout the conference venue and in the program guide</a:t>
            </a:r>
          </a:p>
        </p:txBody>
      </p:sp>
      <p:sp>
        <p:nvSpPr>
          <p:cNvPr id="37" name="Right Triangle 36"/>
          <p:cNvSpPr/>
          <p:nvPr/>
        </p:nvSpPr>
        <p:spPr>
          <a:xfrm rot="5400000">
            <a:off x="6490136" y="2517297"/>
            <a:ext cx="262759" cy="262759"/>
          </a:xfrm>
          <a:prstGeom prst="rtTriangle">
            <a:avLst/>
          </a:prstGeom>
          <a:solidFill>
            <a:srgbClr val="003677"/>
          </a:solidFill>
        </p:spPr>
        <p:txBody>
          <a:bodyPr vert="vert270" lIns="91440" tIns="137160" rIns="182880" bIns="137160" rtlCol="0" anchor="b">
            <a:noAutofit/>
          </a:bodyPr>
          <a:lstStyle/>
          <a:p>
            <a:pPr algn="r">
              <a:spcBef>
                <a:spcPct val="20000"/>
              </a:spcBef>
              <a:buFont typeface="Arial"/>
              <a:buNone/>
            </a:pPr>
            <a:endParaRPr lang="en-US" dirty="0">
              <a:solidFill>
                <a:schemeClr val="bg1"/>
              </a:solidFill>
              <a:latin typeface="+mj-lt"/>
            </a:endParaRPr>
          </a:p>
        </p:txBody>
      </p:sp>
      <p:sp>
        <p:nvSpPr>
          <p:cNvPr id="38" name="Rectangle 37"/>
          <p:cNvSpPr/>
          <p:nvPr/>
        </p:nvSpPr>
        <p:spPr>
          <a:xfrm>
            <a:off x="6262468" y="1790332"/>
            <a:ext cx="2391049" cy="735724"/>
          </a:xfrm>
          <a:prstGeom prst="rect">
            <a:avLst/>
          </a:prstGeom>
          <a:solidFill>
            <a:srgbClr val="003677"/>
          </a:solidFill>
        </p:spPr>
        <p:txBody>
          <a:bodyPr wrap="square" lIns="182880" tIns="91440" bIns="91440" anchor="ctr">
            <a:noAutofit/>
          </a:bodyPr>
          <a:lstStyle/>
          <a:p>
            <a:pPr>
              <a:lnSpc>
                <a:spcPct val="90000"/>
              </a:lnSpc>
            </a:pPr>
            <a:r>
              <a:rPr lang="en-US" sz="1400" dirty="0">
                <a:solidFill>
                  <a:schemeClr val="bg1"/>
                </a:solidFill>
              </a:rPr>
              <a:t>Submit by 5pm</a:t>
            </a:r>
          </a:p>
          <a:p>
            <a:pPr>
              <a:lnSpc>
                <a:spcPct val="90000"/>
              </a:lnSpc>
            </a:pPr>
            <a:r>
              <a:rPr lang="en-US" sz="1400" dirty="0">
                <a:solidFill>
                  <a:schemeClr val="bg1"/>
                </a:solidFill>
              </a:rPr>
              <a:t>Friday November 6</a:t>
            </a:r>
            <a:r>
              <a:rPr lang="en-US" sz="1400" baseline="30000" dirty="0">
                <a:solidFill>
                  <a:schemeClr val="bg1"/>
                </a:solidFill>
              </a:rPr>
              <a:t>th</a:t>
            </a:r>
            <a:r>
              <a:rPr lang="en-US" sz="1400" dirty="0">
                <a:solidFill>
                  <a:schemeClr val="bg1"/>
                </a:solidFill>
              </a:rPr>
              <a:t> to</a:t>
            </a:r>
            <a:br>
              <a:rPr lang="en-US" sz="1400" dirty="0">
                <a:solidFill>
                  <a:schemeClr val="bg1"/>
                </a:solidFill>
              </a:rPr>
            </a:br>
            <a:r>
              <a:rPr lang="en-US" sz="1400" b="1" dirty="0">
                <a:solidFill>
                  <a:schemeClr val="bg1"/>
                </a:solidFill>
              </a:rPr>
              <a:t>WIN </a:t>
            </a:r>
            <a:r>
              <a:rPr lang="en-US" sz="1400" dirty="0">
                <a:solidFill>
                  <a:schemeClr val="bg1"/>
                </a:solidFill>
              </a:rPr>
              <a:t>prizes</a:t>
            </a:r>
          </a:p>
        </p:txBody>
      </p:sp>
      <p:pic>
        <p:nvPicPr>
          <p:cNvPr id="39" name="Picture 38"/>
          <p:cNvPicPr>
            <a:picLocks noChangeAspect="1"/>
          </p:cNvPicPr>
          <p:nvPr/>
        </p:nvPicPr>
        <p:blipFill>
          <a:blip r:embed="rId2"/>
          <a:stretch>
            <a:fillRect/>
          </a:stretch>
        </p:blipFill>
        <p:spPr>
          <a:xfrm>
            <a:off x="599527" y="3160119"/>
            <a:ext cx="320128" cy="621103"/>
          </a:xfrm>
          <a:prstGeom prst="rect">
            <a:avLst/>
          </a:prstGeom>
        </p:spPr>
      </p:pic>
      <p:pic>
        <p:nvPicPr>
          <p:cNvPr id="40" name="Picture 39"/>
          <p:cNvPicPr>
            <a:picLocks noChangeAspect="1"/>
          </p:cNvPicPr>
          <p:nvPr/>
        </p:nvPicPr>
        <p:blipFill>
          <a:blip r:embed="rId3"/>
          <a:stretch>
            <a:fillRect/>
          </a:stretch>
        </p:blipFill>
        <p:spPr>
          <a:xfrm>
            <a:off x="3222298" y="3256303"/>
            <a:ext cx="387410" cy="428734"/>
          </a:xfrm>
          <a:prstGeom prst="rect">
            <a:avLst/>
          </a:prstGeom>
        </p:spPr>
      </p:pic>
      <p:grpSp>
        <p:nvGrpSpPr>
          <p:cNvPr id="41" name="Group 40"/>
          <p:cNvGrpSpPr/>
          <p:nvPr/>
        </p:nvGrpSpPr>
        <p:grpSpPr>
          <a:xfrm>
            <a:off x="2881586" y="3490596"/>
            <a:ext cx="3091793" cy="1312310"/>
            <a:chOff x="2881586" y="4099034"/>
            <a:chExt cx="3091793" cy="2277242"/>
          </a:xfrm>
        </p:grpSpPr>
        <p:cxnSp>
          <p:nvCxnSpPr>
            <p:cNvPr id="42" name="Straight Connector 41"/>
            <p:cNvCxnSpPr/>
            <p:nvPr/>
          </p:nvCxnSpPr>
          <p:spPr>
            <a:xfrm>
              <a:off x="2881586" y="4099034"/>
              <a:ext cx="0" cy="2277242"/>
            </a:xfrm>
            <a:prstGeom prst="line">
              <a:avLst/>
            </a:prstGeom>
            <a:ln w="9525" cmpd="sng">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a:off x="5973379" y="4099034"/>
              <a:ext cx="0" cy="2277242"/>
            </a:xfrm>
            <a:prstGeom prst="line">
              <a:avLst/>
            </a:prstGeom>
            <a:ln w="9525" cmpd="sng">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grpSp>
      <p:pic>
        <p:nvPicPr>
          <p:cNvPr id="44" name="Picture 43"/>
          <p:cNvPicPr>
            <a:picLocks noChangeAspect="1"/>
          </p:cNvPicPr>
          <p:nvPr/>
        </p:nvPicPr>
        <p:blipFill>
          <a:blip r:embed="rId4"/>
          <a:stretch>
            <a:fillRect/>
          </a:stretch>
        </p:blipFill>
        <p:spPr>
          <a:xfrm>
            <a:off x="6219935" y="3237035"/>
            <a:ext cx="467271" cy="467271"/>
          </a:xfrm>
          <a:prstGeom prst="rect">
            <a:avLst/>
          </a:prstGeom>
        </p:spPr>
      </p:pic>
      <p:sp>
        <p:nvSpPr>
          <p:cNvPr id="45" name="Right Triangle 44"/>
          <p:cNvSpPr/>
          <p:nvPr/>
        </p:nvSpPr>
        <p:spPr>
          <a:xfrm rot="16200000" flipH="1">
            <a:off x="2373584" y="2517297"/>
            <a:ext cx="262759" cy="262759"/>
          </a:xfrm>
          <a:prstGeom prst="rtTriangle">
            <a:avLst/>
          </a:prstGeom>
          <a:solidFill>
            <a:srgbClr val="003677"/>
          </a:solidFill>
        </p:spPr>
        <p:txBody>
          <a:bodyPr vert="vert270" lIns="91440" tIns="137160" rIns="182880" bIns="137160" rtlCol="0" anchor="b">
            <a:noAutofit/>
          </a:bodyPr>
          <a:lstStyle/>
          <a:p>
            <a:pPr algn="r">
              <a:spcBef>
                <a:spcPct val="20000"/>
              </a:spcBef>
              <a:buFont typeface="Arial"/>
              <a:buNone/>
            </a:pPr>
            <a:endParaRPr lang="en-US" dirty="0">
              <a:solidFill>
                <a:schemeClr val="bg1"/>
              </a:solidFill>
              <a:latin typeface="+mj-lt"/>
            </a:endParaRPr>
          </a:p>
        </p:txBody>
      </p:sp>
      <p:sp>
        <p:nvSpPr>
          <p:cNvPr id="46" name="Rectangle 45"/>
          <p:cNvSpPr/>
          <p:nvPr/>
        </p:nvSpPr>
        <p:spPr>
          <a:xfrm>
            <a:off x="473019" y="1790332"/>
            <a:ext cx="2391049" cy="735724"/>
          </a:xfrm>
          <a:prstGeom prst="rect">
            <a:avLst/>
          </a:prstGeom>
          <a:solidFill>
            <a:srgbClr val="003677"/>
          </a:solidFill>
        </p:spPr>
        <p:txBody>
          <a:bodyPr wrap="square" lIns="182880" tIns="91440" bIns="91440" anchor="ctr">
            <a:noAutofit/>
          </a:bodyPr>
          <a:lstStyle/>
          <a:p>
            <a:pPr>
              <a:lnSpc>
                <a:spcPct val="90000"/>
              </a:lnSpc>
            </a:pPr>
            <a:r>
              <a:rPr lang="en-US" sz="1400" dirty="0">
                <a:solidFill>
                  <a:schemeClr val="bg1"/>
                </a:solidFill>
              </a:rPr>
              <a:t>Your feedback is </a:t>
            </a:r>
            <a:br>
              <a:rPr lang="en-US" sz="1400" dirty="0">
                <a:solidFill>
                  <a:schemeClr val="bg1"/>
                </a:solidFill>
              </a:rPr>
            </a:br>
            <a:r>
              <a:rPr lang="en-US" sz="1400" dirty="0">
                <a:solidFill>
                  <a:schemeClr val="bg1"/>
                </a:solidFill>
              </a:rPr>
              <a:t>important and valuable. </a:t>
            </a:r>
          </a:p>
        </p:txBody>
      </p:sp>
      <p:sp>
        <p:nvSpPr>
          <p:cNvPr id="2" name="Slide Number Placeholder 1"/>
          <p:cNvSpPr>
            <a:spLocks noGrp="1"/>
          </p:cNvSpPr>
          <p:nvPr>
            <p:ph type="sldNum" sz="quarter" idx="4"/>
          </p:nvPr>
        </p:nvSpPr>
        <p:spPr/>
        <p:txBody>
          <a:bodyPr/>
          <a:lstStyle/>
          <a:p>
            <a:fld id="{D372AB51-BDCC-4F95-83CF-1CBB2D34E9E5}" type="slidenum">
              <a:rPr lang="en-US" smtClean="0"/>
              <a:pPr/>
              <a:t>72</a:t>
            </a:fld>
            <a:endParaRPr lang="en-US" dirty="0"/>
          </a:p>
        </p:txBody>
      </p:sp>
      <p:sp>
        <p:nvSpPr>
          <p:cNvPr id="3" name="TextBox 2"/>
          <p:cNvSpPr txBox="1"/>
          <p:nvPr/>
        </p:nvSpPr>
        <p:spPr>
          <a:xfrm>
            <a:off x="4206240" y="1110827"/>
            <a:ext cx="893193" cy="1569660"/>
          </a:xfrm>
          <a:prstGeom prst="rect">
            <a:avLst/>
          </a:prstGeom>
          <a:noFill/>
        </p:spPr>
        <p:txBody>
          <a:bodyPr wrap="none" rtlCol="0">
            <a:spAutoFit/>
          </a:bodyPr>
          <a:lstStyle/>
          <a:p>
            <a:r>
              <a:rPr lang="en-US" sz="9600" b="1" dirty="0">
                <a:solidFill>
                  <a:schemeClr val="bg1"/>
                </a:solidFill>
              </a:rPr>
              <a:t>3</a:t>
            </a:r>
          </a:p>
        </p:txBody>
      </p:sp>
    </p:spTree>
    <p:extLst>
      <p:ext uri="{BB962C8B-B14F-4D97-AF65-F5344CB8AC3E}">
        <p14:creationId xmlns:p14="http://schemas.microsoft.com/office/powerpoint/2010/main" val="236062682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776573" y="2086398"/>
            <a:ext cx="5883546" cy="706657"/>
          </a:xfrm>
        </p:spPr>
        <p:txBody>
          <a:bodyPr/>
          <a:lstStyle/>
          <a:p>
            <a:r>
              <a:rPr lang="en-US" sz="7200" dirty="0"/>
              <a:t>Thank You </a:t>
            </a:r>
          </a:p>
        </p:txBody>
      </p:sp>
      <p:sp>
        <p:nvSpPr>
          <p:cNvPr id="2" name="Rectangle 1"/>
          <p:cNvSpPr/>
          <p:nvPr/>
        </p:nvSpPr>
        <p:spPr>
          <a:xfrm>
            <a:off x="4148583" y="3301205"/>
            <a:ext cx="4574357" cy="15545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rtlCol="0" anchor="t"/>
          <a:lstStyle/>
          <a:p>
            <a:pPr algn="r">
              <a:spcAft>
                <a:spcPts val="600"/>
              </a:spcAft>
            </a:pPr>
            <a:r>
              <a:rPr lang="en-US" sz="2800" dirty="0">
                <a:solidFill>
                  <a:schemeClr val="accent2"/>
                </a:solidFill>
                <a:latin typeface="+mj-lt"/>
              </a:rPr>
              <a:t>Learn more from </a:t>
            </a:r>
          </a:p>
          <a:p>
            <a:pPr algn="r">
              <a:spcAft>
                <a:spcPts val="600"/>
              </a:spcAft>
            </a:pPr>
            <a:r>
              <a:rPr lang="en-US" sz="2800" b="1" dirty="0">
                <a:solidFill>
                  <a:schemeClr val="accent5"/>
                </a:solidFill>
                <a:latin typeface="+mj-lt"/>
              </a:rPr>
              <a:t>Bob Ward</a:t>
            </a:r>
            <a:endParaRPr lang="en-US" sz="2800" dirty="0">
              <a:solidFill>
                <a:schemeClr val="accent2"/>
              </a:solidFill>
              <a:latin typeface="+mj-lt"/>
            </a:endParaRPr>
          </a:p>
          <a:p>
            <a:pPr algn="r">
              <a:spcAft>
                <a:spcPts val="600"/>
              </a:spcAft>
            </a:pPr>
            <a:r>
              <a:rPr lang="en-US" sz="1400" dirty="0">
                <a:solidFill>
                  <a:schemeClr val="accent2"/>
                </a:solidFill>
                <a:latin typeface="+mj-lt"/>
              </a:rPr>
              <a:t> bobward@company.com or follow @bobwardms </a:t>
            </a:r>
          </a:p>
        </p:txBody>
      </p:sp>
      <p:sp>
        <p:nvSpPr>
          <p:cNvPr id="5" name="Rectangle 4"/>
          <p:cNvSpPr/>
          <p:nvPr/>
        </p:nvSpPr>
        <p:spPr>
          <a:xfrm>
            <a:off x="4355615" y="3120129"/>
            <a:ext cx="4788385" cy="50558"/>
          </a:xfrm>
          <a:prstGeom prst="rect">
            <a:avLst/>
          </a:prstGeom>
          <a:pattFill prst="ltDnDiag">
            <a:fgClr>
              <a:schemeClr val="accent6"/>
            </a:fgClr>
            <a:bgClr>
              <a:prstClr val="white"/>
            </a:bgClr>
          </a:pattFill>
        </p:spPr>
        <p:txBody>
          <a:bodyPr wrap="square" lIns="182880" tIns="91440" bIns="91440" anchor="ctr">
            <a:noAutofit/>
          </a:bodyPr>
          <a:lstStyle/>
          <a:p>
            <a:pPr>
              <a:lnSpc>
                <a:spcPct val="90000"/>
              </a:lnSpc>
            </a:pPr>
            <a:endParaRPr lang="en-US" sz="1400" dirty="0">
              <a:solidFill>
                <a:schemeClr val="bg1"/>
              </a:solidFill>
            </a:endParaRPr>
          </a:p>
        </p:txBody>
      </p:sp>
    </p:spTree>
    <p:extLst>
      <p:ext uri="{BB962C8B-B14F-4D97-AF65-F5344CB8AC3E}">
        <p14:creationId xmlns:p14="http://schemas.microsoft.com/office/powerpoint/2010/main" val="37263044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385013" y="917650"/>
            <a:ext cx="8561559" cy="3645418"/>
          </a:xfrm>
        </p:spPr>
        <p:txBody>
          <a:bodyPr/>
          <a:lstStyle/>
          <a:p>
            <a:pPr marL="342900" indent="-342900">
              <a:buFont typeface="Arial" panose="020B0604020202020204" pitchFamily="34" charset="0"/>
              <a:buChar char="•"/>
            </a:pPr>
            <a:r>
              <a:rPr lang="en-US" sz="2000" dirty="0"/>
              <a:t>Supported on </a:t>
            </a:r>
            <a:r>
              <a:rPr lang="en-US" sz="2000" dirty="0">
                <a:hlinkClick r:id="rId3"/>
              </a:rPr>
              <a:t>Always On Availability Groups</a:t>
            </a:r>
            <a:endParaRPr lang="en-US" sz="2000" dirty="0"/>
          </a:p>
          <a:p>
            <a:pPr marL="342900" indent="-342900">
              <a:buFont typeface="Arial" panose="020B0604020202020204" pitchFamily="34" charset="0"/>
              <a:buChar char="•"/>
            </a:pPr>
            <a:r>
              <a:rPr lang="en-US" sz="2000" dirty="0"/>
              <a:t>Supports ColumnStore Indexes for </a:t>
            </a:r>
            <a:r>
              <a:rPr lang="en-US" sz="2000" dirty="0">
                <a:hlinkClick r:id="rId4"/>
              </a:rPr>
              <a:t>HTAP applications</a:t>
            </a:r>
            <a:endParaRPr lang="en-US" sz="2000" dirty="0"/>
          </a:p>
          <a:p>
            <a:pPr marL="342900" indent="-342900">
              <a:buFont typeface="Arial" panose="020B0604020202020204" pitchFamily="34" charset="0"/>
              <a:buChar char="•"/>
            </a:pPr>
            <a:r>
              <a:rPr lang="en-US" sz="2000" dirty="0"/>
              <a:t>Supported in </a:t>
            </a:r>
            <a:r>
              <a:rPr lang="en-US" sz="2000" dirty="0">
                <a:hlinkClick r:id="rId5"/>
              </a:rPr>
              <a:t>Azure SQL Database</a:t>
            </a:r>
            <a:endParaRPr lang="en-US" sz="2000" dirty="0"/>
          </a:p>
          <a:p>
            <a:pPr marL="342900" indent="-342900">
              <a:buFont typeface="Arial" panose="020B0604020202020204" pitchFamily="34" charset="0"/>
              <a:buChar char="•"/>
            </a:pPr>
            <a:r>
              <a:rPr lang="en-US" sz="2000" dirty="0">
                <a:hlinkClick r:id="rId6"/>
              </a:rPr>
              <a:t>Cross container transactions </a:t>
            </a:r>
            <a:r>
              <a:rPr lang="en-US" sz="2000" dirty="0"/>
              <a:t>(disk and in-memory in one transaction)</a:t>
            </a:r>
          </a:p>
          <a:p>
            <a:pPr marL="342900" indent="-342900">
              <a:buFont typeface="Arial" panose="020B0604020202020204" pitchFamily="34" charset="0"/>
              <a:buChar char="•"/>
            </a:pPr>
            <a:r>
              <a:rPr lang="en-US" sz="2000" dirty="0">
                <a:hlinkClick r:id="rId7"/>
              </a:rPr>
              <a:t>Table variables </a:t>
            </a:r>
            <a:r>
              <a:rPr lang="en-US" sz="2000" dirty="0"/>
              <a:t>supported</a:t>
            </a:r>
          </a:p>
          <a:p>
            <a:pPr marL="342900" indent="-342900">
              <a:buFont typeface="Arial" panose="020B0604020202020204" pitchFamily="34" charset="0"/>
              <a:buChar char="•"/>
            </a:pPr>
            <a:r>
              <a:rPr lang="en-US" sz="2000" dirty="0"/>
              <a:t>SQL surface area expanded in SQL Server 2016.  Complete support </a:t>
            </a:r>
            <a:r>
              <a:rPr lang="en-US" sz="2000" dirty="0">
                <a:hlinkClick r:id="rId8"/>
              </a:rPr>
              <a:t>here</a:t>
            </a:r>
            <a:endParaRPr lang="en-US" sz="2000" dirty="0"/>
          </a:p>
          <a:p>
            <a:pPr marL="342900" indent="-342900">
              <a:buFont typeface="Arial" panose="020B0604020202020204" pitchFamily="34" charset="0"/>
              <a:buChar char="•"/>
            </a:pPr>
            <a:r>
              <a:rPr lang="en-US" sz="2000" dirty="0"/>
              <a:t>LOB data types (ex. Varchar(max)) supported</a:t>
            </a:r>
          </a:p>
          <a:p>
            <a:pPr marL="342900" indent="-342900">
              <a:buFont typeface="Arial" panose="020B0604020202020204" pitchFamily="34" charset="0"/>
              <a:buChar char="•"/>
            </a:pPr>
            <a:r>
              <a:rPr lang="en-US" sz="2000" dirty="0">
                <a:hlinkClick r:id="rId9"/>
              </a:rPr>
              <a:t>BACKUP/RESTORE </a:t>
            </a:r>
            <a:r>
              <a:rPr lang="en-US" sz="2000" dirty="0"/>
              <a:t>complete functionality</a:t>
            </a:r>
          </a:p>
          <a:p>
            <a:pPr marL="342900" indent="-342900">
              <a:buFont typeface="Arial" panose="020B0604020202020204" pitchFamily="34" charset="0"/>
              <a:buChar char="•"/>
            </a:pPr>
            <a:r>
              <a:rPr lang="en-US" sz="2000" dirty="0"/>
              <a:t>Use </a:t>
            </a:r>
            <a:r>
              <a:rPr lang="en-US" sz="2000" dirty="0">
                <a:hlinkClick r:id="rId10"/>
              </a:rPr>
              <a:t>Transaction Performance Analysis Report </a:t>
            </a:r>
            <a:r>
              <a:rPr lang="en-US" sz="2000" dirty="0"/>
              <a:t>for migration</a:t>
            </a:r>
          </a:p>
        </p:txBody>
      </p:sp>
      <p:sp>
        <p:nvSpPr>
          <p:cNvPr id="3" name="Title 2"/>
          <p:cNvSpPr>
            <a:spLocks noGrp="1"/>
          </p:cNvSpPr>
          <p:nvPr>
            <p:ph type="title"/>
          </p:nvPr>
        </p:nvSpPr>
        <p:spPr/>
        <p:txBody>
          <a:bodyPr/>
          <a:lstStyle/>
          <a:p>
            <a:r>
              <a:rPr lang="en-US" dirty="0"/>
              <a:t>In-Memory OLTP Capabilities</a:t>
            </a:r>
          </a:p>
        </p:txBody>
      </p:sp>
      <p:sp>
        <p:nvSpPr>
          <p:cNvPr id="4" name="Slide Number Placeholder 3"/>
          <p:cNvSpPr>
            <a:spLocks noGrp="1"/>
          </p:cNvSpPr>
          <p:nvPr>
            <p:ph type="sldNum" sz="quarter" idx="4"/>
          </p:nvPr>
        </p:nvSpPr>
        <p:spPr/>
        <p:txBody>
          <a:bodyPr/>
          <a:lstStyle/>
          <a:p>
            <a:fld id="{2501BE23-1565-7B4A-A660-ADF397564F82}" type="slidenum">
              <a:rPr lang="en-US" smtClean="0"/>
              <a:pPr/>
              <a:t>8</a:t>
            </a:fld>
            <a:endParaRPr lang="en-US" dirty="0"/>
          </a:p>
        </p:txBody>
      </p:sp>
      <p:sp>
        <p:nvSpPr>
          <p:cNvPr id="5" name="Explosion: 14 Points 4"/>
          <p:cNvSpPr/>
          <p:nvPr/>
        </p:nvSpPr>
        <p:spPr>
          <a:xfrm>
            <a:off x="4743833" y="1693788"/>
            <a:ext cx="2602051" cy="362078"/>
          </a:xfrm>
          <a:prstGeom prst="irregularSeal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Preview</a:t>
            </a:r>
          </a:p>
        </p:txBody>
      </p:sp>
      <p:sp>
        <p:nvSpPr>
          <p:cNvPr id="6" name="Thought Bubble: Cloud 5"/>
          <p:cNvSpPr/>
          <p:nvPr/>
        </p:nvSpPr>
        <p:spPr>
          <a:xfrm>
            <a:off x="6962199" y="174560"/>
            <a:ext cx="2058463" cy="1009333"/>
          </a:xfrm>
          <a:prstGeom prst="cloudCallout">
            <a:avLst>
              <a:gd name="adj1" fmla="val -42102"/>
              <a:gd name="adj2" fmla="val 46711"/>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Hear the case </a:t>
            </a:r>
            <a:r>
              <a:rPr lang="en-US" sz="1600" dirty="0">
                <a:hlinkClick r:id="rId11"/>
              </a:rPr>
              <a:t>studies</a:t>
            </a:r>
            <a:endParaRPr lang="en-US" sz="1600" dirty="0"/>
          </a:p>
        </p:txBody>
      </p:sp>
    </p:spTree>
    <p:extLst>
      <p:ext uri="{BB962C8B-B14F-4D97-AF65-F5344CB8AC3E}">
        <p14:creationId xmlns:p14="http://schemas.microsoft.com/office/powerpoint/2010/main" val="5421098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215757" y="807674"/>
            <a:ext cx="3488077" cy="4292475"/>
          </a:xfrm>
        </p:spPr>
        <p:txBody>
          <a:bodyPr/>
          <a:lstStyle/>
          <a:p>
            <a:pPr algn="ctr"/>
            <a:r>
              <a:rPr lang="en-US" dirty="0"/>
              <a:t>“Normal” INSERT</a:t>
            </a:r>
          </a:p>
        </p:txBody>
      </p:sp>
      <p:sp>
        <p:nvSpPr>
          <p:cNvPr id="3" name="Title 2"/>
          <p:cNvSpPr>
            <a:spLocks noGrp="1"/>
          </p:cNvSpPr>
          <p:nvPr>
            <p:ph type="title"/>
          </p:nvPr>
        </p:nvSpPr>
        <p:spPr/>
        <p:txBody>
          <a:bodyPr/>
          <a:lstStyle/>
          <a:p>
            <a:r>
              <a:rPr lang="en-US" sz="3200" dirty="0"/>
              <a:t>The Path of In-Memory OLTP Transactions</a:t>
            </a:r>
          </a:p>
        </p:txBody>
      </p:sp>
      <p:sp>
        <p:nvSpPr>
          <p:cNvPr id="4" name="Slide Number Placeholder 3"/>
          <p:cNvSpPr>
            <a:spLocks noGrp="1"/>
          </p:cNvSpPr>
          <p:nvPr>
            <p:ph type="sldNum" sz="quarter" idx="4"/>
          </p:nvPr>
        </p:nvSpPr>
        <p:spPr/>
        <p:txBody>
          <a:bodyPr/>
          <a:lstStyle/>
          <a:p>
            <a:fld id="{2501BE23-1565-7B4A-A660-ADF397564F82}" type="slidenum">
              <a:rPr lang="en-US" smtClean="0"/>
              <a:pPr/>
              <a:t>9</a:t>
            </a:fld>
            <a:endParaRPr lang="en-US" dirty="0"/>
          </a:p>
        </p:txBody>
      </p:sp>
      <p:graphicFrame>
        <p:nvGraphicFramePr>
          <p:cNvPr id="5" name="Diagram 4"/>
          <p:cNvGraphicFramePr/>
          <p:nvPr>
            <p:extLst>
              <p:ext uri="{D42A27DB-BD31-4B8C-83A1-F6EECF244321}">
                <p14:modId xmlns:p14="http://schemas.microsoft.com/office/powerpoint/2010/main" val="1902360113"/>
              </p:ext>
            </p:extLst>
          </p:nvPr>
        </p:nvGraphicFramePr>
        <p:xfrm>
          <a:off x="457200" y="1369855"/>
          <a:ext cx="3155878" cy="294016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Content Placeholder 1"/>
          <p:cNvSpPr txBox="1">
            <a:spLocks/>
          </p:cNvSpPr>
          <p:nvPr/>
        </p:nvSpPr>
        <p:spPr>
          <a:xfrm>
            <a:off x="4778338" y="859273"/>
            <a:ext cx="3818562" cy="4240875"/>
          </a:xfrm>
          <a:prstGeom prst="rect">
            <a:avLst/>
          </a:prstGeom>
        </p:spPr>
        <p:txBody>
          <a:bodyPr vert="horz" lIns="91440" tIns="45720" rIns="91440" bIns="45720" rtlCol="0">
            <a:noAutofit/>
          </a:bodyPr>
          <a:lstStyle>
            <a:lvl1pPr marL="0" indent="0" algn="l" defTabSz="914400" rtl="0" eaLnBrk="1" latinLnBrk="0" hangingPunct="1">
              <a:spcBef>
                <a:spcPct val="20000"/>
              </a:spcBef>
              <a:buFont typeface="Arial"/>
              <a:buNone/>
              <a:defRPr sz="2400" kern="1200">
                <a:solidFill>
                  <a:srgbClr val="58585A"/>
                </a:solidFill>
                <a:latin typeface="+mn-lt"/>
                <a:ea typeface="+mn-ea"/>
                <a:cs typeface="Segoe UI"/>
              </a:defRPr>
            </a:lvl1pPr>
            <a:lvl2pPr marL="342900" indent="-342900" algn="l" defTabSz="914400" rtl="0" eaLnBrk="1" latinLnBrk="0" hangingPunct="1">
              <a:spcBef>
                <a:spcPct val="20000"/>
              </a:spcBef>
              <a:buClr>
                <a:srgbClr val="0090D2"/>
              </a:buClr>
              <a:buFont typeface="Arial"/>
              <a:buChar char="•"/>
              <a:defRPr lang="en-US" sz="2000" kern="1200">
                <a:solidFill>
                  <a:srgbClr val="58585A"/>
                </a:solidFill>
                <a:latin typeface="+mn-lt"/>
                <a:ea typeface="+mn-ea"/>
                <a:cs typeface="Segoe UI"/>
              </a:defRPr>
            </a:lvl2pPr>
            <a:lvl3pPr marL="638175" indent="-342900" algn="l" defTabSz="914400" rtl="0" eaLnBrk="1" latinLnBrk="0" hangingPunct="1">
              <a:spcBef>
                <a:spcPct val="20000"/>
              </a:spcBef>
              <a:buClr>
                <a:srgbClr val="0090D2"/>
              </a:buClr>
              <a:buFont typeface="Arial"/>
              <a:buChar char="•"/>
              <a:defRPr lang="en-US" sz="1800" kern="1200">
                <a:solidFill>
                  <a:srgbClr val="58585A"/>
                </a:solidFill>
                <a:latin typeface="+mn-lt"/>
                <a:ea typeface="+mn-ea"/>
                <a:cs typeface="Segoe UI"/>
              </a:defRPr>
            </a:lvl3pPr>
            <a:lvl4pPr marL="922338" indent="-342900" algn="l" defTabSz="914400" rtl="0" eaLnBrk="1" latinLnBrk="0" hangingPunct="1">
              <a:spcBef>
                <a:spcPct val="20000"/>
              </a:spcBef>
              <a:buClr>
                <a:srgbClr val="0090D2"/>
              </a:buClr>
              <a:buFont typeface="Arial"/>
              <a:buChar char="•"/>
              <a:defRPr lang="en-US" sz="1800" kern="1200">
                <a:solidFill>
                  <a:srgbClr val="58585A"/>
                </a:solidFill>
                <a:latin typeface="+mn-lt"/>
                <a:ea typeface="+mn-ea"/>
                <a:cs typeface="Segoe UI"/>
              </a:defRPr>
            </a:lvl4pPr>
            <a:lvl5pPr marL="1189038" indent="-342900" algn="l" defTabSz="914400" rtl="0" eaLnBrk="1" latinLnBrk="0" hangingPunct="1">
              <a:spcBef>
                <a:spcPct val="20000"/>
              </a:spcBef>
              <a:buClr>
                <a:srgbClr val="0090D2"/>
              </a:buClr>
              <a:buFont typeface="Arial"/>
              <a:buChar char="•"/>
              <a:defRPr lang="en-US" sz="1800" kern="1200">
                <a:solidFill>
                  <a:srgbClr val="58585A"/>
                </a:solidFill>
                <a:latin typeface="+mn-lt"/>
                <a:ea typeface="+mn-ea"/>
                <a:cs typeface="Segoe UI"/>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a:t>In-Memory OLTP INSERT</a:t>
            </a:r>
          </a:p>
        </p:txBody>
      </p:sp>
      <p:graphicFrame>
        <p:nvGraphicFramePr>
          <p:cNvPr id="7" name="Diagram 6"/>
          <p:cNvGraphicFramePr/>
          <p:nvPr>
            <p:extLst>
              <p:ext uri="{D42A27DB-BD31-4B8C-83A1-F6EECF244321}">
                <p14:modId xmlns:p14="http://schemas.microsoft.com/office/powerpoint/2010/main" val="4058488648"/>
              </p:ext>
            </p:extLst>
          </p:nvPr>
        </p:nvGraphicFramePr>
        <p:xfrm>
          <a:off x="5109680" y="1318255"/>
          <a:ext cx="3155878" cy="2940169"/>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8" name="Rectangle: Rounded Corners 7"/>
          <p:cNvSpPr/>
          <p:nvPr/>
        </p:nvSpPr>
        <p:spPr>
          <a:xfrm>
            <a:off x="607031" y="4446555"/>
            <a:ext cx="2856216" cy="516276"/>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COMMIT  Transaction = Log Record and Flush</a:t>
            </a:r>
          </a:p>
        </p:txBody>
      </p:sp>
      <p:sp>
        <p:nvSpPr>
          <p:cNvPr id="9" name="Rectangle: Rounded Corners 8"/>
          <p:cNvSpPr/>
          <p:nvPr/>
        </p:nvSpPr>
        <p:spPr>
          <a:xfrm>
            <a:off x="5109680" y="4396570"/>
            <a:ext cx="3114692" cy="542889"/>
          </a:xfrm>
          <a:prstGeom prst="roundRect">
            <a:avLst/>
          </a:prstGeom>
          <a:solidFill>
            <a:schemeClr val="accent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COMMIT  Transaction = Insert HK Log Record and Flush</a:t>
            </a:r>
          </a:p>
        </p:txBody>
      </p:sp>
      <p:graphicFrame>
        <p:nvGraphicFramePr>
          <p:cNvPr id="10" name="Diagram 9"/>
          <p:cNvGraphicFramePr/>
          <p:nvPr>
            <p:extLst>
              <p:ext uri="{D42A27DB-BD31-4B8C-83A1-F6EECF244321}">
                <p14:modId xmlns:p14="http://schemas.microsoft.com/office/powerpoint/2010/main" val="1556489244"/>
              </p:ext>
            </p:extLst>
          </p:nvPr>
        </p:nvGraphicFramePr>
        <p:xfrm>
          <a:off x="3854521" y="1839074"/>
          <a:ext cx="871591" cy="2236425"/>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
        <p:nvSpPr>
          <p:cNvPr id="11" name="Rectangle: Rounded Corners 10"/>
          <p:cNvSpPr/>
          <p:nvPr/>
        </p:nvSpPr>
        <p:spPr>
          <a:xfrm>
            <a:off x="7233885" y="2331720"/>
            <a:ext cx="1283970" cy="887730"/>
          </a:xfrm>
          <a:prstGeom prst="round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 index logging</a:t>
            </a:r>
          </a:p>
        </p:txBody>
      </p:sp>
      <p:sp>
        <p:nvSpPr>
          <p:cNvPr id="12" name="Rectangle: Rounded Corners 11"/>
          <p:cNvSpPr/>
          <p:nvPr/>
        </p:nvSpPr>
        <p:spPr>
          <a:xfrm>
            <a:off x="7461666" y="3787112"/>
            <a:ext cx="1525412" cy="610871"/>
          </a:xfrm>
          <a:prstGeom prst="round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SCHEMA_ONLY no logging</a:t>
            </a:r>
          </a:p>
        </p:txBody>
      </p:sp>
      <p:cxnSp>
        <p:nvCxnSpPr>
          <p:cNvPr id="14" name="Straight Connector 13"/>
          <p:cNvCxnSpPr>
            <a:cxnSpLocks/>
          </p:cNvCxnSpPr>
          <p:nvPr/>
        </p:nvCxnSpPr>
        <p:spPr>
          <a:xfrm>
            <a:off x="2779889" y="2653048"/>
            <a:ext cx="1074632" cy="871418"/>
          </a:xfrm>
          <a:prstGeom prst="line">
            <a:avLst/>
          </a:prstGeom>
        </p:spPr>
        <p:style>
          <a:lnRef idx="1">
            <a:schemeClr val="accent2"/>
          </a:lnRef>
          <a:fillRef idx="0">
            <a:schemeClr val="accent2"/>
          </a:fillRef>
          <a:effectRef idx="0">
            <a:schemeClr val="accent2"/>
          </a:effectRef>
          <a:fontRef idx="minor">
            <a:schemeClr val="tx1"/>
          </a:fontRef>
        </p:style>
      </p:cxnSp>
      <p:cxnSp>
        <p:nvCxnSpPr>
          <p:cNvPr id="18" name="Straight Connector 17"/>
          <p:cNvCxnSpPr>
            <a:cxnSpLocks/>
          </p:cNvCxnSpPr>
          <p:nvPr/>
        </p:nvCxnSpPr>
        <p:spPr>
          <a:xfrm flipV="1">
            <a:off x="3414066" y="3536974"/>
            <a:ext cx="440455" cy="60525"/>
          </a:xfrm>
          <a:prstGeom prst="line">
            <a:avLst/>
          </a:prstGeom>
        </p:spPr>
        <p:style>
          <a:lnRef idx="1">
            <a:schemeClr val="accent2"/>
          </a:lnRef>
          <a:fillRef idx="0">
            <a:schemeClr val="accent2"/>
          </a:fillRef>
          <a:effectRef idx="0">
            <a:schemeClr val="accent2"/>
          </a:effectRef>
          <a:fontRef idx="minor">
            <a:schemeClr val="tx1"/>
          </a:fontRef>
        </p:style>
      </p:cxnSp>
      <p:sp>
        <p:nvSpPr>
          <p:cNvPr id="23" name="Rectangle: Rounded Corners 22"/>
          <p:cNvSpPr/>
          <p:nvPr/>
        </p:nvSpPr>
        <p:spPr>
          <a:xfrm>
            <a:off x="4857383" y="2331720"/>
            <a:ext cx="1398872" cy="887730"/>
          </a:xfrm>
          <a:prstGeom prst="round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No latch</a:t>
            </a:r>
          </a:p>
          <a:p>
            <a:pPr algn="ctr"/>
            <a:r>
              <a:rPr lang="en-US" sz="1600" dirty="0"/>
              <a:t>No spinlock</a:t>
            </a:r>
          </a:p>
        </p:txBody>
      </p:sp>
    </p:spTree>
    <p:extLst>
      <p:ext uri="{BB962C8B-B14F-4D97-AF65-F5344CB8AC3E}">
        <p14:creationId xmlns:p14="http://schemas.microsoft.com/office/powerpoint/2010/main" val="3791786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nodeType="afterEffect">
                                  <p:stCondLst>
                                    <p:cond delay="0"/>
                                  </p:stCondLst>
                                  <p:childTnLst>
                                    <p:set>
                                      <p:cBhvr>
                                        <p:cTn id="17" dur="1" fill="hold">
                                          <p:stCondLst>
                                            <p:cond delay="0"/>
                                          </p:stCondLst>
                                        </p:cTn>
                                        <p:tgtEl>
                                          <p:spTgt spid="14"/>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18"/>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1"/>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23"/>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Graphic spid="7" grpId="0">
        <p:bldAsOne/>
      </p:bldGraphic>
      <p:bldP spid="9" grpId="0" animBg="1"/>
      <p:bldGraphic spid="10" grpId="0">
        <p:bldAsOne/>
      </p:bldGraphic>
      <p:bldP spid="11" grpId="0" animBg="1"/>
      <p:bldP spid="12" grpId="0" animBg="1"/>
      <p:bldP spid="23" grpId="0" animBg="1"/>
    </p:bldLst>
  </p:timing>
</p:sld>
</file>

<file path=ppt/theme/theme1.xml><?xml version="1.0" encoding="utf-8"?>
<a:theme xmlns:a="http://schemas.openxmlformats.org/drawingml/2006/main" name="PASS 2013_SpeakerTemplate_16x9">
  <a:themeElements>
    <a:clrScheme name="Custom 3">
      <a:dk1>
        <a:srgbClr val="58585A"/>
      </a:dk1>
      <a:lt1>
        <a:srgbClr val="FFFFFF"/>
      </a:lt1>
      <a:dk2>
        <a:srgbClr val="003A78"/>
      </a:dk2>
      <a:lt2>
        <a:srgbClr val="0061B0"/>
      </a:lt2>
      <a:accent1>
        <a:srgbClr val="5FBB46"/>
      </a:accent1>
      <a:accent2>
        <a:srgbClr val="0090D2"/>
      </a:accent2>
      <a:accent3>
        <a:srgbClr val="FFD800"/>
      </a:accent3>
      <a:accent4>
        <a:srgbClr val="B3191E"/>
      </a:accent4>
      <a:accent5>
        <a:srgbClr val="003677"/>
      </a:accent5>
      <a:accent6>
        <a:srgbClr val="939598"/>
      </a:accent6>
      <a:hlink>
        <a:srgbClr val="0084CC"/>
      </a:hlink>
      <a:folHlink>
        <a:srgbClr val="505150"/>
      </a:folHlink>
    </a:clrScheme>
    <a:fontScheme name="PASS">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PASS 2013_SpeakerTemplate_16x9.potx</Template>
  <TotalTime>18397</TotalTime>
  <Words>4676</Words>
  <Application>Microsoft Office PowerPoint</Application>
  <PresentationFormat>On-screen Show (16:9)</PresentationFormat>
  <Paragraphs>949</Paragraphs>
  <Slides>73</Slides>
  <Notes>55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73</vt:i4>
      </vt:variant>
    </vt:vector>
  </HeadingPairs>
  <TitlesOfParts>
    <vt:vector size="83" baseType="lpstr">
      <vt:lpstr>Arial</vt:lpstr>
      <vt:lpstr>Calibri</vt:lpstr>
      <vt:lpstr>Century Gothic</vt:lpstr>
      <vt:lpstr>Consolas</vt:lpstr>
      <vt:lpstr>Open Sans</vt:lpstr>
      <vt:lpstr>Segoe</vt:lpstr>
      <vt:lpstr>Segoe UI</vt:lpstr>
      <vt:lpstr>Segoe UI Light</vt:lpstr>
      <vt:lpstr>Wingdings</vt:lpstr>
      <vt:lpstr>PASS 2013_SpeakerTemplate_16x9</vt:lpstr>
      <vt:lpstr>     Inside SQL Server  In-Memory OLTP</vt:lpstr>
      <vt:lpstr>PowerPoint Presentation</vt:lpstr>
      <vt:lpstr>PowerPoint Presentation</vt:lpstr>
      <vt:lpstr>Let’s Do This</vt:lpstr>
      <vt:lpstr>The Research behind the concept</vt:lpstr>
      <vt:lpstr>The Path to In-Memory OLTP</vt:lpstr>
      <vt:lpstr>What, Why, and How</vt:lpstr>
      <vt:lpstr>In-Memory OLTP Capabilities</vt:lpstr>
      <vt:lpstr>The Path of In-Memory OLTP Transactions</vt:lpstr>
      <vt:lpstr>Just show it!</vt:lpstr>
      <vt:lpstr>Architecture   and   Engine   Integration</vt:lpstr>
      <vt:lpstr>The In-Memory OLTP Architecture</vt:lpstr>
      <vt:lpstr>In-Memory OLTP Engine Components</vt:lpstr>
      <vt:lpstr>Creating the database for in-memory OLTP</vt:lpstr>
      <vt:lpstr>In-memory OLTP Threads</vt:lpstr>
      <vt:lpstr>    Inside the HK   architecture</vt:lpstr>
      <vt:lpstr>Data and   Indexes</vt:lpstr>
      <vt:lpstr>Creating a Table</vt:lpstr>
      <vt:lpstr>Inside Data and Rows</vt:lpstr>
      <vt:lpstr>A In-Memory OLTP Data Row</vt:lpstr>
      <vt:lpstr>Hash indexes</vt:lpstr>
      <vt:lpstr>Hash Indexes</vt:lpstr>
      <vt:lpstr>     Finding In-  Memory Data   Rows</vt:lpstr>
      <vt:lpstr>Range Indexes</vt:lpstr>
      <vt:lpstr>Range Indexes</vt:lpstr>
      <vt:lpstr>The SCHEMA DLL</vt:lpstr>
      <vt:lpstr>The Row Payload</vt:lpstr>
      <vt:lpstr>Access data with the SCHEMA DLL</vt:lpstr>
      <vt:lpstr>   Cracking   In-Memory   OLTP Data   Rows</vt:lpstr>
      <vt:lpstr>Concurrency,   Transactions,   and Logging</vt:lpstr>
      <vt:lpstr>Multi-Version Optimistic Concurrency (MVCC)</vt:lpstr>
      <vt:lpstr>In-memory OLTP versioning</vt:lpstr>
      <vt:lpstr>What were those timestamps for?</vt:lpstr>
      <vt:lpstr>Transactions Phases and In-Memory OLTP</vt:lpstr>
      <vt:lpstr>It is really “lock free”</vt:lpstr>
      <vt:lpstr>In-Memory OLTP   Concurrency   and   Transactions</vt:lpstr>
      <vt:lpstr>Logging for a simple disk based INSERT</vt:lpstr>
      <vt:lpstr>Logging for a simple in-mem OLTP INSERT</vt:lpstr>
      <vt:lpstr>Multi-row INSERT disk-based heap table </vt:lpstr>
      <vt:lpstr>Compared to In-Memory OLTP</vt:lpstr>
      <vt:lpstr>Checkpoint   and   Recovery</vt:lpstr>
      <vt:lpstr>In-Memory OLTP CHECKPOINT facts</vt:lpstr>
      <vt:lpstr>CHECKPOINT FILE types and states</vt:lpstr>
      <vt:lpstr>CHECKPOINT DATA file format</vt:lpstr>
      <vt:lpstr>In-Memory OLTP Recovery</vt:lpstr>
      <vt:lpstr>CHECKPOINT   and   RECOVERY</vt:lpstr>
      <vt:lpstr>Natively   Compiled   Procedures</vt:lpstr>
      <vt:lpstr>The structure of a natively compiled proc</vt:lpstr>
      <vt:lpstr>The lifecycle of compilation</vt:lpstr>
      <vt:lpstr>Debugging a Natively   Compiled Proc</vt:lpstr>
      <vt:lpstr>Resource  Management</vt:lpstr>
      <vt:lpstr>Inside the Memory of In-Memory OLTP</vt:lpstr>
      <vt:lpstr>Resource Governor and In-Memory OLTP</vt:lpstr>
      <vt:lpstr>Let’s Wrap It Up</vt:lpstr>
      <vt:lpstr>Walk away with this</vt:lpstr>
      <vt:lpstr>We are not done</vt:lpstr>
      <vt:lpstr>Resources</vt:lpstr>
      <vt:lpstr>Bonus   Material</vt:lpstr>
      <vt:lpstr>Troubleshooting</vt:lpstr>
      <vt:lpstr>Architecture Pillars</vt:lpstr>
      <vt:lpstr>The Challenge</vt:lpstr>
      <vt:lpstr>The In-Memory OLTP Thread Model</vt:lpstr>
      <vt:lpstr>In-Memory OLTP Thread Pool</vt:lpstr>
      <vt:lpstr>Data Modifications</vt:lpstr>
      <vt:lpstr>Garbage Collection</vt:lpstr>
      <vt:lpstr>Diagnostics for Native Procs</vt:lpstr>
      <vt:lpstr>Undo, tempdb, and BULK</vt:lpstr>
      <vt:lpstr>In-Memory OLTP pushes the log to the limit</vt:lpstr>
      <vt:lpstr>The Merge Process</vt:lpstr>
      <vt:lpstr>Bob Ward Principal Architect, Microsoft</vt:lpstr>
      <vt:lpstr>Explore Everything PASS Has to Offer </vt:lpstr>
      <vt:lpstr>Session Evaluations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Slide No more than 2 lines</dc:title>
  <dc:creator>Lana Montgomery</dc:creator>
  <cp:lastModifiedBy>Bob Ward</cp:lastModifiedBy>
  <cp:revision>373</cp:revision>
  <dcterms:created xsi:type="dcterms:W3CDTF">2013-07-12T18:23:55Z</dcterms:created>
  <dcterms:modified xsi:type="dcterms:W3CDTF">2016-10-26T19:03:05Z</dcterms:modified>
</cp:coreProperties>
</file>