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2.jpg" ContentType="image/gif"/>
  <Override PartName="/ppt/media/image13.jpg" ContentType="image/gif"/>
  <Override PartName="/ppt/notesSlides/notesSlide12.xml" ContentType="application/vnd.openxmlformats-officedocument.presentationml.notesSlide+xml"/>
  <Override PartName="/ppt/media/image14.jpg" ContentType="image/gif"/>
  <Override PartName="/ppt/notesSlides/notesSlide13.xml" ContentType="application/vnd.openxmlformats-officedocument.presentationml.notesSlide+xml"/>
  <Override PartName="/ppt/media/image15.jpg" ContentType="image/gif"/>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37"/>
  </p:notesMasterIdLst>
  <p:sldIdLst>
    <p:sldId id="295" r:id="rId4"/>
    <p:sldId id="296" r:id="rId5"/>
    <p:sldId id="276" r:id="rId6"/>
    <p:sldId id="291" r:id="rId7"/>
    <p:sldId id="271" r:id="rId8"/>
    <p:sldId id="274" r:id="rId9"/>
    <p:sldId id="258" r:id="rId10"/>
    <p:sldId id="269" r:id="rId11"/>
    <p:sldId id="259" r:id="rId12"/>
    <p:sldId id="277" r:id="rId13"/>
    <p:sldId id="286" r:id="rId14"/>
    <p:sldId id="287" r:id="rId15"/>
    <p:sldId id="257" r:id="rId16"/>
    <p:sldId id="282" r:id="rId17"/>
    <p:sldId id="293" r:id="rId18"/>
    <p:sldId id="294" r:id="rId19"/>
    <p:sldId id="270" r:id="rId20"/>
    <p:sldId id="260" r:id="rId21"/>
    <p:sldId id="264" r:id="rId22"/>
    <p:sldId id="263" r:id="rId23"/>
    <p:sldId id="299" r:id="rId24"/>
    <p:sldId id="266" r:id="rId25"/>
    <p:sldId id="283" r:id="rId26"/>
    <p:sldId id="297" r:id="rId27"/>
    <p:sldId id="301" r:id="rId28"/>
    <p:sldId id="300" r:id="rId29"/>
    <p:sldId id="288" r:id="rId30"/>
    <p:sldId id="289" r:id="rId31"/>
    <p:sldId id="292" r:id="rId32"/>
    <p:sldId id="285" r:id="rId33"/>
    <p:sldId id="290" r:id="rId34"/>
    <p:sldId id="302" r:id="rId35"/>
    <p:sldId id="303"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4416" autoAdjust="0"/>
  </p:normalViewPr>
  <p:slideViewPr>
    <p:cSldViewPr snapToGrid="0">
      <p:cViewPr varScale="1">
        <p:scale>
          <a:sx n="66" d="100"/>
          <a:sy n="66" d="100"/>
        </p:scale>
        <p:origin x="1099" y="5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77904-9414-4D25-B13B-C2275290C16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ru-RU"/>
        </a:p>
      </dgm:t>
    </dgm:pt>
    <dgm:pt modelId="{834D4950-E657-43FB-A2CD-E93AF9EDE7DB}">
      <dgm:prSet phldrT="[Текст]"/>
      <dgm:spPr/>
      <dgm:t>
        <a:bodyPr/>
        <a:lstStyle/>
        <a:p>
          <a:r>
            <a:rPr lang="ru-RU" dirty="0" smtClean="0"/>
            <a:t>Зачем это нужно?</a:t>
          </a:r>
          <a:endParaRPr lang="ru-RU" dirty="0"/>
        </a:p>
      </dgm:t>
    </dgm:pt>
    <dgm:pt modelId="{EB8049DD-48C7-4548-A684-8B5063DB71C4}" type="parTrans" cxnId="{DFFE7E83-347A-433A-BA5C-33A1ECE7252F}">
      <dgm:prSet/>
      <dgm:spPr/>
      <dgm:t>
        <a:bodyPr/>
        <a:lstStyle/>
        <a:p>
          <a:endParaRPr lang="ru-RU"/>
        </a:p>
      </dgm:t>
    </dgm:pt>
    <dgm:pt modelId="{1721A50B-67E8-4750-A353-9BC28CA6AE0F}" type="sibTrans" cxnId="{DFFE7E83-347A-433A-BA5C-33A1ECE7252F}">
      <dgm:prSet/>
      <dgm:spPr/>
      <dgm:t>
        <a:bodyPr/>
        <a:lstStyle/>
        <a:p>
          <a:endParaRPr lang="ru-RU"/>
        </a:p>
      </dgm:t>
    </dgm:pt>
    <dgm:pt modelId="{6D7284C4-5F36-44E7-BD43-F59CEE84A4A9}">
      <dgm:prSet phldrT="[Текст]"/>
      <dgm:spPr/>
      <dgm:t>
        <a:bodyPr/>
        <a:lstStyle/>
        <a:p>
          <a:r>
            <a:rPr lang="ru-RU" dirty="0" smtClean="0"/>
            <a:t>Какой механизм?</a:t>
          </a:r>
          <a:endParaRPr lang="ru-RU" dirty="0"/>
        </a:p>
      </dgm:t>
    </dgm:pt>
    <dgm:pt modelId="{AE4F5BCA-B0F9-49F6-A814-E4B88956209C}" type="parTrans" cxnId="{320967E5-65AF-4BF9-9028-D4C58844007B}">
      <dgm:prSet/>
      <dgm:spPr/>
      <dgm:t>
        <a:bodyPr/>
        <a:lstStyle/>
        <a:p>
          <a:endParaRPr lang="ru-RU"/>
        </a:p>
      </dgm:t>
    </dgm:pt>
    <dgm:pt modelId="{C7C7B504-E64E-4CD0-855F-8F02167ED686}" type="sibTrans" cxnId="{320967E5-65AF-4BF9-9028-D4C58844007B}">
      <dgm:prSet/>
      <dgm:spPr/>
      <dgm:t>
        <a:bodyPr/>
        <a:lstStyle/>
        <a:p>
          <a:endParaRPr lang="ru-RU"/>
        </a:p>
      </dgm:t>
    </dgm:pt>
    <dgm:pt modelId="{8F4DD64C-312E-48F4-A3E5-56286524284A}">
      <dgm:prSet phldrT="[Текст]"/>
      <dgm:spPr/>
      <dgm:t>
        <a:bodyPr/>
        <a:lstStyle/>
        <a:p>
          <a:r>
            <a:rPr lang="ru-RU" dirty="0" smtClean="0"/>
            <a:t>Что и как делать?</a:t>
          </a:r>
          <a:endParaRPr lang="ru-RU" dirty="0"/>
        </a:p>
      </dgm:t>
    </dgm:pt>
    <dgm:pt modelId="{E4BC168E-ECF3-4E9C-A890-6E22665FEEAB}" type="parTrans" cxnId="{D67050FA-256D-42DC-8E35-1D82604BD10C}">
      <dgm:prSet/>
      <dgm:spPr/>
      <dgm:t>
        <a:bodyPr/>
        <a:lstStyle/>
        <a:p>
          <a:endParaRPr lang="ru-RU"/>
        </a:p>
      </dgm:t>
    </dgm:pt>
    <dgm:pt modelId="{0C76C7FE-3074-44D0-81B9-7D19E7782951}" type="sibTrans" cxnId="{D67050FA-256D-42DC-8E35-1D82604BD10C}">
      <dgm:prSet/>
      <dgm:spPr/>
      <dgm:t>
        <a:bodyPr/>
        <a:lstStyle/>
        <a:p>
          <a:endParaRPr lang="ru-RU"/>
        </a:p>
      </dgm:t>
    </dgm:pt>
    <dgm:pt modelId="{970DF192-A9B6-4ADF-A3C2-38D2B42F0381}">
      <dgm:prSet phldrT="[Текст]"/>
      <dgm:spPr/>
      <dgm:t>
        <a:bodyPr/>
        <a:lstStyle/>
        <a:p>
          <a:r>
            <a:rPr lang="ru-RU" dirty="0" smtClean="0"/>
            <a:t>Какие ограничения?</a:t>
          </a:r>
          <a:endParaRPr lang="ru-RU" dirty="0"/>
        </a:p>
      </dgm:t>
    </dgm:pt>
    <dgm:pt modelId="{4499B939-168B-4192-A8E9-8645CDEB267B}" type="parTrans" cxnId="{4A69D9E9-3926-4330-8909-6B0ADA4391E0}">
      <dgm:prSet/>
      <dgm:spPr/>
      <dgm:t>
        <a:bodyPr/>
        <a:lstStyle/>
        <a:p>
          <a:endParaRPr lang="ru-RU"/>
        </a:p>
      </dgm:t>
    </dgm:pt>
    <dgm:pt modelId="{88E84D3E-7348-4874-BF18-5621F839E26A}" type="sibTrans" cxnId="{4A69D9E9-3926-4330-8909-6B0ADA4391E0}">
      <dgm:prSet/>
      <dgm:spPr/>
      <dgm:t>
        <a:bodyPr/>
        <a:lstStyle/>
        <a:p>
          <a:endParaRPr lang="ru-RU"/>
        </a:p>
      </dgm:t>
    </dgm:pt>
    <dgm:pt modelId="{CF138CAD-EDCA-4951-9721-B2DD06E26973}">
      <dgm:prSet phldrT="[Текст]"/>
      <dgm:spPr/>
      <dgm:t>
        <a:bodyPr/>
        <a:lstStyle/>
        <a:p>
          <a:r>
            <a:rPr lang="ru-RU" dirty="0" smtClean="0"/>
            <a:t>Как принимать решения?</a:t>
          </a:r>
          <a:endParaRPr lang="ru-RU" dirty="0"/>
        </a:p>
      </dgm:t>
    </dgm:pt>
    <dgm:pt modelId="{64FA9977-83C5-4B94-8AE2-2AA1AD42823C}" type="parTrans" cxnId="{4515E1D8-A35D-4F52-9A5B-AC7EB9DCFE2D}">
      <dgm:prSet/>
      <dgm:spPr/>
      <dgm:t>
        <a:bodyPr/>
        <a:lstStyle/>
        <a:p>
          <a:endParaRPr lang="ru-RU"/>
        </a:p>
      </dgm:t>
    </dgm:pt>
    <dgm:pt modelId="{BA8C2EA2-642D-4D78-86AE-C80C07BDAD85}" type="sibTrans" cxnId="{4515E1D8-A35D-4F52-9A5B-AC7EB9DCFE2D}">
      <dgm:prSet/>
      <dgm:spPr/>
      <dgm:t>
        <a:bodyPr/>
        <a:lstStyle/>
        <a:p>
          <a:endParaRPr lang="ru-RU"/>
        </a:p>
      </dgm:t>
    </dgm:pt>
    <dgm:pt modelId="{0139B001-81AC-464F-A782-EBD71B931FFE}">
      <dgm:prSet phldrT="[Текст]"/>
      <dgm:spPr/>
      <dgm:t>
        <a:bodyPr/>
        <a:lstStyle/>
        <a:p>
          <a:r>
            <a:rPr lang="ru-RU" dirty="0" smtClean="0"/>
            <a:t>Это серебряная пуля?</a:t>
          </a:r>
          <a:endParaRPr lang="ru-RU" dirty="0"/>
        </a:p>
      </dgm:t>
    </dgm:pt>
    <dgm:pt modelId="{3421A7CF-BC10-4D54-8874-46834FA2CCAC}" type="parTrans" cxnId="{8633047C-9B6E-4A1D-9926-E02B0FA6AF31}">
      <dgm:prSet/>
      <dgm:spPr/>
      <dgm:t>
        <a:bodyPr/>
        <a:lstStyle/>
        <a:p>
          <a:endParaRPr lang="ru-RU"/>
        </a:p>
      </dgm:t>
    </dgm:pt>
    <dgm:pt modelId="{B877B06F-B996-4B9D-88DA-D70F3C6DA9E0}" type="sibTrans" cxnId="{8633047C-9B6E-4A1D-9926-E02B0FA6AF31}">
      <dgm:prSet/>
      <dgm:spPr/>
      <dgm:t>
        <a:bodyPr/>
        <a:lstStyle/>
        <a:p>
          <a:endParaRPr lang="ru-RU"/>
        </a:p>
      </dgm:t>
    </dgm:pt>
    <dgm:pt modelId="{C286A883-0BC3-4566-BC00-0836B5335C40}" type="pres">
      <dgm:prSet presAssocID="{74477904-9414-4D25-B13B-C2275290C16D}" presName="Name0" presStyleCnt="0">
        <dgm:presLayoutVars>
          <dgm:chMax/>
          <dgm:chPref/>
          <dgm:dir/>
          <dgm:animLvl val="lvl"/>
        </dgm:presLayoutVars>
      </dgm:prSet>
      <dgm:spPr/>
      <dgm:t>
        <a:bodyPr/>
        <a:lstStyle/>
        <a:p>
          <a:endParaRPr lang="en-US"/>
        </a:p>
      </dgm:t>
    </dgm:pt>
    <dgm:pt modelId="{BA78B231-E3A2-4FC1-86C0-B96A1399446E}" type="pres">
      <dgm:prSet presAssocID="{834D4950-E657-43FB-A2CD-E93AF9EDE7DB}" presName="composite" presStyleCnt="0"/>
      <dgm:spPr/>
    </dgm:pt>
    <dgm:pt modelId="{ACF3C641-3C19-46C3-BF64-F5F7B03D187A}" type="pres">
      <dgm:prSet presAssocID="{834D4950-E657-43FB-A2CD-E93AF9EDE7DB}" presName="Parent1" presStyleLbl="node1" presStyleIdx="0" presStyleCnt="6">
        <dgm:presLayoutVars>
          <dgm:chMax val="1"/>
          <dgm:chPref val="1"/>
          <dgm:bulletEnabled val="1"/>
        </dgm:presLayoutVars>
      </dgm:prSet>
      <dgm:spPr/>
      <dgm:t>
        <a:bodyPr/>
        <a:lstStyle/>
        <a:p>
          <a:endParaRPr lang="ru-RU"/>
        </a:p>
      </dgm:t>
    </dgm:pt>
    <dgm:pt modelId="{5E8565E1-2B4B-4FD8-8C24-5910BCE4E4FC}" type="pres">
      <dgm:prSet presAssocID="{834D4950-E657-43FB-A2CD-E93AF9EDE7DB}" presName="Childtext1" presStyleLbl="revTx" presStyleIdx="0" presStyleCnt="3">
        <dgm:presLayoutVars>
          <dgm:chMax val="0"/>
          <dgm:chPref val="0"/>
          <dgm:bulletEnabled val="1"/>
        </dgm:presLayoutVars>
      </dgm:prSet>
      <dgm:spPr/>
      <dgm:t>
        <a:bodyPr/>
        <a:lstStyle/>
        <a:p>
          <a:endParaRPr lang="ru-RU"/>
        </a:p>
      </dgm:t>
    </dgm:pt>
    <dgm:pt modelId="{FB0B6C2C-70D5-4C45-A06B-D66864A92CCC}" type="pres">
      <dgm:prSet presAssocID="{834D4950-E657-43FB-A2CD-E93AF9EDE7DB}" presName="BalanceSpacing" presStyleCnt="0"/>
      <dgm:spPr/>
    </dgm:pt>
    <dgm:pt modelId="{6C7D981C-09D9-49C0-B79C-4594C13C43F5}" type="pres">
      <dgm:prSet presAssocID="{834D4950-E657-43FB-A2CD-E93AF9EDE7DB}" presName="BalanceSpacing1" presStyleCnt="0"/>
      <dgm:spPr/>
    </dgm:pt>
    <dgm:pt modelId="{8830FE88-3187-46D5-907B-2AAEC030DA63}" type="pres">
      <dgm:prSet presAssocID="{1721A50B-67E8-4750-A353-9BC28CA6AE0F}" presName="Accent1Text" presStyleLbl="node1" presStyleIdx="1" presStyleCnt="6"/>
      <dgm:spPr/>
      <dgm:t>
        <a:bodyPr/>
        <a:lstStyle/>
        <a:p>
          <a:endParaRPr lang="en-US"/>
        </a:p>
      </dgm:t>
    </dgm:pt>
    <dgm:pt modelId="{C1DC7D33-9526-465F-AB2C-A508EBA6D611}" type="pres">
      <dgm:prSet presAssocID="{1721A50B-67E8-4750-A353-9BC28CA6AE0F}" presName="spaceBetweenRectangles" presStyleCnt="0"/>
      <dgm:spPr/>
    </dgm:pt>
    <dgm:pt modelId="{535D0955-7312-4321-9B42-2C271F95AD3A}" type="pres">
      <dgm:prSet presAssocID="{8F4DD64C-312E-48F4-A3E5-56286524284A}" presName="composite" presStyleCnt="0"/>
      <dgm:spPr/>
    </dgm:pt>
    <dgm:pt modelId="{E3490564-691C-4CD9-A43E-26E5ED4FC8E7}" type="pres">
      <dgm:prSet presAssocID="{8F4DD64C-312E-48F4-A3E5-56286524284A}" presName="Parent1" presStyleLbl="node1" presStyleIdx="2" presStyleCnt="6">
        <dgm:presLayoutVars>
          <dgm:chMax val="1"/>
          <dgm:chPref val="1"/>
          <dgm:bulletEnabled val="1"/>
        </dgm:presLayoutVars>
      </dgm:prSet>
      <dgm:spPr/>
      <dgm:t>
        <a:bodyPr/>
        <a:lstStyle/>
        <a:p>
          <a:endParaRPr lang="ru-RU"/>
        </a:p>
      </dgm:t>
    </dgm:pt>
    <dgm:pt modelId="{EF284740-B66A-4756-BE12-F21B3B89C17E}" type="pres">
      <dgm:prSet presAssocID="{8F4DD64C-312E-48F4-A3E5-56286524284A}" presName="Childtext1" presStyleLbl="revTx" presStyleIdx="1" presStyleCnt="3">
        <dgm:presLayoutVars>
          <dgm:chMax val="0"/>
          <dgm:chPref val="0"/>
          <dgm:bulletEnabled val="1"/>
        </dgm:presLayoutVars>
      </dgm:prSet>
      <dgm:spPr/>
      <dgm:t>
        <a:bodyPr/>
        <a:lstStyle/>
        <a:p>
          <a:endParaRPr lang="ru-RU"/>
        </a:p>
      </dgm:t>
    </dgm:pt>
    <dgm:pt modelId="{B3831160-219B-4A92-A3EA-433B9B8CF290}" type="pres">
      <dgm:prSet presAssocID="{8F4DD64C-312E-48F4-A3E5-56286524284A}" presName="BalanceSpacing" presStyleCnt="0"/>
      <dgm:spPr/>
    </dgm:pt>
    <dgm:pt modelId="{74EA834F-33F9-4FC5-99F4-828B846595BE}" type="pres">
      <dgm:prSet presAssocID="{8F4DD64C-312E-48F4-A3E5-56286524284A}" presName="BalanceSpacing1" presStyleCnt="0"/>
      <dgm:spPr/>
    </dgm:pt>
    <dgm:pt modelId="{667BFDC2-86C5-4407-844F-2B2C3D02EE8A}" type="pres">
      <dgm:prSet presAssocID="{0C76C7FE-3074-44D0-81B9-7D19E7782951}" presName="Accent1Text" presStyleLbl="node1" presStyleIdx="3" presStyleCnt="6"/>
      <dgm:spPr/>
      <dgm:t>
        <a:bodyPr/>
        <a:lstStyle/>
        <a:p>
          <a:endParaRPr lang="en-US"/>
        </a:p>
      </dgm:t>
    </dgm:pt>
    <dgm:pt modelId="{C4642661-2F5B-4220-A381-499900712366}" type="pres">
      <dgm:prSet presAssocID="{0C76C7FE-3074-44D0-81B9-7D19E7782951}" presName="spaceBetweenRectangles" presStyleCnt="0"/>
      <dgm:spPr/>
    </dgm:pt>
    <dgm:pt modelId="{0D14500F-9185-4E3F-B4EA-55032EA7D6EF}" type="pres">
      <dgm:prSet presAssocID="{CF138CAD-EDCA-4951-9721-B2DD06E26973}" presName="composite" presStyleCnt="0"/>
      <dgm:spPr/>
    </dgm:pt>
    <dgm:pt modelId="{E009BC24-0E06-419D-9F7A-88444CB639BA}" type="pres">
      <dgm:prSet presAssocID="{CF138CAD-EDCA-4951-9721-B2DD06E26973}" presName="Parent1" presStyleLbl="node1" presStyleIdx="4" presStyleCnt="6">
        <dgm:presLayoutVars>
          <dgm:chMax val="1"/>
          <dgm:chPref val="1"/>
          <dgm:bulletEnabled val="1"/>
        </dgm:presLayoutVars>
      </dgm:prSet>
      <dgm:spPr/>
      <dgm:t>
        <a:bodyPr/>
        <a:lstStyle/>
        <a:p>
          <a:endParaRPr lang="ru-RU"/>
        </a:p>
      </dgm:t>
    </dgm:pt>
    <dgm:pt modelId="{B653999D-6686-4641-8AD3-D8C609290788}" type="pres">
      <dgm:prSet presAssocID="{CF138CAD-EDCA-4951-9721-B2DD06E26973}" presName="Childtext1" presStyleLbl="revTx" presStyleIdx="2" presStyleCnt="3">
        <dgm:presLayoutVars>
          <dgm:chMax val="0"/>
          <dgm:chPref val="0"/>
          <dgm:bulletEnabled val="1"/>
        </dgm:presLayoutVars>
      </dgm:prSet>
      <dgm:spPr/>
      <dgm:t>
        <a:bodyPr/>
        <a:lstStyle/>
        <a:p>
          <a:endParaRPr lang="ru-RU"/>
        </a:p>
      </dgm:t>
    </dgm:pt>
    <dgm:pt modelId="{D815A2B1-327C-447F-BC10-054B93466632}" type="pres">
      <dgm:prSet presAssocID="{CF138CAD-EDCA-4951-9721-B2DD06E26973}" presName="BalanceSpacing" presStyleCnt="0"/>
      <dgm:spPr/>
    </dgm:pt>
    <dgm:pt modelId="{22ED490B-2800-4BD4-9EE0-F88B056621B0}" type="pres">
      <dgm:prSet presAssocID="{CF138CAD-EDCA-4951-9721-B2DD06E26973}" presName="BalanceSpacing1" presStyleCnt="0"/>
      <dgm:spPr/>
    </dgm:pt>
    <dgm:pt modelId="{2CF3B875-8458-4956-8A68-13309D3311F1}" type="pres">
      <dgm:prSet presAssocID="{BA8C2EA2-642D-4D78-86AE-C80C07BDAD85}" presName="Accent1Text" presStyleLbl="node1" presStyleIdx="5" presStyleCnt="6"/>
      <dgm:spPr/>
      <dgm:t>
        <a:bodyPr/>
        <a:lstStyle/>
        <a:p>
          <a:endParaRPr lang="en-US"/>
        </a:p>
      </dgm:t>
    </dgm:pt>
  </dgm:ptLst>
  <dgm:cxnLst>
    <dgm:cxn modelId="{320967E5-65AF-4BF9-9028-D4C58844007B}" srcId="{834D4950-E657-43FB-A2CD-E93AF9EDE7DB}" destId="{6D7284C4-5F36-44E7-BD43-F59CEE84A4A9}" srcOrd="0" destOrd="0" parTransId="{AE4F5BCA-B0F9-49F6-A814-E4B88956209C}" sibTransId="{C7C7B504-E64E-4CD0-855F-8F02167ED686}"/>
    <dgm:cxn modelId="{A5A1472F-E9E6-43E0-83B7-0F0C4FB89E36}" type="presOf" srcId="{0C76C7FE-3074-44D0-81B9-7D19E7782951}" destId="{667BFDC2-86C5-4407-844F-2B2C3D02EE8A}" srcOrd="0" destOrd="0" presId="urn:microsoft.com/office/officeart/2008/layout/AlternatingHexagons"/>
    <dgm:cxn modelId="{F65CB3CA-E1DC-4B32-A842-269DACD296A0}" type="presOf" srcId="{834D4950-E657-43FB-A2CD-E93AF9EDE7DB}" destId="{ACF3C641-3C19-46C3-BF64-F5F7B03D187A}" srcOrd="0" destOrd="0" presId="urn:microsoft.com/office/officeart/2008/layout/AlternatingHexagons"/>
    <dgm:cxn modelId="{24F86C26-DC6C-4932-8B6A-D3CC109E2305}" type="presOf" srcId="{8F4DD64C-312E-48F4-A3E5-56286524284A}" destId="{E3490564-691C-4CD9-A43E-26E5ED4FC8E7}" srcOrd="0" destOrd="0" presId="urn:microsoft.com/office/officeart/2008/layout/AlternatingHexagons"/>
    <dgm:cxn modelId="{4A69D9E9-3926-4330-8909-6B0ADA4391E0}" srcId="{8F4DD64C-312E-48F4-A3E5-56286524284A}" destId="{970DF192-A9B6-4ADF-A3C2-38D2B42F0381}" srcOrd="0" destOrd="0" parTransId="{4499B939-168B-4192-A8E9-8645CDEB267B}" sibTransId="{88E84D3E-7348-4874-BF18-5621F839E26A}"/>
    <dgm:cxn modelId="{DFFE7E83-347A-433A-BA5C-33A1ECE7252F}" srcId="{74477904-9414-4D25-B13B-C2275290C16D}" destId="{834D4950-E657-43FB-A2CD-E93AF9EDE7DB}" srcOrd="0" destOrd="0" parTransId="{EB8049DD-48C7-4548-A684-8B5063DB71C4}" sibTransId="{1721A50B-67E8-4750-A353-9BC28CA6AE0F}"/>
    <dgm:cxn modelId="{B72A7AB2-3EAD-49E3-B7F3-81B3BEAF6581}" type="presOf" srcId="{970DF192-A9B6-4ADF-A3C2-38D2B42F0381}" destId="{EF284740-B66A-4756-BE12-F21B3B89C17E}" srcOrd="0" destOrd="0" presId="urn:microsoft.com/office/officeart/2008/layout/AlternatingHexagons"/>
    <dgm:cxn modelId="{E4824756-F17E-4B18-838F-56E5EA53BEAD}" type="presOf" srcId="{0139B001-81AC-464F-A782-EBD71B931FFE}" destId="{B653999D-6686-4641-8AD3-D8C609290788}" srcOrd="0" destOrd="0" presId="urn:microsoft.com/office/officeart/2008/layout/AlternatingHexagons"/>
    <dgm:cxn modelId="{16ED4AD3-EF9E-4DE8-BB8A-E80881217B6E}" type="presOf" srcId="{1721A50B-67E8-4750-A353-9BC28CA6AE0F}" destId="{8830FE88-3187-46D5-907B-2AAEC030DA63}" srcOrd="0" destOrd="0" presId="urn:microsoft.com/office/officeart/2008/layout/AlternatingHexagons"/>
    <dgm:cxn modelId="{A445979C-0C02-4712-AD5C-73C85E9D6479}" type="presOf" srcId="{BA8C2EA2-642D-4D78-86AE-C80C07BDAD85}" destId="{2CF3B875-8458-4956-8A68-13309D3311F1}" srcOrd="0" destOrd="0" presId="urn:microsoft.com/office/officeart/2008/layout/AlternatingHexagons"/>
    <dgm:cxn modelId="{8633047C-9B6E-4A1D-9926-E02B0FA6AF31}" srcId="{CF138CAD-EDCA-4951-9721-B2DD06E26973}" destId="{0139B001-81AC-464F-A782-EBD71B931FFE}" srcOrd="0" destOrd="0" parTransId="{3421A7CF-BC10-4D54-8874-46834FA2CCAC}" sibTransId="{B877B06F-B996-4B9D-88DA-D70F3C6DA9E0}"/>
    <dgm:cxn modelId="{61754C0F-3B8D-42EA-BDEC-2FB0B14FDD5F}" type="presOf" srcId="{6D7284C4-5F36-44E7-BD43-F59CEE84A4A9}" destId="{5E8565E1-2B4B-4FD8-8C24-5910BCE4E4FC}" srcOrd="0" destOrd="0" presId="urn:microsoft.com/office/officeart/2008/layout/AlternatingHexagons"/>
    <dgm:cxn modelId="{4515E1D8-A35D-4F52-9A5B-AC7EB9DCFE2D}" srcId="{74477904-9414-4D25-B13B-C2275290C16D}" destId="{CF138CAD-EDCA-4951-9721-B2DD06E26973}" srcOrd="2" destOrd="0" parTransId="{64FA9977-83C5-4B94-8AE2-2AA1AD42823C}" sibTransId="{BA8C2EA2-642D-4D78-86AE-C80C07BDAD85}"/>
    <dgm:cxn modelId="{D67050FA-256D-42DC-8E35-1D82604BD10C}" srcId="{74477904-9414-4D25-B13B-C2275290C16D}" destId="{8F4DD64C-312E-48F4-A3E5-56286524284A}" srcOrd="1" destOrd="0" parTransId="{E4BC168E-ECF3-4E9C-A890-6E22665FEEAB}" sibTransId="{0C76C7FE-3074-44D0-81B9-7D19E7782951}"/>
    <dgm:cxn modelId="{BEAEF58F-ED64-4326-A21A-A4D74507A206}" type="presOf" srcId="{74477904-9414-4D25-B13B-C2275290C16D}" destId="{C286A883-0BC3-4566-BC00-0836B5335C40}" srcOrd="0" destOrd="0" presId="urn:microsoft.com/office/officeart/2008/layout/AlternatingHexagons"/>
    <dgm:cxn modelId="{20D6F107-AD1E-4911-ACC8-596B0A3A7F56}" type="presOf" srcId="{CF138CAD-EDCA-4951-9721-B2DD06E26973}" destId="{E009BC24-0E06-419D-9F7A-88444CB639BA}" srcOrd="0" destOrd="0" presId="urn:microsoft.com/office/officeart/2008/layout/AlternatingHexagons"/>
    <dgm:cxn modelId="{32B35C79-26BE-4DA2-B851-2A5E24B9C020}" type="presParOf" srcId="{C286A883-0BC3-4566-BC00-0836B5335C40}" destId="{BA78B231-E3A2-4FC1-86C0-B96A1399446E}" srcOrd="0" destOrd="0" presId="urn:microsoft.com/office/officeart/2008/layout/AlternatingHexagons"/>
    <dgm:cxn modelId="{57712F56-BD5A-4CBD-89C7-3B038A2F64D6}" type="presParOf" srcId="{BA78B231-E3A2-4FC1-86C0-B96A1399446E}" destId="{ACF3C641-3C19-46C3-BF64-F5F7B03D187A}" srcOrd="0" destOrd="0" presId="urn:microsoft.com/office/officeart/2008/layout/AlternatingHexagons"/>
    <dgm:cxn modelId="{322F3359-C676-4F8D-850F-87BBF29A81B7}" type="presParOf" srcId="{BA78B231-E3A2-4FC1-86C0-B96A1399446E}" destId="{5E8565E1-2B4B-4FD8-8C24-5910BCE4E4FC}" srcOrd="1" destOrd="0" presId="urn:microsoft.com/office/officeart/2008/layout/AlternatingHexagons"/>
    <dgm:cxn modelId="{6F509C51-5F6F-42D8-8022-6724E4EE1532}" type="presParOf" srcId="{BA78B231-E3A2-4FC1-86C0-B96A1399446E}" destId="{FB0B6C2C-70D5-4C45-A06B-D66864A92CCC}" srcOrd="2" destOrd="0" presId="urn:microsoft.com/office/officeart/2008/layout/AlternatingHexagons"/>
    <dgm:cxn modelId="{61B1B202-C055-496A-8129-B6AF1BB30FEA}" type="presParOf" srcId="{BA78B231-E3A2-4FC1-86C0-B96A1399446E}" destId="{6C7D981C-09D9-49C0-B79C-4594C13C43F5}" srcOrd="3" destOrd="0" presId="urn:microsoft.com/office/officeart/2008/layout/AlternatingHexagons"/>
    <dgm:cxn modelId="{031CE9E3-DC09-4F03-9514-D9A13E1C9EE9}" type="presParOf" srcId="{BA78B231-E3A2-4FC1-86C0-B96A1399446E}" destId="{8830FE88-3187-46D5-907B-2AAEC030DA63}" srcOrd="4" destOrd="0" presId="urn:microsoft.com/office/officeart/2008/layout/AlternatingHexagons"/>
    <dgm:cxn modelId="{D9D44670-E66E-40EE-BE81-102ACAE7BBF5}" type="presParOf" srcId="{C286A883-0BC3-4566-BC00-0836B5335C40}" destId="{C1DC7D33-9526-465F-AB2C-A508EBA6D611}" srcOrd="1" destOrd="0" presId="urn:microsoft.com/office/officeart/2008/layout/AlternatingHexagons"/>
    <dgm:cxn modelId="{918BEED9-3088-416C-8542-70A3F2A0368B}" type="presParOf" srcId="{C286A883-0BC3-4566-BC00-0836B5335C40}" destId="{535D0955-7312-4321-9B42-2C271F95AD3A}" srcOrd="2" destOrd="0" presId="urn:microsoft.com/office/officeart/2008/layout/AlternatingHexagons"/>
    <dgm:cxn modelId="{C7F022E1-3DD9-4AEC-98B4-59BA50C1856D}" type="presParOf" srcId="{535D0955-7312-4321-9B42-2C271F95AD3A}" destId="{E3490564-691C-4CD9-A43E-26E5ED4FC8E7}" srcOrd="0" destOrd="0" presId="urn:microsoft.com/office/officeart/2008/layout/AlternatingHexagons"/>
    <dgm:cxn modelId="{8419AA56-06A2-48BF-A114-E9B897288433}" type="presParOf" srcId="{535D0955-7312-4321-9B42-2C271F95AD3A}" destId="{EF284740-B66A-4756-BE12-F21B3B89C17E}" srcOrd="1" destOrd="0" presId="urn:microsoft.com/office/officeart/2008/layout/AlternatingHexagons"/>
    <dgm:cxn modelId="{23B132DF-AFEC-4C4A-A36D-B0B3FB45E827}" type="presParOf" srcId="{535D0955-7312-4321-9B42-2C271F95AD3A}" destId="{B3831160-219B-4A92-A3EA-433B9B8CF290}" srcOrd="2" destOrd="0" presId="urn:microsoft.com/office/officeart/2008/layout/AlternatingHexagons"/>
    <dgm:cxn modelId="{141C8B53-E13B-4E0A-B6D4-506BC63284B6}" type="presParOf" srcId="{535D0955-7312-4321-9B42-2C271F95AD3A}" destId="{74EA834F-33F9-4FC5-99F4-828B846595BE}" srcOrd="3" destOrd="0" presId="urn:microsoft.com/office/officeart/2008/layout/AlternatingHexagons"/>
    <dgm:cxn modelId="{03E964BF-A2CA-4325-9198-2AEB4A2E4C36}" type="presParOf" srcId="{535D0955-7312-4321-9B42-2C271F95AD3A}" destId="{667BFDC2-86C5-4407-844F-2B2C3D02EE8A}" srcOrd="4" destOrd="0" presId="urn:microsoft.com/office/officeart/2008/layout/AlternatingHexagons"/>
    <dgm:cxn modelId="{7CF2A468-A933-429A-A83A-B28262A2367A}" type="presParOf" srcId="{C286A883-0BC3-4566-BC00-0836B5335C40}" destId="{C4642661-2F5B-4220-A381-499900712366}" srcOrd="3" destOrd="0" presId="urn:microsoft.com/office/officeart/2008/layout/AlternatingHexagons"/>
    <dgm:cxn modelId="{139FA2D3-0D7E-4269-9349-AA383FA9CABD}" type="presParOf" srcId="{C286A883-0BC3-4566-BC00-0836B5335C40}" destId="{0D14500F-9185-4E3F-B4EA-55032EA7D6EF}" srcOrd="4" destOrd="0" presId="urn:microsoft.com/office/officeart/2008/layout/AlternatingHexagons"/>
    <dgm:cxn modelId="{0EC1B686-4EC3-4C54-8C9A-5664A4996C99}" type="presParOf" srcId="{0D14500F-9185-4E3F-B4EA-55032EA7D6EF}" destId="{E009BC24-0E06-419D-9F7A-88444CB639BA}" srcOrd="0" destOrd="0" presId="urn:microsoft.com/office/officeart/2008/layout/AlternatingHexagons"/>
    <dgm:cxn modelId="{FB04E8EF-C34A-47DD-A036-824B8295DAF1}" type="presParOf" srcId="{0D14500F-9185-4E3F-B4EA-55032EA7D6EF}" destId="{B653999D-6686-4641-8AD3-D8C609290788}" srcOrd="1" destOrd="0" presId="urn:microsoft.com/office/officeart/2008/layout/AlternatingHexagons"/>
    <dgm:cxn modelId="{9066172D-3354-4515-815B-6BE0F979009A}" type="presParOf" srcId="{0D14500F-9185-4E3F-B4EA-55032EA7D6EF}" destId="{D815A2B1-327C-447F-BC10-054B93466632}" srcOrd="2" destOrd="0" presId="urn:microsoft.com/office/officeart/2008/layout/AlternatingHexagons"/>
    <dgm:cxn modelId="{86ED0EB9-1029-468E-980D-A907C1660A6B}" type="presParOf" srcId="{0D14500F-9185-4E3F-B4EA-55032EA7D6EF}" destId="{22ED490B-2800-4BD4-9EE0-F88B056621B0}" srcOrd="3" destOrd="0" presId="urn:microsoft.com/office/officeart/2008/layout/AlternatingHexagons"/>
    <dgm:cxn modelId="{DD6CDE69-AA6D-41A9-8C04-87DEB6E7BD89}" type="presParOf" srcId="{0D14500F-9185-4E3F-B4EA-55032EA7D6EF}" destId="{2CF3B875-8458-4956-8A68-13309D3311F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1C82CD-0C65-41EE-A5C6-5DF45BB05842}"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2BFECA3C-267D-42F7-A30A-845870C17AB8}">
      <dgm:prSet phldrT="[Text]" custT="1"/>
      <dgm:spPr/>
      <dgm:t>
        <a:bodyPr/>
        <a:lstStyle/>
        <a:p>
          <a:r>
            <a:rPr lang="en-US" sz="3200" dirty="0" smtClean="0"/>
            <a:t>SQL Engine</a:t>
          </a:r>
          <a:endParaRPr lang="en-US" sz="3200" dirty="0"/>
        </a:p>
      </dgm:t>
    </dgm:pt>
    <dgm:pt modelId="{9B9D7499-57B1-4B35-BD37-3B7415CBEEF0}" type="parTrans" cxnId="{2C8BF699-2CDB-4EB1-A441-323DED5DF855}">
      <dgm:prSet/>
      <dgm:spPr/>
      <dgm:t>
        <a:bodyPr/>
        <a:lstStyle/>
        <a:p>
          <a:endParaRPr lang="en-US" sz="1600"/>
        </a:p>
      </dgm:t>
    </dgm:pt>
    <dgm:pt modelId="{A72E6BCA-8359-4D7B-AC5A-E0BC68FAF881}" type="sibTrans" cxnId="{2C8BF699-2CDB-4EB1-A441-323DED5DF855}">
      <dgm:prSet/>
      <dgm:spPr/>
      <dgm:t>
        <a:bodyPr/>
        <a:lstStyle/>
        <a:p>
          <a:endParaRPr lang="en-US" sz="1600"/>
        </a:p>
      </dgm:t>
    </dgm:pt>
    <dgm:pt modelId="{E3C00DAE-28A7-4ADA-A0D1-931430AFB9DD}">
      <dgm:prSet phldrT="[Text]" custT="1"/>
      <dgm:spPr/>
      <dgm:t>
        <a:bodyPr/>
        <a:lstStyle/>
        <a:p>
          <a:r>
            <a:rPr lang="en-US" sz="3200" dirty="0" smtClean="0"/>
            <a:t>CLR</a:t>
          </a:r>
          <a:endParaRPr lang="en-US" sz="3200" dirty="0"/>
        </a:p>
      </dgm:t>
    </dgm:pt>
    <dgm:pt modelId="{B193F68A-BB7D-4D44-8C0C-138467607186}" type="parTrans" cxnId="{2592CF39-EE0A-4C24-BAE8-D2651EF34B64}">
      <dgm:prSet/>
      <dgm:spPr/>
      <dgm:t>
        <a:bodyPr/>
        <a:lstStyle/>
        <a:p>
          <a:endParaRPr lang="en-US" sz="1600"/>
        </a:p>
      </dgm:t>
    </dgm:pt>
    <dgm:pt modelId="{D9087F04-280C-4827-840F-0ACD2C1BFC27}" type="sibTrans" cxnId="{2592CF39-EE0A-4C24-BAE8-D2651EF34B64}">
      <dgm:prSet/>
      <dgm:spPr/>
      <dgm:t>
        <a:bodyPr/>
        <a:lstStyle/>
        <a:p>
          <a:endParaRPr lang="en-US" sz="1600"/>
        </a:p>
      </dgm:t>
    </dgm:pt>
    <dgm:pt modelId="{C36BAE43-B713-4B32-A1B1-845EB40D2943}">
      <dgm:prSet phldrT="[Text]" custT="1"/>
      <dgm:spPr/>
      <dgm:t>
        <a:bodyPr/>
        <a:lstStyle/>
        <a:p>
          <a:r>
            <a:rPr lang="en-US" sz="3200" dirty="0" smtClean="0"/>
            <a:t>XML</a:t>
          </a:r>
          <a:endParaRPr lang="en-US" sz="3200" dirty="0"/>
        </a:p>
      </dgm:t>
    </dgm:pt>
    <dgm:pt modelId="{1576E81C-9FC9-4563-A41F-3867EE3BF525}" type="parTrans" cxnId="{B0A04284-30F6-4820-AE07-D47780D57705}">
      <dgm:prSet/>
      <dgm:spPr/>
      <dgm:t>
        <a:bodyPr/>
        <a:lstStyle/>
        <a:p>
          <a:endParaRPr lang="en-US" sz="1600"/>
        </a:p>
      </dgm:t>
    </dgm:pt>
    <dgm:pt modelId="{0CA6C890-EBC9-4BBA-869D-F959F9852FAD}" type="sibTrans" cxnId="{B0A04284-30F6-4820-AE07-D47780D57705}">
      <dgm:prSet/>
      <dgm:spPr/>
      <dgm:t>
        <a:bodyPr/>
        <a:lstStyle/>
        <a:p>
          <a:endParaRPr lang="en-US" sz="1600"/>
        </a:p>
      </dgm:t>
    </dgm:pt>
    <dgm:pt modelId="{089238A9-FFA0-43E3-9F04-29EF1A5D137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3200" dirty="0" smtClean="0"/>
            <a:t>In-Memory</a:t>
          </a:r>
          <a:endParaRPr lang="en-US" sz="3200" dirty="0"/>
        </a:p>
      </dgm:t>
    </dgm:pt>
    <dgm:pt modelId="{1785EE0E-5492-4A94-BBBD-55E97E2010FC}" type="parTrans" cxnId="{E0584D3B-ECF4-4059-8830-A33F84640108}">
      <dgm:prSet/>
      <dgm:spPr/>
      <dgm:t>
        <a:bodyPr/>
        <a:lstStyle/>
        <a:p>
          <a:endParaRPr lang="en-US" sz="1600"/>
        </a:p>
      </dgm:t>
    </dgm:pt>
    <dgm:pt modelId="{8C48DFD7-E3BD-48B7-97C7-23CF8E779A6C}" type="sibTrans" cxnId="{E0584D3B-ECF4-4059-8830-A33F84640108}">
      <dgm:prSet/>
      <dgm:spPr/>
      <dgm:t>
        <a:bodyPr/>
        <a:lstStyle/>
        <a:p>
          <a:endParaRPr lang="en-US" sz="1600"/>
        </a:p>
      </dgm:t>
    </dgm:pt>
    <dgm:pt modelId="{0C1A7900-C786-4451-B7C8-89253FC2F6C0}">
      <dgm:prSet phldrT="[Text]" custT="1"/>
      <dgm:spPr/>
      <dgm:t>
        <a:bodyPr/>
        <a:lstStyle/>
        <a:p>
          <a:r>
            <a:rPr lang="en-US" sz="3200" dirty="0" smtClean="0"/>
            <a:t>Service Broker</a:t>
          </a:r>
          <a:endParaRPr lang="en-US" sz="3200" dirty="0"/>
        </a:p>
      </dgm:t>
    </dgm:pt>
    <dgm:pt modelId="{A756C9CC-82E7-4811-A6BA-7ED2C0C659E3}" type="parTrans" cxnId="{F3F40F01-67C9-4740-A153-98131CE274D2}">
      <dgm:prSet/>
      <dgm:spPr/>
      <dgm:t>
        <a:bodyPr/>
        <a:lstStyle/>
        <a:p>
          <a:endParaRPr lang="en-US" sz="1600"/>
        </a:p>
      </dgm:t>
    </dgm:pt>
    <dgm:pt modelId="{C0C5A1B6-7B08-49CC-B84B-6E10F898E8F2}" type="sibTrans" cxnId="{F3F40F01-67C9-4740-A153-98131CE274D2}">
      <dgm:prSet/>
      <dgm:spPr/>
      <dgm:t>
        <a:bodyPr/>
        <a:lstStyle/>
        <a:p>
          <a:endParaRPr lang="en-US" sz="1600"/>
        </a:p>
      </dgm:t>
    </dgm:pt>
    <dgm:pt modelId="{83085FFF-F194-440D-9746-8E85832F5C79}" type="pres">
      <dgm:prSet presAssocID="{851C82CD-0C65-41EE-A5C6-5DF45BB05842}" presName="hierChild1" presStyleCnt="0">
        <dgm:presLayoutVars>
          <dgm:orgChart val="1"/>
          <dgm:chPref val="1"/>
          <dgm:dir/>
          <dgm:animOne val="branch"/>
          <dgm:animLvl val="lvl"/>
          <dgm:resizeHandles/>
        </dgm:presLayoutVars>
      </dgm:prSet>
      <dgm:spPr/>
    </dgm:pt>
    <dgm:pt modelId="{23779518-7E5E-42FA-A435-8DB08F7FDB98}" type="pres">
      <dgm:prSet presAssocID="{2BFECA3C-267D-42F7-A30A-845870C17AB8}" presName="hierRoot1" presStyleCnt="0">
        <dgm:presLayoutVars>
          <dgm:hierBranch val="init"/>
        </dgm:presLayoutVars>
      </dgm:prSet>
      <dgm:spPr/>
    </dgm:pt>
    <dgm:pt modelId="{23CC31C0-BED3-4608-A0F2-FE8D54B5C1BB}" type="pres">
      <dgm:prSet presAssocID="{2BFECA3C-267D-42F7-A30A-845870C17AB8}" presName="rootComposite1" presStyleCnt="0"/>
      <dgm:spPr/>
    </dgm:pt>
    <dgm:pt modelId="{87125528-AF01-42F9-B78E-8E8CA484AD99}" type="pres">
      <dgm:prSet presAssocID="{2BFECA3C-267D-42F7-A30A-845870C17AB8}" presName="rootText1" presStyleLbl="node0" presStyleIdx="0" presStyleCnt="1">
        <dgm:presLayoutVars>
          <dgm:chPref val="3"/>
        </dgm:presLayoutVars>
      </dgm:prSet>
      <dgm:spPr/>
    </dgm:pt>
    <dgm:pt modelId="{FCDA9123-071A-44D9-820E-273A5ADFBD4B}" type="pres">
      <dgm:prSet presAssocID="{2BFECA3C-267D-42F7-A30A-845870C17AB8}" presName="rootConnector1" presStyleLbl="node1" presStyleIdx="0" presStyleCnt="0"/>
      <dgm:spPr/>
    </dgm:pt>
    <dgm:pt modelId="{3462C4A7-03DA-4C94-BC1E-747FC3162671}" type="pres">
      <dgm:prSet presAssocID="{2BFECA3C-267D-42F7-A30A-845870C17AB8}" presName="hierChild2" presStyleCnt="0"/>
      <dgm:spPr/>
    </dgm:pt>
    <dgm:pt modelId="{1260457A-8721-4A31-A8DD-009262B882CB}" type="pres">
      <dgm:prSet presAssocID="{B193F68A-BB7D-4D44-8C0C-138467607186}" presName="Name64" presStyleLbl="parChTrans1D2" presStyleIdx="0" presStyleCnt="4"/>
      <dgm:spPr/>
    </dgm:pt>
    <dgm:pt modelId="{71FA4C87-EF8D-4737-927B-1072648EE7CD}" type="pres">
      <dgm:prSet presAssocID="{E3C00DAE-28A7-4ADA-A0D1-931430AFB9DD}" presName="hierRoot2" presStyleCnt="0">
        <dgm:presLayoutVars>
          <dgm:hierBranch val="init"/>
        </dgm:presLayoutVars>
      </dgm:prSet>
      <dgm:spPr/>
    </dgm:pt>
    <dgm:pt modelId="{31F6858C-E8A8-42F2-B8A1-8B0338D7D26D}" type="pres">
      <dgm:prSet presAssocID="{E3C00DAE-28A7-4ADA-A0D1-931430AFB9DD}" presName="rootComposite" presStyleCnt="0"/>
      <dgm:spPr/>
    </dgm:pt>
    <dgm:pt modelId="{43929136-A578-4D46-85E4-24DFF905B68C}" type="pres">
      <dgm:prSet presAssocID="{E3C00DAE-28A7-4ADA-A0D1-931430AFB9DD}" presName="rootText" presStyleLbl="node2" presStyleIdx="0" presStyleCnt="4">
        <dgm:presLayoutVars>
          <dgm:chPref val="3"/>
        </dgm:presLayoutVars>
      </dgm:prSet>
      <dgm:spPr/>
    </dgm:pt>
    <dgm:pt modelId="{A89E4EC8-DCB0-4A9C-80C7-FA4E6F0D175B}" type="pres">
      <dgm:prSet presAssocID="{E3C00DAE-28A7-4ADA-A0D1-931430AFB9DD}" presName="rootConnector" presStyleLbl="node2" presStyleIdx="0" presStyleCnt="4"/>
      <dgm:spPr/>
    </dgm:pt>
    <dgm:pt modelId="{B266119C-6FA7-4515-8673-74AF7C51FEB0}" type="pres">
      <dgm:prSet presAssocID="{E3C00DAE-28A7-4ADA-A0D1-931430AFB9DD}" presName="hierChild4" presStyleCnt="0"/>
      <dgm:spPr/>
    </dgm:pt>
    <dgm:pt modelId="{01813ED6-D524-4C80-A37B-83715F8C7190}" type="pres">
      <dgm:prSet presAssocID="{E3C00DAE-28A7-4ADA-A0D1-931430AFB9DD}" presName="hierChild5" presStyleCnt="0"/>
      <dgm:spPr/>
    </dgm:pt>
    <dgm:pt modelId="{43A853CF-5F92-4B69-97F3-8B104247B682}" type="pres">
      <dgm:prSet presAssocID="{1576E81C-9FC9-4563-A41F-3867EE3BF525}" presName="Name64" presStyleLbl="parChTrans1D2" presStyleIdx="1" presStyleCnt="4"/>
      <dgm:spPr/>
    </dgm:pt>
    <dgm:pt modelId="{FB6B694C-D8E9-44AC-8541-B4AC0FC8244A}" type="pres">
      <dgm:prSet presAssocID="{C36BAE43-B713-4B32-A1B1-845EB40D2943}" presName="hierRoot2" presStyleCnt="0">
        <dgm:presLayoutVars>
          <dgm:hierBranch val="init"/>
        </dgm:presLayoutVars>
      </dgm:prSet>
      <dgm:spPr/>
    </dgm:pt>
    <dgm:pt modelId="{FB305420-0B66-4DB1-B42B-E5B1DD0EF460}" type="pres">
      <dgm:prSet presAssocID="{C36BAE43-B713-4B32-A1B1-845EB40D2943}" presName="rootComposite" presStyleCnt="0"/>
      <dgm:spPr/>
    </dgm:pt>
    <dgm:pt modelId="{C1779CCA-D959-41F5-8436-DE245CA2D17A}" type="pres">
      <dgm:prSet presAssocID="{C36BAE43-B713-4B32-A1B1-845EB40D2943}" presName="rootText" presStyleLbl="node2" presStyleIdx="1" presStyleCnt="4">
        <dgm:presLayoutVars>
          <dgm:chPref val="3"/>
        </dgm:presLayoutVars>
      </dgm:prSet>
      <dgm:spPr/>
    </dgm:pt>
    <dgm:pt modelId="{EEB0580F-B1AF-498B-AE1A-8F598B744898}" type="pres">
      <dgm:prSet presAssocID="{C36BAE43-B713-4B32-A1B1-845EB40D2943}" presName="rootConnector" presStyleLbl="node2" presStyleIdx="1" presStyleCnt="4"/>
      <dgm:spPr/>
    </dgm:pt>
    <dgm:pt modelId="{A92B545A-301C-402F-A077-CAD3C10C7501}" type="pres">
      <dgm:prSet presAssocID="{C36BAE43-B713-4B32-A1B1-845EB40D2943}" presName="hierChild4" presStyleCnt="0"/>
      <dgm:spPr/>
    </dgm:pt>
    <dgm:pt modelId="{78A7E508-38C1-4D84-B58D-14451264DDCB}" type="pres">
      <dgm:prSet presAssocID="{C36BAE43-B713-4B32-A1B1-845EB40D2943}" presName="hierChild5" presStyleCnt="0"/>
      <dgm:spPr/>
    </dgm:pt>
    <dgm:pt modelId="{5307BDB9-3A74-4A46-A2A6-E7A5A435C05C}" type="pres">
      <dgm:prSet presAssocID="{A756C9CC-82E7-4811-A6BA-7ED2C0C659E3}" presName="Name64" presStyleLbl="parChTrans1D2" presStyleIdx="2" presStyleCnt="4"/>
      <dgm:spPr/>
    </dgm:pt>
    <dgm:pt modelId="{67F6053F-D356-407C-8622-1E289CBC68F2}" type="pres">
      <dgm:prSet presAssocID="{0C1A7900-C786-4451-B7C8-89253FC2F6C0}" presName="hierRoot2" presStyleCnt="0">
        <dgm:presLayoutVars>
          <dgm:hierBranch val="init"/>
        </dgm:presLayoutVars>
      </dgm:prSet>
      <dgm:spPr/>
    </dgm:pt>
    <dgm:pt modelId="{F5E7A414-367A-4800-8CB9-5F50791F7BB4}" type="pres">
      <dgm:prSet presAssocID="{0C1A7900-C786-4451-B7C8-89253FC2F6C0}" presName="rootComposite" presStyleCnt="0"/>
      <dgm:spPr/>
    </dgm:pt>
    <dgm:pt modelId="{EE6AE5CB-7D92-43F1-85AC-D772D02372C0}" type="pres">
      <dgm:prSet presAssocID="{0C1A7900-C786-4451-B7C8-89253FC2F6C0}" presName="rootText" presStyleLbl="node2" presStyleIdx="2" presStyleCnt="4">
        <dgm:presLayoutVars>
          <dgm:chPref val="3"/>
        </dgm:presLayoutVars>
      </dgm:prSet>
      <dgm:spPr/>
    </dgm:pt>
    <dgm:pt modelId="{83BEE2C1-2A8E-4013-832C-CD463499D879}" type="pres">
      <dgm:prSet presAssocID="{0C1A7900-C786-4451-B7C8-89253FC2F6C0}" presName="rootConnector" presStyleLbl="node2" presStyleIdx="2" presStyleCnt="4"/>
      <dgm:spPr/>
    </dgm:pt>
    <dgm:pt modelId="{B4E84BBF-5E6C-4743-B6EE-89478F0344E0}" type="pres">
      <dgm:prSet presAssocID="{0C1A7900-C786-4451-B7C8-89253FC2F6C0}" presName="hierChild4" presStyleCnt="0"/>
      <dgm:spPr/>
    </dgm:pt>
    <dgm:pt modelId="{D8E08FE0-A37C-4958-84F8-0EA044BE93D4}" type="pres">
      <dgm:prSet presAssocID="{0C1A7900-C786-4451-B7C8-89253FC2F6C0}" presName="hierChild5" presStyleCnt="0"/>
      <dgm:spPr/>
    </dgm:pt>
    <dgm:pt modelId="{EB0AF34E-519B-4730-B9B1-7DD3FFA1BC40}" type="pres">
      <dgm:prSet presAssocID="{1785EE0E-5492-4A94-BBBD-55E97E2010FC}" presName="Name64" presStyleLbl="parChTrans1D2" presStyleIdx="3" presStyleCnt="4"/>
      <dgm:spPr/>
    </dgm:pt>
    <dgm:pt modelId="{2A08E68D-72CA-4B1C-B0EE-31FF858169AC}" type="pres">
      <dgm:prSet presAssocID="{089238A9-FFA0-43E3-9F04-29EF1A5D1378}" presName="hierRoot2" presStyleCnt="0">
        <dgm:presLayoutVars>
          <dgm:hierBranch val="init"/>
        </dgm:presLayoutVars>
      </dgm:prSet>
      <dgm:spPr/>
    </dgm:pt>
    <dgm:pt modelId="{CAFC0A58-2171-4FFB-B1EF-CC6A3C7710AC}" type="pres">
      <dgm:prSet presAssocID="{089238A9-FFA0-43E3-9F04-29EF1A5D1378}" presName="rootComposite" presStyleCnt="0"/>
      <dgm:spPr/>
    </dgm:pt>
    <dgm:pt modelId="{BCDAF42E-CA12-45FC-A19F-130060FEEA14}" type="pres">
      <dgm:prSet presAssocID="{089238A9-FFA0-43E3-9F04-29EF1A5D1378}" presName="rootText" presStyleLbl="node2" presStyleIdx="3" presStyleCnt="4">
        <dgm:presLayoutVars>
          <dgm:chPref val="3"/>
        </dgm:presLayoutVars>
      </dgm:prSet>
      <dgm:spPr/>
    </dgm:pt>
    <dgm:pt modelId="{C60ABDBC-6576-4009-8A28-782BFB1E6FD6}" type="pres">
      <dgm:prSet presAssocID="{089238A9-FFA0-43E3-9F04-29EF1A5D1378}" presName="rootConnector" presStyleLbl="node2" presStyleIdx="3" presStyleCnt="4"/>
      <dgm:spPr/>
    </dgm:pt>
    <dgm:pt modelId="{4B9C0C4D-BA58-4EA4-BDC5-16158283CBF5}" type="pres">
      <dgm:prSet presAssocID="{089238A9-FFA0-43E3-9F04-29EF1A5D1378}" presName="hierChild4" presStyleCnt="0"/>
      <dgm:spPr/>
    </dgm:pt>
    <dgm:pt modelId="{F4BDA11A-8BB5-4938-B191-1F68D1FBC7B6}" type="pres">
      <dgm:prSet presAssocID="{089238A9-FFA0-43E3-9F04-29EF1A5D1378}" presName="hierChild5" presStyleCnt="0"/>
      <dgm:spPr/>
    </dgm:pt>
    <dgm:pt modelId="{8BE33B4E-C5AB-4346-94AA-AC1DE44072AA}" type="pres">
      <dgm:prSet presAssocID="{2BFECA3C-267D-42F7-A30A-845870C17AB8}" presName="hierChild3" presStyleCnt="0"/>
      <dgm:spPr/>
    </dgm:pt>
  </dgm:ptLst>
  <dgm:cxnLst>
    <dgm:cxn modelId="{8EC0450A-9C1E-400A-A834-21B69D3BF890}" type="presOf" srcId="{E3C00DAE-28A7-4ADA-A0D1-931430AFB9DD}" destId="{43929136-A578-4D46-85E4-24DFF905B68C}" srcOrd="0" destOrd="0" presId="urn:microsoft.com/office/officeart/2009/3/layout/HorizontalOrganizationChart"/>
    <dgm:cxn modelId="{46A6B7D8-C8FF-45C0-ADD7-567EE228602D}" type="presOf" srcId="{B193F68A-BB7D-4D44-8C0C-138467607186}" destId="{1260457A-8721-4A31-A8DD-009262B882CB}" srcOrd="0" destOrd="0" presId="urn:microsoft.com/office/officeart/2009/3/layout/HorizontalOrganizationChart"/>
    <dgm:cxn modelId="{2EADBD7D-DC13-4D4D-8547-B9C9EE62A326}" type="presOf" srcId="{089238A9-FFA0-43E3-9F04-29EF1A5D1378}" destId="{C60ABDBC-6576-4009-8A28-782BFB1E6FD6}" srcOrd="1" destOrd="0" presId="urn:microsoft.com/office/officeart/2009/3/layout/HorizontalOrganizationChart"/>
    <dgm:cxn modelId="{9236DC60-0639-4B42-8D4B-E83B3D6709C1}" type="presOf" srcId="{0C1A7900-C786-4451-B7C8-89253FC2F6C0}" destId="{83BEE2C1-2A8E-4013-832C-CD463499D879}" srcOrd="1" destOrd="0" presId="urn:microsoft.com/office/officeart/2009/3/layout/HorizontalOrganizationChart"/>
    <dgm:cxn modelId="{E0584D3B-ECF4-4059-8830-A33F84640108}" srcId="{2BFECA3C-267D-42F7-A30A-845870C17AB8}" destId="{089238A9-FFA0-43E3-9F04-29EF1A5D1378}" srcOrd="3" destOrd="0" parTransId="{1785EE0E-5492-4A94-BBBD-55E97E2010FC}" sibTransId="{8C48DFD7-E3BD-48B7-97C7-23CF8E779A6C}"/>
    <dgm:cxn modelId="{33435F52-8F9E-47CA-A993-B1CD429F61DC}" type="presOf" srcId="{2BFECA3C-267D-42F7-A30A-845870C17AB8}" destId="{FCDA9123-071A-44D9-820E-273A5ADFBD4B}" srcOrd="1" destOrd="0" presId="urn:microsoft.com/office/officeart/2009/3/layout/HorizontalOrganizationChart"/>
    <dgm:cxn modelId="{77B4CA92-595C-4665-95F8-E8CF0F345F98}" type="presOf" srcId="{E3C00DAE-28A7-4ADA-A0D1-931430AFB9DD}" destId="{A89E4EC8-DCB0-4A9C-80C7-FA4E6F0D175B}" srcOrd="1" destOrd="0" presId="urn:microsoft.com/office/officeart/2009/3/layout/HorizontalOrganizationChart"/>
    <dgm:cxn modelId="{B737F856-9180-4306-B2C1-68EF4C8B96D5}" type="presOf" srcId="{A756C9CC-82E7-4811-A6BA-7ED2C0C659E3}" destId="{5307BDB9-3A74-4A46-A2A6-E7A5A435C05C}" srcOrd="0" destOrd="0" presId="urn:microsoft.com/office/officeart/2009/3/layout/HorizontalOrganizationChart"/>
    <dgm:cxn modelId="{B0A04284-30F6-4820-AE07-D47780D57705}" srcId="{2BFECA3C-267D-42F7-A30A-845870C17AB8}" destId="{C36BAE43-B713-4B32-A1B1-845EB40D2943}" srcOrd="1" destOrd="0" parTransId="{1576E81C-9FC9-4563-A41F-3867EE3BF525}" sibTransId="{0CA6C890-EBC9-4BBA-869D-F959F9852FAD}"/>
    <dgm:cxn modelId="{49C782FF-96AD-4530-8AA9-0562FA8EA3D2}" type="presOf" srcId="{2BFECA3C-267D-42F7-A30A-845870C17AB8}" destId="{87125528-AF01-42F9-B78E-8E8CA484AD99}" srcOrd="0" destOrd="0" presId="urn:microsoft.com/office/officeart/2009/3/layout/HorizontalOrganizationChart"/>
    <dgm:cxn modelId="{20494AF1-24CF-4D6C-82BB-51F473896CF1}" type="presOf" srcId="{0C1A7900-C786-4451-B7C8-89253FC2F6C0}" destId="{EE6AE5CB-7D92-43F1-85AC-D772D02372C0}" srcOrd="0" destOrd="0" presId="urn:microsoft.com/office/officeart/2009/3/layout/HorizontalOrganizationChart"/>
    <dgm:cxn modelId="{4D5358C4-0829-4A86-8E60-D81BB244CD58}" type="presOf" srcId="{1785EE0E-5492-4A94-BBBD-55E97E2010FC}" destId="{EB0AF34E-519B-4730-B9B1-7DD3FFA1BC40}" srcOrd="0" destOrd="0" presId="urn:microsoft.com/office/officeart/2009/3/layout/HorizontalOrganizationChart"/>
    <dgm:cxn modelId="{6FA152EF-E70B-40BC-9CC5-34E3CFE4609E}" type="presOf" srcId="{C36BAE43-B713-4B32-A1B1-845EB40D2943}" destId="{EEB0580F-B1AF-498B-AE1A-8F598B744898}" srcOrd="1" destOrd="0" presId="urn:microsoft.com/office/officeart/2009/3/layout/HorizontalOrganizationChart"/>
    <dgm:cxn modelId="{72263B03-3667-46DC-B30F-208DE2D291EE}" type="presOf" srcId="{1576E81C-9FC9-4563-A41F-3867EE3BF525}" destId="{43A853CF-5F92-4B69-97F3-8B104247B682}" srcOrd="0" destOrd="0" presId="urn:microsoft.com/office/officeart/2009/3/layout/HorizontalOrganizationChart"/>
    <dgm:cxn modelId="{2592CF39-EE0A-4C24-BAE8-D2651EF34B64}" srcId="{2BFECA3C-267D-42F7-A30A-845870C17AB8}" destId="{E3C00DAE-28A7-4ADA-A0D1-931430AFB9DD}" srcOrd="0" destOrd="0" parTransId="{B193F68A-BB7D-4D44-8C0C-138467607186}" sibTransId="{D9087F04-280C-4827-840F-0ACD2C1BFC27}"/>
    <dgm:cxn modelId="{99775BF8-D3D9-4F66-8C90-8F1B4BCFDBA0}" type="presOf" srcId="{089238A9-FFA0-43E3-9F04-29EF1A5D1378}" destId="{BCDAF42E-CA12-45FC-A19F-130060FEEA14}" srcOrd="0" destOrd="0" presId="urn:microsoft.com/office/officeart/2009/3/layout/HorizontalOrganizationChart"/>
    <dgm:cxn modelId="{FEEFF7B1-4734-4347-B929-C7CCC01F1E5B}" type="presOf" srcId="{851C82CD-0C65-41EE-A5C6-5DF45BB05842}" destId="{83085FFF-F194-440D-9746-8E85832F5C79}" srcOrd="0" destOrd="0" presId="urn:microsoft.com/office/officeart/2009/3/layout/HorizontalOrganizationChart"/>
    <dgm:cxn modelId="{2BF03756-2627-41BB-9B8B-556C7A1BE109}" type="presOf" srcId="{C36BAE43-B713-4B32-A1B1-845EB40D2943}" destId="{C1779CCA-D959-41F5-8436-DE245CA2D17A}" srcOrd="0" destOrd="0" presId="urn:microsoft.com/office/officeart/2009/3/layout/HorizontalOrganizationChart"/>
    <dgm:cxn modelId="{F3F40F01-67C9-4740-A153-98131CE274D2}" srcId="{2BFECA3C-267D-42F7-A30A-845870C17AB8}" destId="{0C1A7900-C786-4451-B7C8-89253FC2F6C0}" srcOrd="2" destOrd="0" parTransId="{A756C9CC-82E7-4811-A6BA-7ED2C0C659E3}" sibTransId="{C0C5A1B6-7B08-49CC-B84B-6E10F898E8F2}"/>
    <dgm:cxn modelId="{2C8BF699-2CDB-4EB1-A441-323DED5DF855}" srcId="{851C82CD-0C65-41EE-A5C6-5DF45BB05842}" destId="{2BFECA3C-267D-42F7-A30A-845870C17AB8}" srcOrd="0" destOrd="0" parTransId="{9B9D7499-57B1-4B35-BD37-3B7415CBEEF0}" sibTransId="{A72E6BCA-8359-4D7B-AC5A-E0BC68FAF881}"/>
    <dgm:cxn modelId="{E81D4070-A50D-409D-AAC4-4219A6028A7E}" type="presParOf" srcId="{83085FFF-F194-440D-9746-8E85832F5C79}" destId="{23779518-7E5E-42FA-A435-8DB08F7FDB98}" srcOrd="0" destOrd="0" presId="urn:microsoft.com/office/officeart/2009/3/layout/HorizontalOrganizationChart"/>
    <dgm:cxn modelId="{5CD12AF7-38CE-460F-AF6E-A1A5A4C7B77F}" type="presParOf" srcId="{23779518-7E5E-42FA-A435-8DB08F7FDB98}" destId="{23CC31C0-BED3-4608-A0F2-FE8D54B5C1BB}" srcOrd="0" destOrd="0" presId="urn:microsoft.com/office/officeart/2009/3/layout/HorizontalOrganizationChart"/>
    <dgm:cxn modelId="{FE6C17C6-16FE-45D9-8348-692FEC870584}" type="presParOf" srcId="{23CC31C0-BED3-4608-A0F2-FE8D54B5C1BB}" destId="{87125528-AF01-42F9-B78E-8E8CA484AD99}" srcOrd="0" destOrd="0" presId="urn:microsoft.com/office/officeart/2009/3/layout/HorizontalOrganizationChart"/>
    <dgm:cxn modelId="{B3ACA7BD-CAD2-4554-B5EF-4F234FE0B169}" type="presParOf" srcId="{23CC31C0-BED3-4608-A0F2-FE8D54B5C1BB}" destId="{FCDA9123-071A-44D9-820E-273A5ADFBD4B}" srcOrd="1" destOrd="0" presId="urn:microsoft.com/office/officeart/2009/3/layout/HorizontalOrganizationChart"/>
    <dgm:cxn modelId="{36CE01FE-422E-48A5-8486-3461C5CAAAEF}" type="presParOf" srcId="{23779518-7E5E-42FA-A435-8DB08F7FDB98}" destId="{3462C4A7-03DA-4C94-BC1E-747FC3162671}" srcOrd="1" destOrd="0" presId="urn:microsoft.com/office/officeart/2009/3/layout/HorizontalOrganizationChart"/>
    <dgm:cxn modelId="{EDF40979-B324-44C0-B4C9-2B952276EC5A}" type="presParOf" srcId="{3462C4A7-03DA-4C94-BC1E-747FC3162671}" destId="{1260457A-8721-4A31-A8DD-009262B882CB}" srcOrd="0" destOrd="0" presId="urn:microsoft.com/office/officeart/2009/3/layout/HorizontalOrganizationChart"/>
    <dgm:cxn modelId="{614A0329-00F7-4EFC-8489-B18D317816F0}" type="presParOf" srcId="{3462C4A7-03DA-4C94-BC1E-747FC3162671}" destId="{71FA4C87-EF8D-4737-927B-1072648EE7CD}" srcOrd="1" destOrd="0" presId="urn:microsoft.com/office/officeart/2009/3/layout/HorizontalOrganizationChart"/>
    <dgm:cxn modelId="{BB9AFCDD-9EFC-4A76-9A47-C31A2D737E47}" type="presParOf" srcId="{71FA4C87-EF8D-4737-927B-1072648EE7CD}" destId="{31F6858C-E8A8-42F2-B8A1-8B0338D7D26D}" srcOrd="0" destOrd="0" presId="urn:microsoft.com/office/officeart/2009/3/layout/HorizontalOrganizationChart"/>
    <dgm:cxn modelId="{54556AF7-4B78-4880-889E-1EC77C55FCB2}" type="presParOf" srcId="{31F6858C-E8A8-42F2-B8A1-8B0338D7D26D}" destId="{43929136-A578-4D46-85E4-24DFF905B68C}" srcOrd="0" destOrd="0" presId="urn:microsoft.com/office/officeart/2009/3/layout/HorizontalOrganizationChart"/>
    <dgm:cxn modelId="{976551A8-240F-4CA7-A21D-68B71CA8566A}" type="presParOf" srcId="{31F6858C-E8A8-42F2-B8A1-8B0338D7D26D}" destId="{A89E4EC8-DCB0-4A9C-80C7-FA4E6F0D175B}" srcOrd="1" destOrd="0" presId="urn:microsoft.com/office/officeart/2009/3/layout/HorizontalOrganizationChart"/>
    <dgm:cxn modelId="{2CB49898-B0FD-4B4D-87FF-888BBDF531F8}" type="presParOf" srcId="{71FA4C87-EF8D-4737-927B-1072648EE7CD}" destId="{B266119C-6FA7-4515-8673-74AF7C51FEB0}" srcOrd="1" destOrd="0" presId="urn:microsoft.com/office/officeart/2009/3/layout/HorizontalOrganizationChart"/>
    <dgm:cxn modelId="{3A5C0CA4-82C9-41EB-9B45-7757CB70E559}" type="presParOf" srcId="{71FA4C87-EF8D-4737-927B-1072648EE7CD}" destId="{01813ED6-D524-4C80-A37B-83715F8C7190}" srcOrd="2" destOrd="0" presId="urn:microsoft.com/office/officeart/2009/3/layout/HorizontalOrganizationChart"/>
    <dgm:cxn modelId="{4B9A81ED-197E-4D30-A8F7-38E075EC6A87}" type="presParOf" srcId="{3462C4A7-03DA-4C94-BC1E-747FC3162671}" destId="{43A853CF-5F92-4B69-97F3-8B104247B682}" srcOrd="2" destOrd="0" presId="urn:microsoft.com/office/officeart/2009/3/layout/HorizontalOrganizationChart"/>
    <dgm:cxn modelId="{B0AD9ADB-CA09-4835-BC9D-E967D8FBB662}" type="presParOf" srcId="{3462C4A7-03DA-4C94-BC1E-747FC3162671}" destId="{FB6B694C-D8E9-44AC-8541-B4AC0FC8244A}" srcOrd="3" destOrd="0" presId="urn:microsoft.com/office/officeart/2009/3/layout/HorizontalOrganizationChart"/>
    <dgm:cxn modelId="{7E8C96A7-AD48-43BF-BADF-FE2DF20EC777}" type="presParOf" srcId="{FB6B694C-D8E9-44AC-8541-B4AC0FC8244A}" destId="{FB305420-0B66-4DB1-B42B-E5B1DD0EF460}" srcOrd="0" destOrd="0" presId="urn:microsoft.com/office/officeart/2009/3/layout/HorizontalOrganizationChart"/>
    <dgm:cxn modelId="{D80B3F0B-6795-4B0A-AF30-375D06AEC44B}" type="presParOf" srcId="{FB305420-0B66-4DB1-B42B-E5B1DD0EF460}" destId="{C1779CCA-D959-41F5-8436-DE245CA2D17A}" srcOrd="0" destOrd="0" presId="urn:microsoft.com/office/officeart/2009/3/layout/HorizontalOrganizationChart"/>
    <dgm:cxn modelId="{6E456101-2AA1-4108-B2EE-69BD0EF1750C}" type="presParOf" srcId="{FB305420-0B66-4DB1-B42B-E5B1DD0EF460}" destId="{EEB0580F-B1AF-498B-AE1A-8F598B744898}" srcOrd="1" destOrd="0" presId="urn:microsoft.com/office/officeart/2009/3/layout/HorizontalOrganizationChart"/>
    <dgm:cxn modelId="{45DA034E-F789-4DD0-B337-013652157088}" type="presParOf" srcId="{FB6B694C-D8E9-44AC-8541-B4AC0FC8244A}" destId="{A92B545A-301C-402F-A077-CAD3C10C7501}" srcOrd="1" destOrd="0" presId="urn:microsoft.com/office/officeart/2009/3/layout/HorizontalOrganizationChart"/>
    <dgm:cxn modelId="{987A2B8E-123F-420C-82E9-BC8AA00D05F9}" type="presParOf" srcId="{FB6B694C-D8E9-44AC-8541-B4AC0FC8244A}" destId="{78A7E508-38C1-4D84-B58D-14451264DDCB}" srcOrd="2" destOrd="0" presId="urn:microsoft.com/office/officeart/2009/3/layout/HorizontalOrganizationChart"/>
    <dgm:cxn modelId="{C973C3E6-44D1-4CBA-9D5A-3257B1CFD4C8}" type="presParOf" srcId="{3462C4A7-03DA-4C94-BC1E-747FC3162671}" destId="{5307BDB9-3A74-4A46-A2A6-E7A5A435C05C}" srcOrd="4" destOrd="0" presId="urn:microsoft.com/office/officeart/2009/3/layout/HorizontalOrganizationChart"/>
    <dgm:cxn modelId="{4982ACBF-B285-44A9-AEF3-C9B4F6B3D7CA}" type="presParOf" srcId="{3462C4A7-03DA-4C94-BC1E-747FC3162671}" destId="{67F6053F-D356-407C-8622-1E289CBC68F2}" srcOrd="5" destOrd="0" presId="urn:microsoft.com/office/officeart/2009/3/layout/HorizontalOrganizationChart"/>
    <dgm:cxn modelId="{93801A95-510E-4F01-873E-A772C35133A7}" type="presParOf" srcId="{67F6053F-D356-407C-8622-1E289CBC68F2}" destId="{F5E7A414-367A-4800-8CB9-5F50791F7BB4}" srcOrd="0" destOrd="0" presId="urn:microsoft.com/office/officeart/2009/3/layout/HorizontalOrganizationChart"/>
    <dgm:cxn modelId="{4D274102-74B6-4383-B3EB-E70B292F8403}" type="presParOf" srcId="{F5E7A414-367A-4800-8CB9-5F50791F7BB4}" destId="{EE6AE5CB-7D92-43F1-85AC-D772D02372C0}" srcOrd="0" destOrd="0" presId="urn:microsoft.com/office/officeart/2009/3/layout/HorizontalOrganizationChart"/>
    <dgm:cxn modelId="{EEFFCF66-33AF-440B-A8E0-A6AA6A33CEC2}" type="presParOf" srcId="{F5E7A414-367A-4800-8CB9-5F50791F7BB4}" destId="{83BEE2C1-2A8E-4013-832C-CD463499D879}" srcOrd="1" destOrd="0" presId="urn:microsoft.com/office/officeart/2009/3/layout/HorizontalOrganizationChart"/>
    <dgm:cxn modelId="{3126C02E-9DE0-4EDD-AA3E-284A412DF2EA}" type="presParOf" srcId="{67F6053F-D356-407C-8622-1E289CBC68F2}" destId="{B4E84BBF-5E6C-4743-B6EE-89478F0344E0}" srcOrd="1" destOrd="0" presId="urn:microsoft.com/office/officeart/2009/3/layout/HorizontalOrganizationChart"/>
    <dgm:cxn modelId="{738AA96D-979A-4A21-BCBA-7C30F6111566}" type="presParOf" srcId="{67F6053F-D356-407C-8622-1E289CBC68F2}" destId="{D8E08FE0-A37C-4958-84F8-0EA044BE93D4}" srcOrd="2" destOrd="0" presId="urn:microsoft.com/office/officeart/2009/3/layout/HorizontalOrganizationChart"/>
    <dgm:cxn modelId="{67B8433C-CBFB-4C84-A285-8180F76514DC}" type="presParOf" srcId="{3462C4A7-03DA-4C94-BC1E-747FC3162671}" destId="{EB0AF34E-519B-4730-B9B1-7DD3FFA1BC40}" srcOrd="6" destOrd="0" presId="urn:microsoft.com/office/officeart/2009/3/layout/HorizontalOrganizationChart"/>
    <dgm:cxn modelId="{7C061801-9D45-4F82-8285-06A422C46024}" type="presParOf" srcId="{3462C4A7-03DA-4C94-BC1E-747FC3162671}" destId="{2A08E68D-72CA-4B1C-B0EE-31FF858169AC}" srcOrd="7" destOrd="0" presId="urn:microsoft.com/office/officeart/2009/3/layout/HorizontalOrganizationChart"/>
    <dgm:cxn modelId="{70E04FE2-DFF8-4159-BE99-210FEAB986D3}" type="presParOf" srcId="{2A08E68D-72CA-4B1C-B0EE-31FF858169AC}" destId="{CAFC0A58-2171-4FFB-B1EF-CC6A3C7710AC}" srcOrd="0" destOrd="0" presId="urn:microsoft.com/office/officeart/2009/3/layout/HorizontalOrganizationChart"/>
    <dgm:cxn modelId="{DFB8D15C-DC30-4E4A-B682-7792FF7B2580}" type="presParOf" srcId="{CAFC0A58-2171-4FFB-B1EF-CC6A3C7710AC}" destId="{BCDAF42E-CA12-45FC-A19F-130060FEEA14}" srcOrd="0" destOrd="0" presId="urn:microsoft.com/office/officeart/2009/3/layout/HorizontalOrganizationChart"/>
    <dgm:cxn modelId="{756BDB9D-EB5E-4D4B-901C-B652BEFC04B9}" type="presParOf" srcId="{CAFC0A58-2171-4FFB-B1EF-CC6A3C7710AC}" destId="{C60ABDBC-6576-4009-8A28-782BFB1E6FD6}" srcOrd="1" destOrd="0" presId="urn:microsoft.com/office/officeart/2009/3/layout/HorizontalOrganizationChart"/>
    <dgm:cxn modelId="{202EAC08-D3B6-42CB-B2F0-3FC0979EC181}" type="presParOf" srcId="{2A08E68D-72CA-4B1C-B0EE-31FF858169AC}" destId="{4B9C0C4D-BA58-4EA4-BDC5-16158283CBF5}" srcOrd="1" destOrd="0" presId="urn:microsoft.com/office/officeart/2009/3/layout/HorizontalOrganizationChart"/>
    <dgm:cxn modelId="{1519A5D2-98D3-45DF-998D-99A55EED4324}" type="presParOf" srcId="{2A08E68D-72CA-4B1C-B0EE-31FF858169AC}" destId="{F4BDA11A-8BB5-4938-B191-1F68D1FBC7B6}" srcOrd="2" destOrd="0" presId="urn:microsoft.com/office/officeart/2009/3/layout/HorizontalOrganizationChart"/>
    <dgm:cxn modelId="{9E1C369B-6801-463A-9659-12831E4120A1}" type="presParOf" srcId="{23779518-7E5E-42FA-A435-8DB08F7FDB98}" destId="{8BE33B4E-C5AB-4346-94AA-AC1DE44072A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C9286-4845-4105-A509-FE7A7A7504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28ABE3D1-2A2C-4605-8E49-79FDBCFC982C}">
      <dgm:prSet phldrT="[Текст]"/>
      <dgm:spPr/>
      <dgm:t>
        <a:bodyPr/>
        <a:lstStyle/>
        <a:p>
          <a:r>
            <a:rPr lang="ru-RU" dirty="0" smtClean="0"/>
            <a:t>Классика</a:t>
          </a:r>
          <a:endParaRPr lang="ru-RU" dirty="0"/>
        </a:p>
      </dgm:t>
    </dgm:pt>
    <dgm:pt modelId="{B214AE0C-0446-462E-9245-B951E8D6B4EB}" type="parTrans" cxnId="{86CF1159-0F28-43CC-98E5-B8BE283B522A}">
      <dgm:prSet/>
      <dgm:spPr/>
      <dgm:t>
        <a:bodyPr/>
        <a:lstStyle/>
        <a:p>
          <a:endParaRPr lang="ru-RU"/>
        </a:p>
      </dgm:t>
    </dgm:pt>
    <dgm:pt modelId="{9F003131-A55A-47D9-BCA5-1559C48A51F0}" type="sibTrans" cxnId="{86CF1159-0F28-43CC-98E5-B8BE283B522A}">
      <dgm:prSet/>
      <dgm:spPr/>
      <dgm:t>
        <a:bodyPr/>
        <a:lstStyle/>
        <a:p>
          <a:endParaRPr lang="ru-RU"/>
        </a:p>
      </dgm:t>
    </dgm:pt>
    <dgm:pt modelId="{FDA2CBCF-58AC-4AD7-930E-0B72389FA6F9}">
      <dgm:prSet phldrT="[Текст]"/>
      <dgm:spPr/>
      <dgm:t>
        <a:bodyPr/>
        <a:lstStyle/>
        <a:p>
          <a:r>
            <a:rPr lang="ru-RU" dirty="0" smtClean="0"/>
            <a:t>Индексы</a:t>
          </a:r>
          <a:endParaRPr lang="ru-RU" dirty="0"/>
        </a:p>
      </dgm:t>
    </dgm:pt>
    <dgm:pt modelId="{E98673C1-1E64-46CF-9A7B-0F6D4C93FEFF}" type="parTrans" cxnId="{3B385571-0233-40DB-B05E-71EA12A8342D}">
      <dgm:prSet/>
      <dgm:spPr/>
      <dgm:t>
        <a:bodyPr/>
        <a:lstStyle/>
        <a:p>
          <a:endParaRPr lang="ru-RU"/>
        </a:p>
      </dgm:t>
    </dgm:pt>
    <dgm:pt modelId="{62B9C0C5-C66D-485F-A5AC-E1939F7F9BCB}" type="sibTrans" cxnId="{3B385571-0233-40DB-B05E-71EA12A8342D}">
      <dgm:prSet/>
      <dgm:spPr/>
      <dgm:t>
        <a:bodyPr/>
        <a:lstStyle/>
        <a:p>
          <a:endParaRPr lang="ru-RU"/>
        </a:p>
      </dgm:t>
    </dgm:pt>
    <dgm:pt modelId="{21898EB7-22D2-46FA-A0BB-56514F30185A}">
      <dgm:prSet phldrT="[Текст]"/>
      <dgm:spPr/>
      <dgm:t>
        <a:bodyPr/>
        <a:lstStyle/>
        <a:p>
          <a:r>
            <a:rPr lang="ru-RU" dirty="0" err="1" smtClean="0"/>
            <a:t>Рефакторинг</a:t>
          </a:r>
          <a:endParaRPr lang="ru-RU" dirty="0"/>
        </a:p>
      </dgm:t>
    </dgm:pt>
    <dgm:pt modelId="{98A54F40-DB0E-4A30-A224-948FD3A2E511}" type="parTrans" cxnId="{26ED40B0-BF92-4A4E-88B3-00678BCCE7CF}">
      <dgm:prSet/>
      <dgm:spPr/>
      <dgm:t>
        <a:bodyPr/>
        <a:lstStyle/>
        <a:p>
          <a:endParaRPr lang="ru-RU"/>
        </a:p>
      </dgm:t>
    </dgm:pt>
    <dgm:pt modelId="{F96E4FDC-7011-4D07-80F9-77E689448788}" type="sibTrans" cxnId="{26ED40B0-BF92-4A4E-88B3-00678BCCE7CF}">
      <dgm:prSet/>
      <dgm:spPr/>
      <dgm:t>
        <a:bodyPr/>
        <a:lstStyle/>
        <a:p>
          <a:endParaRPr lang="ru-RU"/>
        </a:p>
      </dgm:t>
    </dgm:pt>
    <dgm:pt modelId="{E276F527-CC1B-4AF1-B748-DF921159FA1F}">
      <dgm:prSet phldrT="[Текст]"/>
      <dgm:spPr/>
      <dgm:t>
        <a:bodyPr/>
        <a:lstStyle/>
        <a:p>
          <a:r>
            <a:rPr lang="ru-RU" dirty="0" smtClean="0"/>
            <a:t>Сервер приложений</a:t>
          </a:r>
          <a:endParaRPr lang="ru-RU" dirty="0"/>
        </a:p>
      </dgm:t>
    </dgm:pt>
    <dgm:pt modelId="{22493178-1C29-43A7-814A-DA93A0EF08BC}" type="parTrans" cxnId="{DC2294EF-92F0-45DE-8213-F25727BDDC3E}">
      <dgm:prSet/>
      <dgm:spPr/>
      <dgm:t>
        <a:bodyPr/>
        <a:lstStyle/>
        <a:p>
          <a:endParaRPr lang="ru-RU"/>
        </a:p>
      </dgm:t>
    </dgm:pt>
    <dgm:pt modelId="{18A063D2-9B61-4F16-9B37-5B5E3381D250}" type="sibTrans" cxnId="{DC2294EF-92F0-45DE-8213-F25727BDDC3E}">
      <dgm:prSet/>
      <dgm:spPr/>
      <dgm:t>
        <a:bodyPr/>
        <a:lstStyle/>
        <a:p>
          <a:endParaRPr lang="ru-RU"/>
        </a:p>
      </dgm:t>
    </dgm:pt>
    <dgm:pt modelId="{6F7ED6F8-77BF-45D7-B16C-0712CB6DA0FF}">
      <dgm:prSet phldrT="[Текст]"/>
      <dgm:spPr/>
      <dgm:t>
        <a:bodyPr/>
        <a:lstStyle/>
        <a:p>
          <a:r>
            <a:rPr lang="ru-RU" dirty="0" smtClean="0"/>
            <a:t>Управление транзакциями и блокировками</a:t>
          </a:r>
          <a:endParaRPr lang="ru-RU" dirty="0"/>
        </a:p>
      </dgm:t>
    </dgm:pt>
    <dgm:pt modelId="{DEADF72F-ECBC-44BA-8147-FD95C258771A}" type="parTrans" cxnId="{864CDF22-1074-4B51-8C2E-9C30F859DBCB}">
      <dgm:prSet/>
      <dgm:spPr/>
      <dgm:t>
        <a:bodyPr/>
        <a:lstStyle/>
        <a:p>
          <a:endParaRPr lang="ru-RU"/>
        </a:p>
      </dgm:t>
    </dgm:pt>
    <dgm:pt modelId="{91AB2A2F-C6F0-463B-B0B0-A953C32DA0D6}" type="sibTrans" cxnId="{864CDF22-1074-4B51-8C2E-9C30F859DBCB}">
      <dgm:prSet/>
      <dgm:spPr/>
      <dgm:t>
        <a:bodyPr/>
        <a:lstStyle/>
        <a:p>
          <a:endParaRPr lang="ru-RU"/>
        </a:p>
      </dgm:t>
    </dgm:pt>
    <dgm:pt modelId="{1A491F90-1908-450D-8BB2-366DFA15AAFF}">
      <dgm:prSet phldrT="[Текст]"/>
      <dgm:spPr/>
      <dgm:t>
        <a:bodyPr/>
        <a:lstStyle/>
        <a:p>
          <a:r>
            <a:rPr lang="ru-RU" dirty="0" smtClean="0"/>
            <a:t>Секционирование</a:t>
          </a:r>
          <a:r>
            <a:rPr lang="ru-RU" b="0" dirty="0" smtClean="0"/>
            <a:t> (</a:t>
          </a:r>
          <a:r>
            <a:rPr lang="en-US" b="0" dirty="0" smtClean="0"/>
            <a:t>Enterprise</a:t>
          </a:r>
          <a:r>
            <a:rPr lang="ru-RU" b="0" dirty="0" smtClean="0"/>
            <a:t>)</a:t>
          </a:r>
          <a:endParaRPr lang="ru-RU" b="0" dirty="0"/>
        </a:p>
      </dgm:t>
    </dgm:pt>
    <dgm:pt modelId="{B0A93FDF-B3C3-4185-807A-F93FA54290AF}" type="parTrans" cxnId="{5E3D63A1-EBA8-4E9F-81B7-AEEC0D1E69C3}">
      <dgm:prSet/>
      <dgm:spPr/>
      <dgm:t>
        <a:bodyPr/>
        <a:lstStyle/>
        <a:p>
          <a:endParaRPr lang="ru-RU"/>
        </a:p>
      </dgm:t>
    </dgm:pt>
    <dgm:pt modelId="{32D906A6-A37B-466F-99F3-775001D3ADBB}" type="sibTrans" cxnId="{5E3D63A1-EBA8-4E9F-81B7-AEEC0D1E69C3}">
      <dgm:prSet/>
      <dgm:spPr/>
      <dgm:t>
        <a:bodyPr/>
        <a:lstStyle/>
        <a:p>
          <a:endParaRPr lang="ru-RU"/>
        </a:p>
      </dgm:t>
    </dgm:pt>
    <dgm:pt modelId="{57F39EED-5478-4A2E-855D-C00E40D01889}">
      <dgm:prSet phldrT="[Текст]"/>
      <dgm:spPr/>
      <dgm:t>
        <a:bodyPr/>
        <a:lstStyle/>
        <a:p>
          <a:r>
            <a:rPr lang="ru-RU" dirty="0" smtClean="0"/>
            <a:t>Системные и аппаратные настройки</a:t>
          </a:r>
          <a:endParaRPr lang="ru-RU" dirty="0"/>
        </a:p>
      </dgm:t>
    </dgm:pt>
    <dgm:pt modelId="{8ABFF271-CA92-4212-A5BF-F712ACAB5BA9}" type="parTrans" cxnId="{C18EB2FB-1BFE-4F4D-AE49-700F74D407A1}">
      <dgm:prSet/>
      <dgm:spPr/>
      <dgm:t>
        <a:bodyPr/>
        <a:lstStyle/>
        <a:p>
          <a:endParaRPr lang="ru-RU"/>
        </a:p>
      </dgm:t>
    </dgm:pt>
    <dgm:pt modelId="{07890378-65FA-4BE5-994A-02A771E5CDFC}" type="sibTrans" cxnId="{C18EB2FB-1BFE-4F4D-AE49-700F74D407A1}">
      <dgm:prSet/>
      <dgm:spPr/>
      <dgm:t>
        <a:bodyPr/>
        <a:lstStyle/>
        <a:p>
          <a:endParaRPr lang="ru-RU"/>
        </a:p>
      </dgm:t>
    </dgm:pt>
    <dgm:pt modelId="{5A41145C-E3A2-449F-898F-715385BD1DD9}">
      <dgm:prSet phldrT="[Текст]"/>
      <dgm:spPr/>
      <dgm:t>
        <a:bodyPr/>
        <a:lstStyle/>
        <a:p>
          <a:endParaRPr lang="ru-RU" dirty="0"/>
        </a:p>
      </dgm:t>
    </dgm:pt>
    <dgm:pt modelId="{9999E1C4-948D-4324-BB14-A69AF88823F7}" type="parTrans" cxnId="{EF326A31-A633-4755-A042-5F6AAB47536F}">
      <dgm:prSet/>
      <dgm:spPr/>
      <dgm:t>
        <a:bodyPr/>
        <a:lstStyle/>
        <a:p>
          <a:endParaRPr lang="ru-RU"/>
        </a:p>
      </dgm:t>
    </dgm:pt>
    <dgm:pt modelId="{CE2C3A86-4290-46AE-820F-833188E6B153}" type="sibTrans" cxnId="{EF326A31-A633-4755-A042-5F6AAB47536F}">
      <dgm:prSet/>
      <dgm:spPr/>
      <dgm:t>
        <a:bodyPr/>
        <a:lstStyle/>
        <a:p>
          <a:endParaRPr lang="ru-RU"/>
        </a:p>
      </dgm:t>
    </dgm:pt>
    <dgm:pt modelId="{5C3F2D0B-E981-48E7-8148-0565A37624C8}">
      <dgm:prSet phldrT="[Текст]"/>
      <dgm:spPr/>
      <dgm:t>
        <a:bodyPr/>
        <a:lstStyle/>
        <a:p>
          <a:r>
            <a:rPr lang="ru-RU" b="0" dirty="0" smtClean="0"/>
            <a:t>Таблицы и хранимые процедуры в памяти (</a:t>
          </a:r>
          <a:r>
            <a:rPr lang="en-US" b="0" dirty="0" smtClean="0"/>
            <a:t>Enterprise, 64x</a:t>
          </a:r>
          <a:r>
            <a:rPr lang="ru-RU" b="0" dirty="0" smtClean="0"/>
            <a:t>)</a:t>
          </a:r>
          <a:endParaRPr lang="ru-RU" b="0" dirty="0"/>
        </a:p>
      </dgm:t>
    </dgm:pt>
    <dgm:pt modelId="{1AFF027D-0C61-4F1D-9754-262B954DF9E2}" type="parTrans" cxnId="{7C5C2499-A80E-4CDB-9A20-4B361878DC77}">
      <dgm:prSet/>
      <dgm:spPr/>
      <dgm:t>
        <a:bodyPr/>
        <a:lstStyle/>
        <a:p>
          <a:endParaRPr lang="ru-RU"/>
        </a:p>
      </dgm:t>
    </dgm:pt>
    <dgm:pt modelId="{08B99760-F07B-48AB-80BC-F0B33645119F}" type="sibTrans" cxnId="{7C5C2499-A80E-4CDB-9A20-4B361878DC77}">
      <dgm:prSet/>
      <dgm:spPr/>
      <dgm:t>
        <a:bodyPr/>
        <a:lstStyle/>
        <a:p>
          <a:endParaRPr lang="ru-RU"/>
        </a:p>
      </dgm:t>
    </dgm:pt>
    <dgm:pt modelId="{99828461-87E0-43C7-8657-0B8A56211780}" type="pres">
      <dgm:prSet presAssocID="{4AFC9286-4845-4105-A509-FE7A7A7504A4}" presName="linear" presStyleCnt="0">
        <dgm:presLayoutVars>
          <dgm:animLvl val="lvl"/>
          <dgm:resizeHandles val="exact"/>
        </dgm:presLayoutVars>
      </dgm:prSet>
      <dgm:spPr/>
      <dgm:t>
        <a:bodyPr/>
        <a:lstStyle/>
        <a:p>
          <a:endParaRPr lang="en-US"/>
        </a:p>
      </dgm:t>
    </dgm:pt>
    <dgm:pt modelId="{CC350DB8-BE0F-4763-A191-4F9827303658}" type="pres">
      <dgm:prSet presAssocID="{28ABE3D1-2A2C-4605-8E49-79FDBCFC982C}" presName="parentText" presStyleLbl="node1" presStyleIdx="0" presStyleCnt="2">
        <dgm:presLayoutVars>
          <dgm:chMax val="0"/>
          <dgm:bulletEnabled val="1"/>
        </dgm:presLayoutVars>
      </dgm:prSet>
      <dgm:spPr/>
      <dgm:t>
        <a:bodyPr/>
        <a:lstStyle/>
        <a:p>
          <a:endParaRPr lang="ru-RU"/>
        </a:p>
      </dgm:t>
    </dgm:pt>
    <dgm:pt modelId="{30A2044E-7C25-49F6-AA80-1DFE58C99183}" type="pres">
      <dgm:prSet presAssocID="{28ABE3D1-2A2C-4605-8E49-79FDBCFC982C}" presName="childText" presStyleLbl="revTx" presStyleIdx="0" presStyleCnt="2">
        <dgm:presLayoutVars>
          <dgm:bulletEnabled val="1"/>
        </dgm:presLayoutVars>
      </dgm:prSet>
      <dgm:spPr/>
      <dgm:t>
        <a:bodyPr/>
        <a:lstStyle/>
        <a:p>
          <a:endParaRPr lang="ru-RU"/>
        </a:p>
      </dgm:t>
    </dgm:pt>
    <dgm:pt modelId="{C0002424-C905-4363-B028-A885D975DC08}" type="pres">
      <dgm:prSet presAssocID="{21898EB7-22D2-46FA-A0BB-56514F30185A}" presName="parentText" presStyleLbl="node1" presStyleIdx="1" presStyleCnt="2">
        <dgm:presLayoutVars>
          <dgm:chMax val="0"/>
          <dgm:bulletEnabled val="1"/>
        </dgm:presLayoutVars>
      </dgm:prSet>
      <dgm:spPr/>
      <dgm:t>
        <a:bodyPr/>
        <a:lstStyle/>
        <a:p>
          <a:endParaRPr lang="ru-RU"/>
        </a:p>
      </dgm:t>
    </dgm:pt>
    <dgm:pt modelId="{C70BDBF1-C8C6-4232-9257-15958BFBE07C}" type="pres">
      <dgm:prSet presAssocID="{21898EB7-22D2-46FA-A0BB-56514F30185A}" presName="childText" presStyleLbl="revTx" presStyleIdx="1" presStyleCnt="2">
        <dgm:presLayoutVars>
          <dgm:bulletEnabled val="1"/>
        </dgm:presLayoutVars>
      </dgm:prSet>
      <dgm:spPr/>
      <dgm:t>
        <a:bodyPr/>
        <a:lstStyle/>
        <a:p>
          <a:endParaRPr lang="ru-RU"/>
        </a:p>
      </dgm:t>
    </dgm:pt>
  </dgm:ptLst>
  <dgm:cxnLst>
    <dgm:cxn modelId="{26ED40B0-BF92-4A4E-88B3-00678BCCE7CF}" srcId="{4AFC9286-4845-4105-A509-FE7A7A7504A4}" destId="{21898EB7-22D2-46FA-A0BB-56514F30185A}" srcOrd="1" destOrd="0" parTransId="{98A54F40-DB0E-4A30-A224-948FD3A2E511}" sibTransId="{F96E4FDC-7011-4D07-80F9-77E689448788}"/>
    <dgm:cxn modelId="{3429AA80-CD6C-4E6F-A981-D165A04D52DB}" type="presOf" srcId="{5C3F2D0B-E981-48E7-8148-0565A37624C8}" destId="{C70BDBF1-C8C6-4232-9257-15958BFBE07C}" srcOrd="0" destOrd="1" presId="urn:microsoft.com/office/officeart/2005/8/layout/vList2"/>
    <dgm:cxn modelId="{5E3D63A1-EBA8-4E9F-81B7-AEEC0D1E69C3}" srcId="{28ABE3D1-2A2C-4605-8E49-79FDBCFC982C}" destId="{1A491F90-1908-450D-8BB2-366DFA15AAFF}" srcOrd="3" destOrd="0" parTransId="{B0A93FDF-B3C3-4185-807A-F93FA54290AF}" sibTransId="{32D906A6-A37B-466F-99F3-775001D3ADBB}"/>
    <dgm:cxn modelId="{7C5C2499-A80E-4CDB-9A20-4B361878DC77}" srcId="{21898EB7-22D2-46FA-A0BB-56514F30185A}" destId="{5C3F2D0B-E981-48E7-8148-0565A37624C8}" srcOrd="1" destOrd="0" parTransId="{1AFF027D-0C61-4F1D-9754-262B954DF9E2}" sibTransId="{08B99760-F07B-48AB-80BC-F0B33645119F}"/>
    <dgm:cxn modelId="{286EF5AC-5002-420A-8A6C-2B11111D204F}" type="presOf" srcId="{21898EB7-22D2-46FA-A0BB-56514F30185A}" destId="{C0002424-C905-4363-B028-A885D975DC08}" srcOrd="0" destOrd="0" presId="urn:microsoft.com/office/officeart/2005/8/layout/vList2"/>
    <dgm:cxn modelId="{EF326A31-A633-4755-A042-5F6AAB47536F}" srcId="{21898EB7-22D2-46FA-A0BB-56514F30185A}" destId="{5A41145C-E3A2-449F-898F-715385BD1DD9}" srcOrd="2" destOrd="0" parTransId="{9999E1C4-948D-4324-BB14-A69AF88823F7}" sibTransId="{CE2C3A86-4290-46AE-820F-833188E6B153}"/>
    <dgm:cxn modelId="{E34D839C-D3C7-490E-9908-2F479AACE240}" type="presOf" srcId="{5A41145C-E3A2-449F-898F-715385BD1DD9}" destId="{C70BDBF1-C8C6-4232-9257-15958BFBE07C}" srcOrd="0" destOrd="2" presId="urn:microsoft.com/office/officeart/2005/8/layout/vList2"/>
    <dgm:cxn modelId="{864CDF22-1074-4B51-8C2E-9C30F859DBCB}" srcId="{28ABE3D1-2A2C-4605-8E49-79FDBCFC982C}" destId="{6F7ED6F8-77BF-45D7-B16C-0712CB6DA0FF}" srcOrd="1" destOrd="0" parTransId="{DEADF72F-ECBC-44BA-8147-FD95C258771A}" sibTransId="{91AB2A2F-C6F0-463B-B0B0-A953C32DA0D6}"/>
    <dgm:cxn modelId="{F44F0CB4-B4F0-49AF-8791-2F9C760395F8}" type="presOf" srcId="{28ABE3D1-2A2C-4605-8E49-79FDBCFC982C}" destId="{CC350DB8-BE0F-4763-A191-4F9827303658}" srcOrd="0" destOrd="0" presId="urn:microsoft.com/office/officeart/2005/8/layout/vList2"/>
    <dgm:cxn modelId="{86CF1159-0F28-43CC-98E5-B8BE283B522A}" srcId="{4AFC9286-4845-4105-A509-FE7A7A7504A4}" destId="{28ABE3D1-2A2C-4605-8E49-79FDBCFC982C}" srcOrd="0" destOrd="0" parTransId="{B214AE0C-0446-462E-9245-B951E8D6B4EB}" sibTransId="{9F003131-A55A-47D9-BCA5-1559C48A51F0}"/>
    <dgm:cxn modelId="{FB46E516-7AFC-4561-B322-D85E25D330DE}" type="presOf" srcId="{57F39EED-5478-4A2E-855D-C00E40D01889}" destId="{30A2044E-7C25-49F6-AA80-1DFE58C99183}" srcOrd="0" destOrd="2" presId="urn:microsoft.com/office/officeart/2005/8/layout/vList2"/>
    <dgm:cxn modelId="{C93C8F34-67FE-4F78-AF5A-16F933AD4B85}" type="presOf" srcId="{4AFC9286-4845-4105-A509-FE7A7A7504A4}" destId="{99828461-87E0-43C7-8657-0B8A56211780}" srcOrd="0" destOrd="0" presId="urn:microsoft.com/office/officeart/2005/8/layout/vList2"/>
    <dgm:cxn modelId="{BC4493E4-9C74-48B5-91B4-D5BF2E09F329}" type="presOf" srcId="{E276F527-CC1B-4AF1-B748-DF921159FA1F}" destId="{C70BDBF1-C8C6-4232-9257-15958BFBE07C}" srcOrd="0" destOrd="0" presId="urn:microsoft.com/office/officeart/2005/8/layout/vList2"/>
    <dgm:cxn modelId="{6FF5EFA4-4279-4F5D-BEF8-70D55E03624A}" type="presOf" srcId="{FDA2CBCF-58AC-4AD7-930E-0B72389FA6F9}" destId="{30A2044E-7C25-49F6-AA80-1DFE58C99183}" srcOrd="0" destOrd="0" presId="urn:microsoft.com/office/officeart/2005/8/layout/vList2"/>
    <dgm:cxn modelId="{C18EB2FB-1BFE-4F4D-AE49-700F74D407A1}" srcId="{28ABE3D1-2A2C-4605-8E49-79FDBCFC982C}" destId="{57F39EED-5478-4A2E-855D-C00E40D01889}" srcOrd="2" destOrd="0" parTransId="{8ABFF271-CA92-4212-A5BF-F712ACAB5BA9}" sibTransId="{07890378-65FA-4BE5-994A-02A771E5CDFC}"/>
    <dgm:cxn modelId="{F25BCC52-0B2E-40A8-9E93-826DFE41FBCF}" type="presOf" srcId="{1A491F90-1908-450D-8BB2-366DFA15AAFF}" destId="{30A2044E-7C25-49F6-AA80-1DFE58C99183}" srcOrd="0" destOrd="3" presId="urn:microsoft.com/office/officeart/2005/8/layout/vList2"/>
    <dgm:cxn modelId="{160B4B3D-F248-438E-B8DE-521C62D8A5CA}" type="presOf" srcId="{6F7ED6F8-77BF-45D7-B16C-0712CB6DA0FF}" destId="{30A2044E-7C25-49F6-AA80-1DFE58C99183}" srcOrd="0" destOrd="1" presId="urn:microsoft.com/office/officeart/2005/8/layout/vList2"/>
    <dgm:cxn modelId="{3B385571-0233-40DB-B05E-71EA12A8342D}" srcId="{28ABE3D1-2A2C-4605-8E49-79FDBCFC982C}" destId="{FDA2CBCF-58AC-4AD7-930E-0B72389FA6F9}" srcOrd="0" destOrd="0" parTransId="{E98673C1-1E64-46CF-9A7B-0F6D4C93FEFF}" sibTransId="{62B9C0C5-C66D-485F-A5AC-E1939F7F9BCB}"/>
    <dgm:cxn modelId="{DC2294EF-92F0-45DE-8213-F25727BDDC3E}" srcId="{21898EB7-22D2-46FA-A0BB-56514F30185A}" destId="{E276F527-CC1B-4AF1-B748-DF921159FA1F}" srcOrd="0" destOrd="0" parTransId="{22493178-1C29-43A7-814A-DA93A0EF08BC}" sibTransId="{18A063D2-9B61-4F16-9B37-5B5E3381D250}"/>
    <dgm:cxn modelId="{E95E6DBB-E90F-4F52-BFA9-A350C0B0C243}" type="presParOf" srcId="{99828461-87E0-43C7-8657-0B8A56211780}" destId="{CC350DB8-BE0F-4763-A191-4F9827303658}" srcOrd="0" destOrd="0" presId="urn:microsoft.com/office/officeart/2005/8/layout/vList2"/>
    <dgm:cxn modelId="{308B6E3E-BBC2-47C8-84C0-58EA7F85FD82}" type="presParOf" srcId="{99828461-87E0-43C7-8657-0B8A56211780}" destId="{30A2044E-7C25-49F6-AA80-1DFE58C99183}" srcOrd="1" destOrd="0" presId="urn:microsoft.com/office/officeart/2005/8/layout/vList2"/>
    <dgm:cxn modelId="{77A263D9-7BCD-456E-B2CB-1243BF6193C1}" type="presParOf" srcId="{99828461-87E0-43C7-8657-0B8A56211780}" destId="{C0002424-C905-4363-B028-A885D975DC08}" srcOrd="2" destOrd="0" presId="urn:microsoft.com/office/officeart/2005/8/layout/vList2"/>
    <dgm:cxn modelId="{2D2A1CB5-3A53-4911-BB01-46846F87BF48}" type="presParOf" srcId="{99828461-87E0-43C7-8657-0B8A56211780}" destId="{C70BDBF1-C8C6-4232-9257-15958BFBE07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9A88C-FA12-4541-B904-D06B32965CA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775B12CD-B339-463B-B5DF-96A57EAE911C}">
      <dgm:prSet phldrT="[Текст]" custT="1"/>
      <dgm:spPr/>
      <dgm:t>
        <a:bodyPr/>
        <a:lstStyle/>
        <a:p>
          <a:r>
            <a:rPr lang="ru-RU" sz="4000" dirty="0" smtClean="0"/>
            <a:t>Таблица</a:t>
          </a:r>
          <a:endParaRPr lang="ru-RU" sz="4000" dirty="0"/>
        </a:p>
      </dgm:t>
    </dgm:pt>
    <dgm:pt modelId="{A11C3A54-A8EC-401A-928C-32BEFC863919}" type="parTrans" cxnId="{6EC04430-A21B-4701-9443-F6D0D353A7C2}">
      <dgm:prSet/>
      <dgm:spPr/>
      <dgm:t>
        <a:bodyPr/>
        <a:lstStyle/>
        <a:p>
          <a:endParaRPr lang="ru-RU"/>
        </a:p>
      </dgm:t>
    </dgm:pt>
    <dgm:pt modelId="{F08CB3B9-24FA-489D-9CA7-161F62E71508}" type="sibTrans" cxnId="{6EC04430-A21B-4701-9443-F6D0D353A7C2}">
      <dgm:prSet/>
      <dgm:spPr/>
      <dgm:t>
        <a:bodyPr/>
        <a:lstStyle/>
        <a:p>
          <a:endParaRPr lang="ru-RU"/>
        </a:p>
      </dgm:t>
    </dgm:pt>
    <dgm:pt modelId="{9D0FFB3B-8297-4A15-AC4A-1A920E755E23}">
      <dgm:prSet phldrT="[Текст]" custT="1"/>
      <dgm:spPr/>
      <dgm:t>
        <a:bodyPr/>
        <a:lstStyle/>
        <a:p>
          <a:r>
            <a:rPr lang="ru-RU" sz="4000" dirty="0" smtClean="0"/>
            <a:t>Устойчивая</a:t>
          </a:r>
          <a:endParaRPr lang="ru-RU" sz="4000" dirty="0"/>
        </a:p>
      </dgm:t>
    </dgm:pt>
    <dgm:pt modelId="{10107636-7DC1-4229-B9B1-C22E3B838DDD}" type="parTrans" cxnId="{FA7EC202-7B9D-4BBD-A792-77A5900C1C10}">
      <dgm:prSet/>
      <dgm:spPr/>
      <dgm:t>
        <a:bodyPr/>
        <a:lstStyle/>
        <a:p>
          <a:endParaRPr lang="ru-RU"/>
        </a:p>
      </dgm:t>
    </dgm:pt>
    <dgm:pt modelId="{4F71E2DB-50DB-408B-998F-4E1E092DC9DC}" type="sibTrans" cxnId="{FA7EC202-7B9D-4BBD-A792-77A5900C1C10}">
      <dgm:prSet/>
      <dgm:spPr/>
      <dgm:t>
        <a:bodyPr/>
        <a:lstStyle/>
        <a:p>
          <a:endParaRPr lang="ru-RU"/>
        </a:p>
      </dgm:t>
    </dgm:pt>
    <dgm:pt modelId="{38C6A79D-9041-4A75-86D2-F72A9719DB55}">
      <dgm:prSet phldrT="[Текст]" custT="1"/>
      <dgm:spPr/>
      <dgm:t>
        <a:bodyPr/>
        <a:lstStyle/>
        <a:p>
          <a:r>
            <a:rPr lang="ru-RU" sz="4000" dirty="0" smtClean="0"/>
            <a:t>Неустойчивая</a:t>
          </a:r>
          <a:endParaRPr lang="ru-RU" sz="4000" dirty="0"/>
        </a:p>
      </dgm:t>
    </dgm:pt>
    <dgm:pt modelId="{F846A175-CCF0-4BBB-B240-1EC12D00EEC0}" type="parTrans" cxnId="{AED9E37F-43D0-42C1-B7FA-6530E0DBA4AA}">
      <dgm:prSet/>
      <dgm:spPr/>
      <dgm:t>
        <a:bodyPr/>
        <a:lstStyle/>
        <a:p>
          <a:endParaRPr lang="ru-RU"/>
        </a:p>
      </dgm:t>
    </dgm:pt>
    <dgm:pt modelId="{3D918664-3F26-47A9-B7C3-2096C79A3D8F}" type="sibTrans" cxnId="{AED9E37F-43D0-42C1-B7FA-6530E0DBA4AA}">
      <dgm:prSet/>
      <dgm:spPr/>
      <dgm:t>
        <a:bodyPr/>
        <a:lstStyle/>
        <a:p>
          <a:endParaRPr lang="ru-RU"/>
        </a:p>
      </dgm:t>
    </dgm:pt>
    <dgm:pt modelId="{DEEEC622-5ED8-438A-887A-98C9283095D1}" type="pres">
      <dgm:prSet presAssocID="{4249A88C-FA12-4541-B904-D06B32965CA2}" presName="hierChild1" presStyleCnt="0">
        <dgm:presLayoutVars>
          <dgm:orgChart val="1"/>
          <dgm:chPref val="1"/>
          <dgm:dir/>
          <dgm:animOne val="branch"/>
          <dgm:animLvl val="lvl"/>
          <dgm:resizeHandles/>
        </dgm:presLayoutVars>
      </dgm:prSet>
      <dgm:spPr/>
      <dgm:t>
        <a:bodyPr/>
        <a:lstStyle/>
        <a:p>
          <a:endParaRPr lang="en-US"/>
        </a:p>
      </dgm:t>
    </dgm:pt>
    <dgm:pt modelId="{EAB5E7C1-9190-444B-8A1D-98567856A961}" type="pres">
      <dgm:prSet presAssocID="{775B12CD-B339-463B-B5DF-96A57EAE911C}" presName="hierRoot1" presStyleCnt="0">
        <dgm:presLayoutVars>
          <dgm:hierBranch val="init"/>
        </dgm:presLayoutVars>
      </dgm:prSet>
      <dgm:spPr/>
    </dgm:pt>
    <dgm:pt modelId="{831E8AB4-C9DB-4D53-85DD-6ABFBB427093}" type="pres">
      <dgm:prSet presAssocID="{775B12CD-B339-463B-B5DF-96A57EAE911C}" presName="rootComposite1" presStyleCnt="0"/>
      <dgm:spPr/>
    </dgm:pt>
    <dgm:pt modelId="{B36FCD34-BCD2-4E09-B7C0-FB110AEB170B}" type="pres">
      <dgm:prSet presAssocID="{775B12CD-B339-463B-B5DF-96A57EAE911C}" presName="rootText1" presStyleLbl="node0" presStyleIdx="0" presStyleCnt="1" custScaleX="131274">
        <dgm:presLayoutVars>
          <dgm:chPref val="3"/>
        </dgm:presLayoutVars>
      </dgm:prSet>
      <dgm:spPr/>
      <dgm:t>
        <a:bodyPr/>
        <a:lstStyle/>
        <a:p>
          <a:endParaRPr lang="en-US"/>
        </a:p>
      </dgm:t>
    </dgm:pt>
    <dgm:pt modelId="{9C4DF3A8-EF80-4CBE-8AB1-EB70B50D9EA6}" type="pres">
      <dgm:prSet presAssocID="{775B12CD-B339-463B-B5DF-96A57EAE911C}" presName="rootConnector1" presStyleLbl="node1" presStyleIdx="0" presStyleCnt="0"/>
      <dgm:spPr/>
      <dgm:t>
        <a:bodyPr/>
        <a:lstStyle/>
        <a:p>
          <a:endParaRPr lang="en-US"/>
        </a:p>
      </dgm:t>
    </dgm:pt>
    <dgm:pt modelId="{4DE4330E-20C5-40AC-B028-AF836FBA38FD}" type="pres">
      <dgm:prSet presAssocID="{775B12CD-B339-463B-B5DF-96A57EAE911C}" presName="hierChild2" presStyleCnt="0"/>
      <dgm:spPr/>
    </dgm:pt>
    <dgm:pt modelId="{3E8C2CC6-1979-4E0A-B9B7-008B24E10372}" type="pres">
      <dgm:prSet presAssocID="{10107636-7DC1-4229-B9B1-C22E3B838DDD}" presName="Name37" presStyleLbl="parChTrans1D2" presStyleIdx="0" presStyleCnt="2"/>
      <dgm:spPr/>
      <dgm:t>
        <a:bodyPr/>
        <a:lstStyle/>
        <a:p>
          <a:endParaRPr lang="en-US"/>
        </a:p>
      </dgm:t>
    </dgm:pt>
    <dgm:pt modelId="{E686210E-BC5A-4938-B52D-EAC303CC9C93}" type="pres">
      <dgm:prSet presAssocID="{9D0FFB3B-8297-4A15-AC4A-1A920E755E23}" presName="hierRoot2" presStyleCnt="0">
        <dgm:presLayoutVars>
          <dgm:hierBranch val="init"/>
        </dgm:presLayoutVars>
      </dgm:prSet>
      <dgm:spPr/>
    </dgm:pt>
    <dgm:pt modelId="{C63F9265-67CE-4777-93EC-CF8E5F0B8BE0}" type="pres">
      <dgm:prSet presAssocID="{9D0FFB3B-8297-4A15-AC4A-1A920E755E23}" presName="rootComposite" presStyleCnt="0"/>
      <dgm:spPr/>
    </dgm:pt>
    <dgm:pt modelId="{666192D6-9435-47DC-BEFF-AF23D9EBD19C}" type="pres">
      <dgm:prSet presAssocID="{9D0FFB3B-8297-4A15-AC4A-1A920E755E23}" presName="rootText" presStyleLbl="node2" presStyleIdx="0" presStyleCnt="2" custScaleX="128745" custLinFactNeighborX="-32093" custLinFactNeighborY="10">
        <dgm:presLayoutVars>
          <dgm:chPref val="3"/>
        </dgm:presLayoutVars>
      </dgm:prSet>
      <dgm:spPr/>
      <dgm:t>
        <a:bodyPr/>
        <a:lstStyle/>
        <a:p>
          <a:endParaRPr lang="en-US"/>
        </a:p>
      </dgm:t>
    </dgm:pt>
    <dgm:pt modelId="{71885E20-9C94-43DC-8113-800CF27993F1}" type="pres">
      <dgm:prSet presAssocID="{9D0FFB3B-8297-4A15-AC4A-1A920E755E23}" presName="rootConnector" presStyleLbl="node2" presStyleIdx="0" presStyleCnt="2"/>
      <dgm:spPr/>
      <dgm:t>
        <a:bodyPr/>
        <a:lstStyle/>
        <a:p>
          <a:endParaRPr lang="en-US"/>
        </a:p>
      </dgm:t>
    </dgm:pt>
    <dgm:pt modelId="{8E1B1505-8B5D-445F-A681-4CDA44C43C2C}" type="pres">
      <dgm:prSet presAssocID="{9D0FFB3B-8297-4A15-AC4A-1A920E755E23}" presName="hierChild4" presStyleCnt="0"/>
      <dgm:spPr/>
    </dgm:pt>
    <dgm:pt modelId="{3E48521B-B7AB-403D-AC3F-72D65BC9DF38}" type="pres">
      <dgm:prSet presAssocID="{9D0FFB3B-8297-4A15-AC4A-1A920E755E23}" presName="hierChild5" presStyleCnt="0"/>
      <dgm:spPr/>
    </dgm:pt>
    <dgm:pt modelId="{C3E87C0C-7E7F-434C-9C8C-1FACA35E1A34}" type="pres">
      <dgm:prSet presAssocID="{F846A175-CCF0-4BBB-B240-1EC12D00EEC0}" presName="Name37" presStyleLbl="parChTrans1D2" presStyleIdx="1" presStyleCnt="2"/>
      <dgm:spPr/>
      <dgm:t>
        <a:bodyPr/>
        <a:lstStyle/>
        <a:p>
          <a:endParaRPr lang="en-US"/>
        </a:p>
      </dgm:t>
    </dgm:pt>
    <dgm:pt modelId="{B13D252D-C853-44FB-8580-844D82C2C3A9}" type="pres">
      <dgm:prSet presAssocID="{38C6A79D-9041-4A75-86D2-F72A9719DB55}" presName="hierRoot2" presStyleCnt="0">
        <dgm:presLayoutVars>
          <dgm:hierBranch val="init"/>
        </dgm:presLayoutVars>
      </dgm:prSet>
      <dgm:spPr/>
    </dgm:pt>
    <dgm:pt modelId="{565DCA0C-A2E6-40DC-AA67-367D1A9E467B}" type="pres">
      <dgm:prSet presAssocID="{38C6A79D-9041-4A75-86D2-F72A9719DB55}" presName="rootComposite" presStyleCnt="0"/>
      <dgm:spPr/>
    </dgm:pt>
    <dgm:pt modelId="{9BBBFA4E-F0F1-455C-A0B9-DB25850CF018}" type="pres">
      <dgm:prSet presAssocID="{38C6A79D-9041-4A75-86D2-F72A9719DB55}" presName="rootText" presStyleLbl="node2" presStyleIdx="1" presStyleCnt="2" custScaleX="144043" custLinFactNeighborX="45750">
        <dgm:presLayoutVars>
          <dgm:chPref val="3"/>
        </dgm:presLayoutVars>
      </dgm:prSet>
      <dgm:spPr/>
      <dgm:t>
        <a:bodyPr/>
        <a:lstStyle/>
        <a:p>
          <a:endParaRPr lang="en-US"/>
        </a:p>
      </dgm:t>
    </dgm:pt>
    <dgm:pt modelId="{99511275-2200-4C1F-8BB6-775F25CFBD3C}" type="pres">
      <dgm:prSet presAssocID="{38C6A79D-9041-4A75-86D2-F72A9719DB55}" presName="rootConnector" presStyleLbl="node2" presStyleIdx="1" presStyleCnt="2"/>
      <dgm:spPr/>
      <dgm:t>
        <a:bodyPr/>
        <a:lstStyle/>
        <a:p>
          <a:endParaRPr lang="en-US"/>
        </a:p>
      </dgm:t>
    </dgm:pt>
    <dgm:pt modelId="{9C9F4E0F-6FF5-41DF-A122-CBFED08613ED}" type="pres">
      <dgm:prSet presAssocID="{38C6A79D-9041-4A75-86D2-F72A9719DB55}" presName="hierChild4" presStyleCnt="0"/>
      <dgm:spPr/>
    </dgm:pt>
    <dgm:pt modelId="{44168C8C-37C9-40E5-971D-115B265E0F8E}" type="pres">
      <dgm:prSet presAssocID="{38C6A79D-9041-4A75-86D2-F72A9719DB55}" presName="hierChild5" presStyleCnt="0"/>
      <dgm:spPr/>
    </dgm:pt>
    <dgm:pt modelId="{A5A1488C-8FCE-48A5-908A-2DF4A440FD10}" type="pres">
      <dgm:prSet presAssocID="{775B12CD-B339-463B-B5DF-96A57EAE911C}" presName="hierChild3" presStyleCnt="0"/>
      <dgm:spPr/>
    </dgm:pt>
  </dgm:ptLst>
  <dgm:cxnLst>
    <dgm:cxn modelId="{27A46521-9BE5-4DDA-B8E5-808AEC865634}" type="presOf" srcId="{10107636-7DC1-4229-B9B1-C22E3B838DDD}" destId="{3E8C2CC6-1979-4E0A-B9B7-008B24E10372}" srcOrd="0" destOrd="0" presId="urn:microsoft.com/office/officeart/2005/8/layout/orgChart1"/>
    <dgm:cxn modelId="{F66D16FB-A273-4BE6-8215-0EAB43B2E13B}" type="presOf" srcId="{9D0FFB3B-8297-4A15-AC4A-1A920E755E23}" destId="{71885E20-9C94-43DC-8113-800CF27993F1}" srcOrd="1" destOrd="0" presId="urn:microsoft.com/office/officeart/2005/8/layout/orgChart1"/>
    <dgm:cxn modelId="{AED9E37F-43D0-42C1-B7FA-6530E0DBA4AA}" srcId="{775B12CD-B339-463B-B5DF-96A57EAE911C}" destId="{38C6A79D-9041-4A75-86D2-F72A9719DB55}" srcOrd="1" destOrd="0" parTransId="{F846A175-CCF0-4BBB-B240-1EC12D00EEC0}" sibTransId="{3D918664-3F26-47A9-B7C3-2096C79A3D8F}"/>
    <dgm:cxn modelId="{FA7EC202-7B9D-4BBD-A792-77A5900C1C10}" srcId="{775B12CD-B339-463B-B5DF-96A57EAE911C}" destId="{9D0FFB3B-8297-4A15-AC4A-1A920E755E23}" srcOrd="0" destOrd="0" parTransId="{10107636-7DC1-4229-B9B1-C22E3B838DDD}" sibTransId="{4F71E2DB-50DB-408B-998F-4E1E092DC9DC}"/>
    <dgm:cxn modelId="{2CB5C2C8-0729-4106-BE0D-1BB8DA1A658C}" type="presOf" srcId="{9D0FFB3B-8297-4A15-AC4A-1A920E755E23}" destId="{666192D6-9435-47DC-BEFF-AF23D9EBD19C}" srcOrd="0" destOrd="0" presId="urn:microsoft.com/office/officeart/2005/8/layout/orgChart1"/>
    <dgm:cxn modelId="{6EC04430-A21B-4701-9443-F6D0D353A7C2}" srcId="{4249A88C-FA12-4541-B904-D06B32965CA2}" destId="{775B12CD-B339-463B-B5DF-96A57EAE911C}" srcOrd="0" destOrd="0" parTransId="{A11C3A54-A8EC-401A-928C-32BEFC863919}" sibTransId="{F08CB3B9-24FA-489D-9CA7-161F62E71508}"/>
    <dgm:cxn modelId="{60CDC207-245B-4993-8E38-A5FED9E0C573}" type="presOf" srcId="{38C6A79D-9041-4A75-86D2-F72A9719DB55}" destId="{9BBBFA4E-F0F1-455C-A0B9-DB25850CF018}" srcOrd="0" destOrd="0" presId="urn:microsoft.com/office/officeart/2005/8/layout/orgChart1"/>
    <dgm:cxn modelId="{E4BCBD8B-13C4-47EE-AEED-C10789C615B0}" type="presOf" srcId="{F846A175-CCF0-4BBB-B240-1EC12D00EEC0}" destId="{C3E87C0C-7E7F-434C-9C8C-1FACA35E1A34}" srcOrd="0" destOrd="0" presId="urn:microsoft.com/office/officeart/2005/8/layout/orgChart1"/>
    <dgm:cxn modelId="{1788DABD-5BF8-4227-9EC4-D7B422C781CE}" type="presOf" srcId="{4249A88C-FA12-4541-B904-D06B32965CA2}" destId="{DEEEC622-5ED8-438A-887A-98C9283095D1}" srcOrd="0" destOrd="0" presId="urn:microsoft.com/office/officeart/2005/8/layout/orgChart1"/>
    <dgm:cxn modelId="{0E3B53F1-7FB5-4F6B-A305-A955623C4634}" type="presOf" srcId="{775B12CD-B339-463B-B5DF-96A57EAE911C}" destId="{9C4DF3A8-EF80-4CBE-8AB1-EB70B50D9EA6}" srcOrd="1" destOrd="0" presId="urn:microsoft.com/office/officeart/2005/8/layout/orgChart1"/>
    <dgm:cxn modelId="{969D8664-8B4D-4224-80F1-586EDDDF5DB4}" type="presOf" srcId="{38C6A79D-9041-4A75-86D2-F72A9719DB55}" destId="{99511275-2200-4C1F-8BB6-775F25CFBD3C}" srcOrd="1" destOrd="0" presId="urn:microsoft.com/office/officeart/2005/8/layout/orgChart1"/>
    <dgm:cxn modelId="{FC174726-E36B-4E57-A45D-AB714DEA5C45}" type="presOf" srcId="{775B12CD-B339-463B-B5DF-96A57EAE911C}" destId="{B36FCD34-BCD2-4E09-B7C0-FB110AEB170B}" srcOrd="0" destOrd="0" presId="urn:microsoft.com/office/officeart/2005/8/layout/orgChart1"/>
    <dgm:cxn modelId="{24DAF0CB-4DD3-4E50-BB84-DA8EB291C2DA}" type="presParOf" srcId="{DEEEC622-5ED8-438A-887A-98C9283095D1}" destId="{EAB5E7C1-9190-444B-8A1D-98567856A961}" srcOrd="0" destOrd="0" presId="urn:microsoft.com/office/officeart/2005/8/layout/orgChart1"/>
    <dgm:cxn modelId="{C37E3E3E-4193-4EA5-89B7-E0AE40D9C85F}" type="presParOf" srcId="{EAB5E7C1-9190-444B-8A1D-98567856A961}" destId="{831E8AB4-C9DB-4D53-85DD-6ABFBB427093}" srcOrd="0" destOrd="0" presId="urn:microsoft.com/office/officeart/2005/8/layout/orgChart1"/>
    <dgm:cxn modelId="{012A7A73-3B5E-4F0F-8185-CC86539A9B82}" type="presParOf" srcId="{831E8AB4-C9DB-4D53-85DD-6ABFBB427093}" destId="{B36FCD34-BCD2-4E09-B7C0-FB110AEB170B}" srcOrd="0" destOrd="0" presId="urn:microsoft.com/office/officeart/2005/8/layout/orgChart1"/>
    <dgm:cxn modelId="{D95801FB-F6BE-4758-B9DF-30045AB64447}" type="presParOf" srcId="{831E8AB4-C9DB-4D53-85DD-6ABFBB427093}" destId="{9C4DF3A8-EF80-4CBE-8AB1-EB70B50D9EA6}" srcOrd="1" destOrd="0" presId="urn:microsoft.com/office/officeart/2005/8/layout/orgChart1"/>
    <dgm:cxn modelId="{179FDE3E-E8C6-4778-BB79-9EE62789BE7E}" type="presParOf" srcId="{EAB5E7C1-9190-444B-8A1D-98567856A961}" destId="{4DE4330E-20C5-40AC-B028-AF836FBA38FD}" srcOrd="1" destOrd="0" presId="urn:microsoft.com/office/officeart/2005/8/layout/orgChart1"/>
    <dgm:cxn modelId="{F41120DF-64AA-4B16-B1D2-F015594B5C07}" type="presParOf" srcId="{4DE4330E-20C5-40AC-B028-AF836FBA38FD}" destId="{3E8C2CC6-1979-4E0A-B9B7-008B24E10372}" srcOrd="0" destOrd="0" presId="urn:microsoft.com/office/officeart/2005/8/layout/orgChart1"/>
    <dgm:cxn modelId="{3673AB26-77B8-4D0B-856E-D0693A7AF83C}" type="presParOf" srcId="{4DE4330E-20C5-40AC-B028-AF836FBA38FD}" destId="{E686210E-BC5A-4938-B52D-EAC303CC9C93}" srcOrd="1" destOrd="0" presId="urn:microsoft.com/office/officeart/2005/8/layout/orgChart1"/>
    <dgm:cxn modelId="{395A8210-B0AE-47F1-95A6-2B6F4E2395B5}" type="presParOf" srcId="{E686210E-BC5A-4938-B52D-EAC303CC9C93}" destId="{C63F9265-67CE-4777-93EC-CF8E5F0B8BE0}" srcOrd="0" destOrd="0" presId="urn:microsoft.com/office/officeart/2005/8/layout/orgChart1"/>
    <dgm:cxn modelId="{CEA66DD9-9DE0-4825-B6A9-903AD59B1F04}" type="presParOf" srcId="{C63F9265-67CE-4777-93EC-CF8E5F0B8BE0}" destId="{666192D6-9435-47DC-BEFF-AF23D9EBD19C}" srcOrd="0" destOrd="0" presId="urn:microsoft.com/office/officeart/2005/8/layout/orgChart1"/>
    <dgm:cxn modelId="{211E6565-C662-4604-B779-88C52E076EEB}" type="presParOf" srcId="{C63F9265-67CE-4777-93EC-CF8E5F0B8BE0}" destId="{71885E20-9C94-43DC-8113-800CF27993F1}" srcOrd="1" destOrd="0" presId="urn:microsoft.com/office/officeart/2005/8/layout/orgChart1"/>
    <dgm:cxn modelId="{A3B69C6D-A11B-44A5-9B42-8190ED7829E7}" type="presParOf" srcId="{E686210E-BC5A-4938-B52D-EAC303CC9C93}" destId="{8E1B1505-8B5D-445F-A681-4CDA44C43C2C}" srcOrd="1" destOrd="0" presId="urn:microsoft.com/office/officeart/2005/8/layout/orgChart1"/>
    <dgm:cxn modelId="{03F989F1-2F85-4FC7-B88B-28F572F8E6A5}" type="presParOf" srcId="{E686210E-BC5A-4938-B52D-EAC303CC9C93}" destId="{3E48521B-B7AB-403D-AC3F-72D65BC9DF38}" srcOrd="2" destOrd="0" presId="urn:microsoft.com/office/officeart/2005/8/layout/orgChart1"/>
    <dgm:cxn modelId="{8261F573-7D53-45AB-B58A-5065107ACD14}" type="presParOf" srcId="{4DE4330E-20C5-40AC-B028-AF836FBA38FD}" destId="{C3E87C0C-7E7F-434C-9C8C-1FACA35E1A34}" srcOrd="2" destOrd="0" presId="urn:microsoft.com/office/officeart/2005/8/layout/orgChart1"/>
    <dgm:cxn modelId="{472F7454-CE5E-4E7C-9D64-FE1753F9B2EC}" type="presParOf" srcId="{4DE4330E-20C5-40AC-B028-AF836FBA38FD}" destId="{B13D252D-C853-44FB-8580-844D82C2C3A9}" srcOrd="3" destOrd="0" presId="urn:microsoft.com/office/officeart/2005/8/layout/orgChart1"/>
    <dgm:cxn modelId="{0F3FF456-8075-48B5-B5BD-E258A0F1B15D}" type="presParOf" srcId="{B13D252D-C853-44FB-8580-844D82C2C3A9}" destId="{565DCA0C-A2E6-40DC-AA67-367D1A9E467B}" srcOrd="0" destOrd="0" presId="urn:microsoft.com/office/officeart/2005/8/layout/orgChart1"/>
    <dgm:cxn modelId="{5E7F1AF3-0F65-4903-9649-C6D1E5699DE3}" type="presParOf" srcId="{565DCA0C-A2E6-40DC-AA67-367D1A9E467B}" destId="{9BBBFA4E-F0F1-455C-A0B9-DB25850CF018}" srcOrd="0" destOrd="0" presId="urn:microsoft.com/office/officeart/2005/8/layout/orgChart1"/>
    <dgm:cxn modelId="{237F617A-B668-4DF3-A66B-8743F0204FBE}" type="presParOf" srcId="{565DCA0C-A2E6-40DC-AA67-367D1A9E467B}" destId="{99511275-2200-4C1F-8BB6-775F25CFBD3C}" srcOrd="1" destOrd="0" presId="urn:microsoft.com/office/officeart/2005/8/layout/orgChart1"/>
    <dgm:cxn modelId="{4D8BD27B-4841-43EC-845F-E69A7CDF12AC}" type="presParOf" srcId="{B13D252D-C853-44FB-8580-844D82C2C3A9}" destId="{9C9F4E0F-6FF5-41DF-A122-CBFED08613ED}" srcOrd="1" destOrd="0" presId="urn:microsoft.com/office/officeart/2005/8/layout/orgChart1"/>
    <dgm:cxn modelId="{920158D7-61A2-4AB7-AB59-8F514DB77C00}" type="presParOf" srcId="{B13D252D-C853-44FB-8580-844D82C2C3A9}" destId="{44168C8C-37C9-40E5-971D-115B265E0F8E}" srcOrd="2" destOrd="0" presId="urn:microsoft.com/office/officeart/2005/8/layout/orgChart1"/>
    <dgm:cxn modelId="{DA990A9B-A51B-48AC-B933-C45977C48F6A}" type="presParOf" srcId="{EAB5E7C1-9190-444B-8A1D-98567856A961}" destId="{A5A1488C-8FCE-48A5-908A-2DF4A440FD1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3C641-3C19-46C3-BF64-F5F7B03D187A}">
      <dsp:nvSpPr>
        <dsp:cNvPr id="0" name=""/>
        <dsp:cNvSpPr/>
      </dsp:nvSpPr>
      <dsp:spPr>
        <a:xfrm rot="5400000">
          <a:off x="4128405" y="166965"/>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Зачем это нужно?</a:t>
          </a:r>
          <a:endParaRPr lang="ru-RU" sz="2200" kern="1200" dirty="0"/>
        </a:p>
      </dsp:txBody>
      <dsp:txXfrm rot="-5400000">
        <a:off x="4638050" y="397765"/>
        <a:ext cx="1521631" cy="1749001"/>
      </dsp:txXfrm>
    </dsp:sp>
    <dsp:sp modelId="{5E8565E1-2B4B-4FD8-8C24-5910BCE4E4FC}">
      <dsp:nvSpPr>
        <dsp:cNvPr id="0" name=""/>
        <dsp:cNvSpPr/>
      </dsp:nvSpPr>
      <dsp:spPr>
        <a:xfrm>
          <a:off x="6571247" y="509989"/>
          <a:ext cx="2835668" cy="152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ru-RU" sz="2200" kern="1200" dirty="0" smtClean="0"/>
            <a:t>Какой механизм?</a:t>
          </a:r>
          <a:endParaRPr lang="ru-RU" sz="2200" kern="1200" dirty="0"/>
        </a:p>
      </dsp:txBody>
      <dsp:txXfrm>
        <a:off x="6571247" y="509989"/>
        <a:ext cx="2835668" cy="1524552"/>
      </dsp:txXfrm>
    </dsp:sp>
    <dsp:sp modelId="{8830FE88-3187-46D5-907B-2AAEC030DA63}">
      <dsp:nvSpPr>
        <dsp:cNvPr id="0" name=""/>
        <dsp:cNvSpPr/>
      </dsp:nvSpPr>
      <dsp:spPr>
        <a:xfrm rot="5400000">
          <a:off x="1740956" y="166965"/>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2250601" y="397765"/>
        <a:ext cx="1521631" cy="1749001"/>
      </dsp:txXfrm>
    </dsp:sp>
    <dsp:sp modelId="{E3490564-691C-4CD9-A43E-26E5ED4FC8E7}">
      <dsp:nvSpPr>
        <dsp:cNvPr id="0" name=""/>
        <dsp:cNvSpPr/>
      </dsp:nvSpPr>
      <dsp:spPr>
        <a:xfrm rot="5400000">
          <a:off x="2930107" y="2323699"/>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Что и как делать?</a:t>
          </a:r>
          <a:endParaRPr lang="ru-RU" sz="2200" kern="1200" dirty="0"/>
        </a:p>
      </dsp:txBody>
      <dsp:txXfrm rot="-5400000">
        <a:off x="3439752" y="2554499"/>
        <a:ext cx="1521631" cy="1749001"/>
      </dsp:txXfrm>
    </dsp:sp>
    <dsp:sp modelId="{EF284740-B66A-4756-BE12-F21B3B89C17E}">
      <dsp:nvSpPr>
        <dsp:cNvPr id="0" name=""/>
        <dsp:cNvSpPr/>
      </dsp:nvSpPr>
      <dsp:spPr>
        <a:xfrm>
          <a:off x="259598" y="2666724"/>
          <a:ext cx="2744195" cy="152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r" defTabSz="977900">
            <a:lnSpc>
              <a:spcPct val="90000"/>
            </a:lnSpc>
            <a:spcBef>
              <a:spcPct val="0"/>
            </a:spcBef>
            <a:spcAft>
              <a:spcPct val="35000"/>
            </a:spcAft>
          </a:pPr>
          <a:r>
            <a:rPr lang="ru-RU" sz="2200" kern="1200" dirty="0" smtClean="0"/>
            <a:t>Какие ограничения?</a:t>
          </a:r>
          <a:endParaRPr lang="ru-RU" sz="2200" kern="1200" dirty="0"/>
        </a:p>
      </dsp:txBody>
      <dsp:txXfrm>
        <a:off x="259598" y="2666724"/>
        <a:ext cx="2744195" cy="1524552"/>
      </dsp:txXfrm>
    </dsp:sp>
    <dsp:sp modelId="{667BFDC2-86C5-4407-844F-2B2C3D02EE8A}">
      <dsp:nvSpPr>
        <dsp:cNvPr id="0" name=""/>
        <dsp:cNvSpPr/>
      </dsp:nvSpPr>
      <dsp:spPr>
        <a:xfrm rot="5400000">
          <a:off x="5317557" y="2323699"/>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5827202" y="2554499"/>
        <a:ext cx="1521631" cy="1749001"/>
      </dsp:txXfrm>
    </dsp:sp>
    <dsp:sp modelId="{E009BC24-0E06-419D-9F7A-88444CB639BA}">
      <dsp:nvSpPr>
        <dsp:cNvPr id="0" name=""/>
        <dsp:cNvSpPr/>
      </dsp:nvSpPr>
      <dsp:spPr>
        <a:xfrm rot="5400000">
          <a:off x="4128405" y="4480433"/>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Как принимать решения?</a:t>
          </a:r>
          <a:endParaRPr lang="ru-RU" sz="2200" kern="1200" dirty="0"/>
        </a:p>
      </dsp:txBody>
      <dsp:txXfrm rot="-5400000">
        <a:off x="4638050" y="4711233"/>
        <a:ext cx="1521631" cy="1749001"/>
      </dsp:txXfrm>
    </dsp:sp>
    <dsp:sp modelId="{B653999D-6686-4641-8AD3-D8C609290788}">
      <dsp:nvSpPr>
        <dsp:cNvPr id="0" name=""/>
        <dsp:cNvSpPr/>
      </dsp:nvSpPr>
      <dsp:spPr>
        <a:xfrm>
          <a:off x="6571247" y="4823458"/>
          <a:ext cx="2835668" cy="152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ru-RU" sz="2200" kern="1200" dirty="0" smtClean="0"/>
            <a:t>Это серебряная пуля?</a:t>
          </a:r>
          <a:endParaRPr lang="ru-RU" sz="2200" kern="1200" dirty="0"/>
        </a:p>
      </dsp:txBody>
      <dsp:txXfrm>
        <a:off x="6571247" y="4823458"/>
        <a:ext cx="2835668" cy="1524552"/>
      </dsp:txXfrm>
    </dsp:sp>
    <dsp:sp modelId="{2CF3B875-8458-4956-8A68-13309D3311F1}">
      <dsp:nvSpPr>
        <dsp:cNvPr id="0" name=""/>
        <dsp:cNvSpPr/>
      </dsp:nvSpPr>
      <dsp:spPr>
        <a:xfrm rot="5400000">
          <a:off x="1740956" y="4480433"/>
          <a:ext cx="2540921" cy="221060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ru-RU" sz="3600" kern="1200"/>
        </a:p>
      </dsp:txBody>
      <dsp:txXfrm rot="-5400000">
        <a:off x="2250601" y="4711233"/>
        <a:ext cx="1521631" cy="1749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AF34E-519B-4730-B9B1-7DD3FFA1BC40}">
      <dsp:nvSpPr>
        <dsp:cNvPr id="0" name=""/>
        <dsp:cNvSpPr/>
      </dsp:nvSpPr>
      <dsp:spPr>
        <a:xfrm>
          <a:off x="3543755" y="2175669"/>
          <a:ext cx="545049" cy="1757785"/>
        </a:xfrm>
        <a:custGeom>
          <a:avLst/>
          <a:gdLst/>
          <a:ahLst/>
          <a:cxnLst/>
          <a:rect l="0" t="0" r="0" b="0"/>
          <a:pathLst>
            <a:path>
              <a:moveTo>
                <a:pt x="0" y="0"/>
              </a:moveTo>
              <a:lnTo>
                <a:pt x="272524" y="0"/>
              </a:lnTo>
              <a:lnTo>
                <a:pt x="272524" y="1757785"/>
              </a:lnTo>
              <a:lnTo>
                <a:pt x="545049" y="17577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07BDB9-3A74-4A46-A2A6-E7A5A435C05C}">
      <dsp:nvSpPr>
        <dsp:cNvPr id="0" name=""/>
        <dsp:cNvSpPr/>
      </dsp:nvSpPr>
      <dsp:spPr>
        <a:xfrm>
          <a:off x="3543755" y="2175669"/>
          <a:ext cx="545049" cy="585928"/>
        </a:xfrm>
        <a:custGeom>
          <a:avLst/>
          <a:gdLst/>
          <a:ahLst/>
          <a:cxnLst/>
          <a:rect l="0" t="0" r="0" b="0"/>
          <a:pathLst>
            <a:path>
              <a:moveTo>
                <a:pt x="0" y="0"/>
              </a:moveTo>
              <a:lnTo>
                <a:pt x="272524" y="0"/>
              </a:lnTo>
              <a:lnTo>
                <a:pt x="272524" y="585928"/>
              </a:lnTo>
              <a:lnTo>
                <a:pt x="545049" y="585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853CF-5F92-4B69-97F3-8B104247B682}">
      <dsp:nvSpPr>
        <dsp:cNvPr id="0" name=""/>
        <dsp:cNvSpPr/>
      </dsp:nvSpPr>
      <dsp:spPr>
        <a:xfrm>
          <a:off x="3543755" y="1589740"/>
          <a:ext cx="545049" cy="585928"/>
        </a:xfrm>
        <a:custGeom>
          <a:avLst/>
          <a:gdLst/>
          <a:ahLst/>
          <a:cxnLst/>
          <a:rect l="0" t="0" r="0" b="0"/>
          <a:pathLst>
            <a:path>
              <a:moveTo>
                <a:pt x="0" y="585928"/>
              </a:moveTo>
              <a:lnTo>
                <a:pt x="272524" y="585928"/>
              </a:lnTo>
              <a:lnTo>
                <a:pt x="272524" y="0"/>
              </a:lnTo>
              <a:lnTo>
                <a:pt x="54504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60457A-8721-4A31-A8DD-009262B882CB}">
      <dsp:nvSpPr>
        <dsp:cNvPr id="0" name=""/>
        <dsp:cNvSpPr/>
      </dsp:nvSpPr>
      <dsp:spPr>
        <a:xfrm>
          <a:off x="3543755" y="417883"/>
          <a:ext cx="545049" cy="1757785"/>
        </a:xfrm>
        <a:custGeom>
          <a:avLst/>
          <a:gdLst/>
          <a:ahLst/>
          <a:cxnLst/>
          <a:rect l="0" t="0" r="0" b="0"/>
          <a:pathLst>
            <a:path>
              <a:moveTo>
                <a:pt x="0" y="1757785"/>
              </a:moveTo>
              <a:lnTo>
                <a:pt x="272524" y="1757785"/>
              </a:lnTo>
              <a:lnTo>
                <a:pt x="272524" y="0"/>
              </a:lnTo>
              <a:lnTo>
                <a:pt x="54504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25528-AF01-42F9-B78E-8E8CA484AD99}">
      <dsp:nvSpPr>
        <dsp:cNvPr id="0" name=""/>
        <dsp:cNvSpPr/>
      </dsp:nvSpPr>
      <dsp:spPr>
        <a:xfrm>
          <a:off x="818506" y="1760068"/>
          <a:ext cx="2725248" cy="83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SQL Engine</a:t>
          </a:r>
          <a:endParaRPr lang="en-US" sz="3200" kern="1200" dirty="0"/>
        </a:p>
      </dsp:txBody>
      <dsp:txXfrm>
        <a:off x="818506" y="1760068"/>
        <a:ext cx="2725248" cy="831200"/>
      </dsp:txXfrm>
    </dsp:sp>
    <dsp:sp modelId="{43929136-A578-4D46-85E4-24DFF905B68C}">
      <dsp:nvSpPr>
        <dsp:cNvPr id="0" name=""/>
        <dsp:cNvSpPr/>
      </dsp:nvSpPr>
      <dsp:spPr>
        <a:xfrm>
          <a:off x="4088804" y="2283"/>
          <a:ext cx="2725248" cy="83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CLR</a:t>
          </a:r>
          <a:endParaRPr lang="en-US" sz="3200" kern="1200" dirty="0"/>
        </a:p>
      </dsp:txBody>
      <dsp:txXfrm>
        <a:off x="4088804" y="2283"/>
        <a:ext cx="2725248" cy="831200"/>
      </dsp:txXfrm>
    </dsp:sp>
    <dsp:sp modelId="{C1779CCA-D959-41F5-8436-DE245CA2D17A}">
      <dsp:nvSpPr>
        <dsp:cNvPr id="0" name=""/>
        <dsp:cNvSpPr/>
      </dsp:nvSpPr>
      <dsp:spPr>
        <a:xfrm>
          <a:off x="4088804" y="1174140"/>
          <a:ext cx="2725248" cy="83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XML</a:t>
          </a:r>
          <a:endParaRPr lang="en-US" sz="3200" kern="1200" dirty="0"/>
        </a:p>
      </dsp:txBody>
      <dsp:txXfrm>
        <a:off x="4088804" y="1174140"/>
        <a:ext cx="2725248" cy="831200"/>
      </dsp:txXfrm>
    </dsp:sp>
    <dsp:sp modelId="{EE6AE5CB-7D92-43F1-85AC-D772D02372C0}">
      <dsp:nvSpPr>
        <dsp:cNvPr id="0" name=""/>
        <dsp:cNvSpPr/>
      </dsp:nvSpPr>
      <dsp:spPr>
        <a:xfrm>
          <a:off x="4088804" y="2345997"/>
          <a:ext cx="2725248" cy="83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Service Broker</a:t>
          </a:r>
          <a:endParaRPr lang="en-US" sz="3200" kern="1200" dirty="0"/>
        </a:p>
      </dsp:txBody>
      <dsp:txXfrm>
        <a:off x="4088804" y="2345997"/>
        <a:ext cx="2725248" cy="831200"/>
      </dsp:txXfrm>
    </dsp:sp>
    <dsp:sp modelId="{BCDAF42E-CA12-45FC-A19F-130060FEEA14}">
      <dsp:nvSpPr>
        <dsp:cNvPr id="0" name=""/>
        <dsp:cNvSpPr/>
      </dsp:nvSpPr>
      <dsp:spPr>
        <a:xfrm>
          <a:off x="4088804" y="3517854"/>
          <a:ext cx="2725248" cy="831200"/>
        </a:xfrm>
        <a:prstGeom prst="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In-Memory</a:t>
          </a:r>
          <a:endParaRPr lang="en-US" sz="3200" kern="1200" dirty="0"/>
        </a:p>
      </dsp:txBody>
      <dsp:txXfrm>
        <a:off x="4088804" y="3517854"/>
        <a:ext cx="2725248" cy="83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0DB8-BE0F-4763-A191-4F9827303658}">
      <dsp:nvSpPr>
        <dsp:cNvPr id="0" name=""/>
        <dsp:cNvSpPr/>
      </dsp:nvSpPr>
      <dsp:spPr>
        <a:xfrm>
          <a:off x="0" y="85424"/>
          <a:ext cx="11350171"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ru-RU" sz="3700" kern="1200" dirty="0" smtClean="0"/>
            <a:t>Классика</a:t>
          </a:r>
          <a:endParaRPr lang="ru-RU" sz="3700" kern="1200" dirty="0"/>
        </a:p>
      </dsp:txBody>
      <dsp:txXfrm>
        <a:off x="42265" y="127689"/>
        <a:ext cx="11265641" cy="781270"/>
      </dsp:txXfrm>
    </dsp:sp>
    <dsp:sp modelId="{30A2044E-7C25-49F6-AA80-1DFE58C99183}">
      <dsp:nvSpPr>
        <dsp:cNvPr id="0" name=""/>
        <dsp:cNvSpPr/>
      </dsp:nvSpPr>
      <dsp:spPr>
        <a:xfrm>
          <a:off x="0" y="951224"/>
          <a:ext cx="11350171" cy="187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36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ru-RU" sz="2900" kern="1200" dirty="0" smtClean="0"/>
            <a:t>Индексы</a:t>
          </a:r>
          <a:endParaRPr lang="ru-RU" sz="2900" kern="1200" dirty="0"/>
        </a:p>
        <a:p>
          <a:pPr marL="285750" lvl="1" indent="-285750" algn="l" defTabSz="1289050">
            <a:lnSpc>
              <a:spcPct val="90000"/>
            </a:lnSpc>
            <a:spcBef>
              <a:spcPct val="0"/>
            </a:spcBef>
            <a:spcAft>
              <a:spcPct val="20000"/>
            </a:spcAft>
            <a:buChar char="••"/>
          </a:pPr>
          <a:r>
            <a:rPr lang="ru-RU" sz="2900" kern="1200" dirty="0" smtClean="0"/>
            <a:t>Управление транзакциями и блокировками</a:t>
          </a:r>
          <a:endParaRPr lang="ru-RU" sz="2900" kern="1200" dirty="0"/>
        </a:p>
        <a:p>
          <a:pPr marL="285750" lvl="1" indent="-285750" algn="l" defTabSz="1289050">
            <a:lnSpc>
              <a:spcPct val="90000"/>
            </a:lnSpc>
            <a:spcBef>
              <a:spcPct val="0"/>
            </a:spcBef>
            <a:spcAft>
              <a:spcPct val="20000"/>
            </a:spcAft>
            <a:buChar char="••"/>
          </a:pPr>
          <a:r>
            <a:rPr lang="ru-RU" sz="2900" kern="1200" dirty="0" smtClean="0"/>
            <a:t>Системные и аппаратные настройки</a:t>
          </a:r>
          <a:endParaRPr lang="ru-RU" sz="2900" kern="1200" dirty="0"/>
        </a:p>
        <a:p>
          <a:pPr marL="285750" lvl="1" indent="-285750" algn="l" defTabSz="1289050">
            <a:lnSpc>
              <a:spcPct val="90000"/>
            </a:lnSpc>
            <a:spcBef>
              <a:spcPct val="0"/>
            </a:spcBef>
            <a:spcAft>
              <a:spcPct val="20000"/>
            </a:spcAft>
            <a:buChar char="••"/>
          </a:pPr>
          <a:r>
            <a:rPr lang="ru-RU" sz="2900" kern="1200" dirty="0" smtClean="0"/>
            <a:t>Секционирование</a:t>
          </a:r>
          <a:r>
            <a:rPr lang="ru-RU" sz="2900" b="0" kern="1200" dirty="0" smtClean="0"/>
            <a:t> (</a:t>
          </a:r>
          <a:r>
            <a:rPr lang="en-US" sz="2900" b="0" kern="1200" dirty="0" smtClean="0"/>
            <a:t>Enterprise</a:t>
          </a:r>
          <a:r>
            <a:rPr lang="ru-RU" sz="2900" b="0" kern="1200" dirty="0" smtClean="0"/>
            <a:t>)</a:t>
          </a:r>
          <a:endParaRPr lang="ru-RU" sz="2900" b="0" kern="1200" dirty="0"/>
        </a:p>
      </dsp:txBody>
      <dsp:txXfrm>
        <a:off x="0" y="951224"/>
        <a:ext cx="11350171" cy="1876455"/>
      </dsp:txXfrm>
    </dsp:sp>
    <dsp:sp modelId="{C0002424-C905-4363-B028-A885D975DC08}">
      <dsp:nvSpPr>
        <dsp:cNvPr id="0" name=""/>
        <dsp:cNvSpPr/>
      </dsp:nvSpPr>
      <dsp:spPr>
        <a:xfrm>
          <a:off x="0" y="2827679"/>
          <a:ext cx="11350171" cy="86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ru-RU" sz="3700" kern="1200" dirty="0" err="1" smtClean="0"/>
            <a:t>Рефакторинг</a:t>
          </a:r>
          <a:endParaRPr lang="ru-RU" sz="3700" kern="1200" dirty="0"/>
        </a:p>
      </dsp:txBody>
      <dsp:txXfrm>
        <a:off x="42265" y="2869944"/>
        <a:ext cx="11265641" cy="781270"/>
      </dsp:txXfrm>
    </dsp:sp>
    <dsp:sp modelId="{C70BDBF1-C8C6-4232-9257-15958BFBE07C}">
      <dsp:nvSpPr>
        <dsp:cNvPr id="0" name=""/>
        <dsp:cNvSpPr/>
      </dsp:nvSpPr>
      <dsp:spPr>
        <a:xfrm>
          <a:off x="0" y="3693479"/>
          <a:ext cx="11350171" cy="14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36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ru-RU" sz="2900" kern="1200" dirty="0" smtClean="0"/>
            <a:t>Сервер приложений</a:t>
          </a:r>
          <a:endParaRPr lang="ru-RU" sz="2900" kern="1200" dirty="0"/>
        </a:p>
        <a:p>
          <a:pPr marL="285750" lvl="1" indent="-285750" algn="l" defTabSz="1289050">
            <a:lnSpc>
              <a:spcPct val="90000"/>
            </a:lnSpc>
            <a:spcBef>
              <a:spcPct val="0"/>
            </a:spcBef>
            <a:spcAft>
              <a:spcPct val="20000"/>
            </a:spcAft>
            <a:buChar char="••"/>
          </a:pPr>
          <a:r>
            <a:rPr lang="ru-RU" sz="2900" b="0" kern="1200" dirty="0" smtClean="0"/>
            <a:t>Таблицы и хранимые процедуры в памяти (</a:t>
          </a:r>
          <a:r>
            <a:rPr lang="en-US" sz="2900" b="0" kern="1200" dirty="0" smtClean="0"/>
            <a:t>Enterprise, 64x</a:t>
          </a:r>
          <a:r>
            <a:rPr lang="ru-RU" sz="2900" b="0" kern="1200" dirty="0" smtClean="0"/>
            <a:t>)</a:t>
          </a:r>
          <a:endParaRPr lang="ru-RU" sz="2900" b="0" kern="1200" dirty="0"/>
        </a:p>
        <a:p>
          <a:pPr marL="285750" lvl="1" indent="-285750" algn="l" defTabSz="1289050">
            <a:lnSpc>
              <a:spcPct val="90000"/>
            </a:lnSpc>
            <a:spcBef>
              <a:spcPct val="0"/>
            </a:spcBef>
            <a:spcAft>
              <a:spcPct val="20000"/>
            </a:spcAft>
            <a:buChar char="••"/>
          </a:pPr>
          <a:endParaRPr lang="ru-RU" sz="2900" kern="1200" dirty="0"/>
        </a:p>
      </dsp:txBody>
      <dsp:txXfrm>
        <a:off x="0" y="3693479"/>
        <a:ext cx="11350171" cy="1416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87C0C-7E7F-434C-9C8C-1FACA35E1A34}">
      <dsp:nvSpPr>
        <dsp:cNvPr id="0" name=""/>
        <dsp:cNvSpPr/>
      </dsp:nvSpPr>
      <dsp:spPr>
        <a:xfrm>
          <a:off x="6025243" y="1213812"/>
          <a:ext cx="2927702" cy="509703"/>
        </a:xfrm>
        <a:custGeom>
          <a:avLst/>
          <a:gdLst/>
          <a:ahLst/>
          <a:cxnLst/>
          <a:rect l="0" t="0" r="0" b="0"/>
          <a:pathLst>
            <a:path>
              <a:moveTo>
                <a:pt x="0" y="0"/>
              </a:moveTo>
              <a:lnTo>
                <a:pt x="0" y="254851"/>
              </a:lnTo>
              <a:lnTo>
                <a:pt x="2927702" y="254851"/>
              </a:lnTo>
              <a:lnTo>
                <a:pt x="2927702" y="5097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8C2CC6-1979-4E0A-B9B7-008B24E10372}">
      <dsp:nvSpPr>
        <dsp:cNvPr id="0" name=""/>
        <dsp:cNvSpPr/>
      </dsp:nvSpPr>
      <dsp:spPr>
        <a:xfrm>
          <a:off x="3243364" y="1213812"/>
          <a:ext cx="2781878" cy="509825"/>
        </a:xfrm>
        <a:custGeom>
          <a:avLst/>
          <a:gdLst/>
          <a:ahLst/>
          <a:cxnLst/>
          <a:rect l="0" t="0" r="0" b="0"/>
          <a:pathLst>
            <a:path>
              <a:moveTo>
                <a:pt x="2781878" y="0"/>
              </a:moveTo>
              <a:lnTo>
                <a:pt x="2781878" y="254973"/>
              </a:lnTo>
              <a:lnTo>
                <a:pt x="0" y="254973"/>
              </a:lnTo>
              <a:lnTo>
                <a:pt x="0" y="5098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6FCD34-BCD2-4E09-B7C0-FB110AEB170B}">
      <dsp:nvSpPr>
        <dsp:cNvPr id="0" name=""/>
        <dsp:cNvSpPr/>
      </dsp:nvSpPr>
      <dsp:spPr>
        <a:xfrm>
          <a:off x="4432127" y="232"/>
          <a:ext cx="3186231" cy="12135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ru-RU" sz="4000" kern="1200" dirty="0" smtClean="0"/>
            <a:t>Таблица</a:t>
          </a:r>
          <a:endParaRPr lang="ru-RU" sz="4000" kern="1200" dirty="0"/>
        </a:p>
      </dsp:txBody>
      <dsp:txXfrm>
        <a:off x="4432127" y="232"/>
        <a:ext cx="3186231" cy="1213580"/>
      </dsp:txXfrm>
    </dsp:sp>
    <dsp:sp modelId="{666192D6-9435-47DC-BEFF-AF23D9EBD19C}">
      <dsp:nvSpPr>
        <dsp:cNvPr id="0" name=""/>
        <dsp:cNvSpPr/>
      </dsp:nvSpPr>
      <dsp:spPr>
        <a:xfrm>
          <a:off x="1680940" y="1723637"/>
          <a:ext cx="3124848" cy="12135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ru-RU" sz="4000" kern="1200" dirty="0" smtClean="0"/>
            <a:t>Устойчивая</a:t>
          </a:r>
          <a:endParaRPr lang="ru-RU" sz="4000" kern="1200" dirty="0"/>
        </a:p>
      </dsp:txBody>
      <dsp:txXfrm>
        <a:off x="1680940" y="1723637"/>
        <a:ext cx="3124848" cy="1213580"/>
      </dsp:txXfrm>
    </dsp:sp>
    <dsp:sp modelId="{9BBBFA4E-F0F1-455C-A0B9-DB25850CF018}">
      <dsp:nvSpPr>
        <dsp:cNvPr id="0" name=""/>
        <dsp:cNvSpPr/>
      </dsp:nvSpPr>
      <dsp:spPr>
        <a:xfrm>
          <a:off x="7204867" y="1723516"/>
          <a:ext cx="3496155" cy="12135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ru-RU" sz="4000" kern="1200" dirty="0" smtClean="0"/>
            <a:t>Неустойчивая</a:t>
          </a:r>
          <a:endParaRPr lang="ru-RU" sz="4000" kern="1200" dirty="0"/>
        </a:p>
      </dsp:txBody>
      <dsp:txXfrm>
        <a:off x="7204867" y="1723516"/>
        <a:ext cx="3496155" cy="121358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D7FC6-930C-4AF0-B705-B97AFE692340}" type="datetimeFigureOut">
              <a:rPr lang="ru-RU" smtClean="0"/>
              <a:t>02.04.2016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FE549-679A-43DC-9934-DDF81907CB62}" type="slidenum">
              <a:rPr lang="ru-RU" smtClean="0"/>
              <a:t>‹#›</a:t>
            </a:fld>
            <a:endParaRPr lang="ru-RU"/>
          </a:p>
        </p:txBody>
      </p:sp>
    </p:spTree>
    <p:extLst>
      <p:ext uri="{BB962C8B-B14F-4D97-AF65-F5344CB8AC3E}">
        <p14:creationId xmlns:p14="http://schemas.microsoft.com/office/powerpoint/2010/main" val="225240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1</a:t>
            </a:fld>
            <a:endParaRPr lang="ru-RU"/>
          </a:p>
        </p:txBody>
      </p:sp>
    </p:spTree>
    <p:extLst>
      <p:ext uri="{BB962C8B-B14F-4D97-AF65-F5344CB8AC3E}">
        <p14:creationId xmlns:p14="http://schemas.microsoft.com/office/powerpoint/2010/main" val="231259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10</a:t>
            </a:fld>
            <a:endParaRPr lang="ru-RU"/>
          </a:p>
        </p:txBody>
      </p:sp>
    </p:spTree>
    <p:extLst>
      <p:ext uri="{BB962C8B-B14F-4D97-AF65-F5344CB8AC3E}">
        <p14:creationId xmlns:p14="http://schemas.microsoft.com/office/powerpoint/2010/main" val="682849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https://msdn.microsoft.com/ru-ru/library/gg492088(v=sql.120).aspx</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11</a:t>
            </a:fld>
            <a:endParaRPr lang="ru-RU"/>
          </a:p>
        </p:txBody>
      </p:sp>
    </p:spTree>
    <p:extLst>
      <p:ext uri="{BB962C8B-B14F-4D97-AF65-F5344CB8AC3E}">
        <p14:creationId xmlns:p14="http://schemas.microsoft.com/office/powerpoint/2010/main" val="354830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https://msdn.microsoft.com/ru-ru/library/gg492088(v=sql.120).aspx</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12</a:t>
            </a:fld>
            <a:endParaRPr lang="ru-RU"/>
          </a:p>
        </p:txBody>
      </p:sp>
    </p:spTree>
    <p:extLst>
      <p:ext uri="{BB962C8B-B14F-4D97-AF65-F5344CB8AC3E}">
        <p14:creationId xmlns:p14="http://schemas.microsoft.com/office/powerpoint/2010/main" val="164989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13</a:t>
            </a:fld>
            <a:endParaRPr lang="ru-RU"/>
          </a:p>
        </p:txBody>
      </p:sp>
    </p:spTree>
    <p:extLst>
      <p:ext uri="{BB962C8B-B14F-4D97-AF65-F5344CB8AC3E}">
        <p14:creationId xmlns:p14="http://schemas.microsoft.com/office/powerpoint/2010/main" val="1751266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14</a:t>
            </a:fld>
            <a:endParaRPr lang="ru-RU"/>
          </a:p>
        </p:txBody>
      </p:sp>
    </p:spTree>
    <p:extLst>
      <p:ext uri="{BB962C8B-B14F-4D97-AF65-F5344CB8AC3E}">
        <p14:creationId xmlns:p14="http://schemas.microsoft.com/office/powerpoint/2010/main" val="471416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17</a:t>
            </a:fld>
            <a:endParaRPr lang="ru-RU"/>
          </a:p>
        </p:txBody>
      </p:sp>
    </p:spTree>
    <p:extLst>
      <p:ext uri="{BB962C8B-B14F-4D97-AF65-F5344CB8AC3E}">
        <p14:creationId xmlns:p14="http://schemas.microsoft.com/office/powerpoint/2010/main" val="424321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https://msdn.microsoft.com/ru-ru/library/dn282389(v=sql.120).aspx</a:t>
            </a:r>
            <a:endParaRPr lang="ru-RU" dirty="0" smtClean="0"/>
          </a:p>
          <a:p>
            <a:r>
              <a:rPr lang="ru-RU" dirty="0" smtClean="0"/>
              <a:t>Строка оптимизированной для памяти таблицы состоит из 3 частей:</a:t>
            </a:r>
          </a:p>
          <a:p>
            <a:r>
              <a:rPr lang="ru-RU" b="1" dirty="0" smtClean="0"/>
              <a:t>Метки времени.</a:t>
            </a:r>
            <a:r>
              <a:rPr lang="ru-RU" dirty="0" smtClean="0"/>
              <a:t/>
            </a:r>
            <a:br>
              <a:rPr lang="ru-RU" dirty="0" smtClean="0"/>
            </a:br>
            <a:r>
              <a:rPr lang="ru-RU" dirty="0" smtClean="0"/>
              <a:t>Заголовок строки или метки времени = 24 байта.</a:t>
            </a:r>
          </a:p>
          <a:p>
            <a:r>
              <a:rPr lang="ru-RU" b="1" dirty="0" smtClean="0"/>
              <a:t>Указатели индекса.</a:t>
            </a:r>
            <a:r>
              <a:rPr lang="ru-RU" dirty="0" smtClean="0"/>
              <a:t/>
            </a:r>
            <a:br>
              <a:rPr lang="ru-RU" dirty="0" smtClean="0"/>
            </a:br>
            <a:r>
              <a:rPr lang="ru-RU" dirty="0" smtClean="0"/>
              <a:t>Для каждого </a:t>
            </a:r>
            <a:r>
              <a:rPr lang="ru-RU" dirty="0" err="1" smtClean="0"/>
              <a:t>хэш</a:t>
            </a:r>
            <a:r>
              <a:rPr lang="ru-RU" dirty="0" smtClean="0"/>
              <a:t>-индекса в таблице каждая строка содержит 8-байтный адресный указатель на следующую</a:t>
            </a:r>
            <a:r>
              <a:rPr lang="ru-RU" baseline="0" dirty="0" smtClean="0"/>
              <a:t> </a:t>
            </a:r>
            <a:r>
              <a:rPr lang="ru-RU" dirty="0" smtClean="0"/>
              <a:t>строку в индексе.</a:t>
            </a:r>
          </a:p>
          <a:p>
            <a:r>
              <a:rPr lang="ru-RU" b="1" dirty="0" err="1" smtClean="0"/>
              <a:t>Data</a:t>
            </a:r>
            <a:r>
              <a:rPr lang="ru-RU" dirty="0" smtClean="0"/>
              <a:t/>
            </a:r>
            <a:br>
              <a:rPr lang="ru-RU" dirty="0" smtClean="0"/>
            </a:br>
            <a:r>
              <a:rPr lang="ru-RU" dirty="0" smtClean="0"/>
              <a:t>Размер данных в строке определяется путем суммирования размера типа данных для каждого столбца данных.</a:t>
            </a:r>
          </a:p>
          <a:p>
            <a:endParaRPr lang="ru-RU"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Row header</a:t>
            </a:r>
            <a:endParaRPr lang="ru-RU"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header contains two 8-byte fields holding In-Memory OLTP timestamps: a Begin-</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and an End-</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Every database that supports memory-optimized tables manages two internal counters that are used to generate these timestamps. </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Transaction-ID counter is a global, unique value that is reset when the SQL Server instance is restarted. It is incremented every time a new transaction starts.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Global Transaction Timestamp is also global and unique, but is not reset on a restart.  This value is incremented each time a transaction ends and begins validation processing. The new value is then the timestamp for the current transaction. The Global Transaction Timestamp value is initialized during recovery with the highest transaction timestamp found among the recovered records. (We’ll see more about recovery later in this paper.)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value of Begin-</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is the timestamp of the transaction that inserted the row, and the End-</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value is the timestamp for the transaction that deleted the row.  A special value (referred to as ‘infinity’) is used as the End-</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value for rows that have not been deleted. However, when a row is first inserted, before the insert transaction is completed, the transaction’s timestamp is not known so the global </a:t>
            </a:r>
            <a:r>
              <a:rPr lang="en-US" sz="1200" kern="1200" dirty="0" err="1" smtClean="0">
                <a:solidFill>
                  <a:schemeClr val="tx1"/>
                </a:solidFill>
                <a:effectLst/>
                <a:latin typeface="+mn-lt"/>
                <a:ea typeface="+mn-ea"/>
                <a:cs typeface="+mn-cs"/>
              </a:rPr>
              <a:t>Transaction_ID</a:t>
            </a:r>
            <a:r>
              <a:rPr lang="en-US" sz="1200" kern="1200" dirty="0" smtClean="0">
                <a:solidFill>
                  <a:schemeClr val="tx1"/>
                </a:solidFill>
                <a:effectLst/>
                <a:latin typeface="+mn-lt"/>
                <a:ea typeface="+mn-ea"/>
                <a:cs typeface="+mn-cs"/>
              </a:rPr>
              <a:t> value is used for Begin-</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until the transaction commits. Similarly, for a delete operation, the transaction timestamp is not known, so the End-</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value for the deleted rows uses the global </a:t>
            </a:r>
            <a:r>
              <a:rPr lang="en-US" sz="1200" kern="1200" dirty="0" err="1" smtClean="0">
                <a:solidFill>
                  <a:schemeClr val="tx1"/>
                </a:solidFill>
                <a:effectLst/>
                <a:latin typeface="+mn-lt"/>
                <a:ea typeface="+mn-ea"/>
                <a:cs typeface="+mn-cs"/>
              </a:rPr>
              <a:t>Transaction_ID</a:t>
            </a:r>
            <a:r>
              <a:rPr lang="en-US" sz="1200" kern="1200" dirty="0" smtClean="0">
                <a:solidFill>
                  <a:schemeClr val="tx1"/>
                </a:solidFill>
                <a:effectLst/>
                <a:latin typeface="+mn-lt"/>
                <a:ea typeface="+mn-ea"/>
                <a:cs typeface="+mn-cs"/>
              </a:rPr>
              <a:t> value, which is replaced once the real Transaction Timestamp is known.  As we’ll see when discussing data operations, the Begin-</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and End-</a:t>
            </a:r>
            <a:r>
              <a:rPr lang="en-US" sz="1200" kern="1200" dirty="0" err="1" smtClean="0">
                <a:solidFill>
                  <a:schemeClr val="tx1"/>
                </a:solidFill>
                <a:effectLst/>
                <a:latin typeface="+mn-lt"/>
                <a:ea typeface="+mn-ea"/>
                <a:cs typeface="+mn-cs"/>
              </a:rPr>
              <a:t>Ts</a:t>
            </a:r>
            <a:r>
              <a:rPr lang="en-US" sz="1200" kern="1200" dirty="0" smtClean="0">
                <a:solidFill>
                  <a:schemeClr val="tx1"/>
                </a:solidFill>
                <a:effectLst/>
                <a:latin typeface="+mn-lt"/>
                <a:ea typeface="+mn-ea"/>
                <a:cs typeface="+mn-cs"/>
              </a:rPr>
              <a:t> values determine which other transactions will be able to see this row.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header also contains a four-byte statement ID value.  Every statement within a transaction has a unique </a:t>
            </a:r>
            <a:r>
              <a:rPr lang="en-US" sz="1200" i="1" kern="1200" dirty="0" err="1" smtClean="0">
                <a:solidFill>
                  <a:schemeClr val="tx1"/>
                </a:solidFill>
                <a:effectLst/>
                <a:latin typeface="+mn-lt"/>
                <a:ea typeface="+mn-ea"/>
                <a:cs typeface="+mn-cs"/>
              </a:rPr>
              <a:t>StmtId</a:t>
            </a:r>
            <a:r>
              <a:rPr lang="en-US" sz="1200" kern="1200" dirty="0" smtClean="0">
                <a:solidFill>
                  <a:schemeClr val="tx1"/>
                </a:solidFill>
                <a:effectLst/>
                <a:latin typeface="+mn-lt"/>
                <a:ea typeface="+mn-ea"/>
                <a:cs typeface="+mn-cs"/>
              </a:rPr>
              <a:t> value, and when a row is created it stores the </a:t>
            </a:r>
            <a:r>
              <a:rPr lang="en-US" sz="1200" i="1" kern="1200" dirty="0" err="1" smtClean="0">
                <a:solidFill>
                  <a:schemeClr val="tx1"/>
                </a:solidFill>
                <a:effectLst/>
                <a:latin typeface="+mn-lt"/>
                <a:ea typeface="+mn-ea"/>
                <a:cs typeface="+mn-cs"/>
              </a:rPr>
              <a:t>StmtId</a:t>
            </a:r>
            <a:r>
              <a:rPr lang="en-US" sz="1200" kern="1200" dirty="0" smtClean="0">
                <a:solidFill>
                  <a:schemeClr val="tx1"/>
                </a:solidFill>
                <a:effectLst/>
                <a:latin typeface="+mn-lt"/>
                <a:ea typeface="+mn-ea"/>
                <a:cs typeface="+mn-cs"/>
              </a:rPr>
              <a:t> for the statement that created the row. If the same row is then accessed again by the same statement, it can be skipped.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the header contains a two-byte value (</a:t>
            </a:r>
            <a:r>
              <a:rPr lang="en-US" sz="1200" i="1" kern="1200" dirty="0" err="1" smtClean="0">
                <a:solidFill>
                  <a:schemeClr val="tx1"/>
                </a:solidFill>
                <a:effectLst/>
                <a:latin typeface="+mn-lt"/>
                <a:ea typeface="+mn-ea"/>
                <a:cs typeface="+mn-cs"/>
              </a:rPr>
              <a:t>idxLinkCount</a:t>
            </a:r>
            <a:r>
              <a:rPr lang="en-US" sz="1200" kern="1200" dirty="0" smtClean="0">
                <a:solidFill>
                  <a:schemeClr val="tx1"/>
                </a:solidFill>
                <a:effectLst/>
                <a:latin typeface="+mn-lt"/>
                <a:ea typeface="+mn-ea"/>
                <a:cs typeface="+mn-cs"/>
              </a:rPr>
              <a:t>) which is really a reference count indicating how many indexes reference this row. Following the </a:t>
            </a:r>
            <a:r>
              <a:rPr lang="en-US" sz="1200" i="1" kern="1200" dirty="0" err="1" smtClean="0">
                <a:solidFill>
                  <a:schemeClr val="tx1"/>
                </a:solidFill>
                <a:effectLst/>
                <a:latin typeface="+mn-lt"/>
                <a:ea typeface="+mn-ea"/>
                <a:cs typeface="+mn-cs"/>
              </a:rPr>
              <a:t>idxLinkCount</a:t>
            </a:r>
            <a:r>
              <a:rPr lang="en-US" sz="1200" kern="1200" dirty="0" smtClean="0">
                <a:solidFill>
                  <a:schemeClr val="tx1"/>
                </a:solidFill>
                <a:effectLst/>
                <a:latin typeface="+mn-lt"/>
                <a:ea typeface="+mn-ea"/>
                <a:cs typeface="+mn-cs"/>
              </a:rPr>
              <a:t> value is a set of index pointers, which will be described in the next section. The number of pointers is equal to the number of indexes. The reference value of 1 that a row starts with is needed so the row can be referenced by the garbage collection (GC) mechanism even if the row is no longer connected to any indexes. The GC is considered the ‘owner’ of the initial reference.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mentioned, there is a pointer for each index on the table, and it is these pointers plus the index data structures that connect the rows together. There are no other structures for combining rows into a table other than to link them together with the index pointers. This creates the requirement that all memory-optimized tables must have at least one index on them. Also, since the number of pointers is part of the row structure, and rows are never modified, all indexes must be defined at the time your memory-optimized table is created.</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18</a:t>
            </a:fld>
            <a:endParaRPr lang="ru-RU"/>
          </a:p>
        </p:txBody>
      </p:sp>
    </p:spTree>
    <p:extLst>
      <p:ext uri="{BB962C8B-B14F-4D97-AF65-F5344CB8AC3E}">
        <p14:creationId xmlns:p14="http://schemas.microsoft.com/office/powerpoint/2010/main" val="2196171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19</a:t>
            </a:fld>
            <a:endParaRPr lang="ru-RU"/>
          </a:p>
        </p:txBody>
      </p:sp>
    </p:spTree>
    <p:extLst>
      <p:ext uri="{BB962C8B-B14F-4D97-AF65-F5344CB8AC3E}">
        <p14:creationId xmlns:p14="http://schemas.microsoft.com/office/powerpoint/2010/main" val="2619720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 second hash index included in the table definition on the </a:t>
            </a:r>
            <a:r>
              <a:rPr lang="en-US" sz="1200" i="1" kern="1200" dirty="0" smtClean="0">
                <a:solidFill>
                  <a:schemeClr val="tx1"/>
                </a:solidFill>
                <a:effectLst/>
                <a:latin typeface="+mn-lt"/>
                <a:ea typeface="+mn-ea"/>
                <a:cs typeface="+mn-cs"/>
              </a:rPr>
              <a:t>City</a:t>
            </a:r>
            <a:r>
              <a:rPr lang="en-US" sz="1200" kern="1200" dirty="0" smtClean="0">
                <a:solidFill>
                  <a:schemeClr val="tx1"/>
                </a:solidFill>
                <a:effectLst/>
                <a:latin typeface="+mn-lt"/>
                <a:ea typeface="+mn-ea"/>
                <a:cs typeface="+mn-cs"/>
              </a:rPr>
              <a:t> column creates a second pointer field.  Each row in the table now has two pointers pointing to it, and the ability to point to two more rows, one for each index. The first pointer in each row points to the next value in the chain for the </a:t>
            </a:r>
            <a:r>
              <a:rPr lang="en-US" sz="1200" i="1" kern="1200" dirty="0" smtClean="0">
                <a:solidFill>
                  <a:schemeClr val="tx1"/>
                </a:solidFill>
                <a:effectLst/>
                <a:latin typeface="+mn-lt"/>
                <a:ea typeface="+mn-ea"/>
                <a:cs typeface="+mn-cs"/>
              </a:rPr>
              <a:t>Name</a:t>
            </a:r>
            <a:r>
              <a:rPr lang="en-US" sz="1200" kern="1200" dirty="0" smtClean="0">
                <a:solidFill>
                  <a:schemeClr val="tx1"/>
                </a:solidFill>
                <a:effectLst/>
                <a:latin typeface="+mn-lt"/>
                <a:ea typeface="+mn-ea"/>
                <a:cs typeface="+mn-cs"/>
              </a:rPr>
              <a:t> index; the second pointer points to the next value in the chain for the </a:t>
            </a:r>
            <a:r>
              <a:rPr lang="en-US" sz="1200" i="1" kern="1200" dirty="0" smtClean="0">
                <a:solidFill>
                  <a:schemeClr val="tx1"/>
                </a:solidFill>
                <a:effectLst/>
                <a:latin typeface="+mn-lt"/>
                <a:ea typeface="+mn-ea"/>
                <a:cs typeface="+mn-cs"/>
              </a:rPr>
              <a:t>City</a:t>
            </a:r>
            <a:r>
              <a:rPr lang="en-US" sz="1200" kern="1200" dirty="0" smtClean="0">
                <a:solidFill>
                  <a:schemeClr val="tx1"/>
                </a:solidFill>
                <a:effectLst/>
                <a:latin typeface="+mn-lt"/>
                <a:ea typeface="+mn-ea"/>
                <a:cs typeface="+mn-cs"/>
              </a:rPr>
              <a:t> index. Figure 5 shows the same hash index on </a:t>
            </a:r>
            <a:r>
              <a:rPr lang="en-US" sz="1200" i="1" kern="1200" dirty="0" smtClean="0">
                <a:solidFill>
                  <a:schemeClr val="tx1"/>
                </a:solidFill>
                <a:effectLst/>
                <a:latin typeface="+mn-lt"/>
                <a:ea typeface="+mn-ea"/>
                <a:cs typeface="+mn-cs"/>
              </a:rPr>
              <a:t>Name</a:t>
            </a:r>
            <a:r>
              <a:rPr lang="en-US" sz="1200" kern="1200" dirty="0" smtClean="0">
                <a:solidFill>
                  <a:schemeClr val="tx1"/>
                </a:solidFill>
                <a:effectLst/>
                <a:latin typeface="+mn-lt"/>
                <a:ea typeface="+mn-ea"/>
                <a:cs typeface="+mn-cs"/>
              </a:rPr>
              <a:t>, this time with three rows that hash to 4, and two rows that hash to 5, which uses the second bucket in the </a:t>
            </a:r>
            <a:r>
              <a:rPr lang="en-US" sz="1200" i="1" kern="1200" dirty="0" smtClean="0">
                <a:solidFill>
                  <a:schemeClr val="tx1"/>
                </a:solidFill>
                <a:effectLst/>
                <a:latin typeface="+mn-lt"/>
                <a:ea typeface="+mn-ea"/>
                <a:cs typeface="+mn-cs"/>
              </a:rPr>
              <a:t>Name</a:t>
            </a:r>
            <a:r>
              <a:rPr lang="en-US" sz="1200" kern="1200" dirty="0" smtClean="0">
                <a:solidFill>
                  <a:schemeClr val="tx1"/>
                </a:solidFill>
                <a:effectLst/>
                <a:latin typeface="+mn-lt"/>
                <a:ea typeface="+mn-ea"/>
                <a:cs typeface="+mn-cs"/>
              </a:rPr>
              <a:t> index.  The second index on the </a:t>
            </a:r>
            <a:r>
              <a:rPr lang="en-US" sz="1200" i="1" kern="1200" dirty="0" smtClean="0">
                <a:solidFill>
                  <a:schemeClr val="tx1"/>
                </a:solidFill>
                <a:effectLst/>
                <a:latin typeface="+mn-lt"/>
                <a:ea typeface="+mn-ea"/>
                <a:cs typeface="+mn-cs"/>
              </a:rPr>
              <a:t>City</a:t>
            </a:r>
            <a:r>
              <a:rPr lang="en-US" sz="1200" kern="1200" dirty="0" smtClean="0">
                <a:solidFill>
                  <a:schemeClr val="tx1"/>
                </a:solidFill>
                <a:effectLst/>
                <a:latin typeface="+mn-lt"/>
                <a:ea typeface="+mn-ea"/>
                <a:cs typeface="+mn-cs"/>
              </a:rPr>
              <a:t> column uses three buckets. The bucket for 6 has three values in the chain, the bucket for 7 has one value in the chain, and the bucket for 8 also has one value.</a:t>
            </a:r>
          </a:p>
          <a:p>
            <a:r>
              <a:rPr lang="en-US" sz="1200" kern="1200" dirty="0" smtClean="0">
                <a:solidFill>
                  <a:schemeClr val="tx1"/>
                </a:solidFill>
                <a:effectLst/>
                <a:latin typeface="+mn-lt"/>
                <a:ea typeface="+mn-ea"/>
                <a:cs typeface="+mn-cs"/>
              </a:rPr>
              <a:t>When a hash index is created, you must specify a number of buckets, as shown in the CREATE TABLE example above.  It is recommended that you choose a number of buckets equal to or greater than the expected cardinality (the number of unique values) of the index key column so that there will be a greater likelihood that each bucket will only have rows with a single value in its chain.   Be careful not to choose a number that is too big however, because each bucket uses memory. The number you supply is rounded up to the next power of two, so a value of 50,000 will be rounded up to 65,536.  Having extra buckets will not improve performance but will simply waste memory and possible reduce the performance of scans which will have to check each bucket for rows.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deciding to build a hash index, keep in mind that the hash function actually used is based on ALL the key columns.  This means that/ if you have a hash index on the columns: </a:t>
            </a:r>
            <a:r>
              <a:rPr lang="en-US" sz="1200" i="1" kern="1200" dirty="0" err="1" smtClean="0">
                <a:solidFill>
                  <a:schemeClr val="tx1"/>
                </a:solidFill>
                <a:effectLst/>
                <a:latin typeface="+mn-lt"/>
                <a:ea typeface="+mn-ea"/>
                <a:cs typeface="+mn-cs"/>
              </a:rPr>
              <a:t>lastname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firstname</a:t>
            </a:r>
            <a:r>
              <a:rPr lang="en-US" sz="1200" kern="1200" dirty="0" smtClean="0">
                <a:solidFill>
                  <a:schemeClr val="tx1"/>
                </a:solidFill>
                <a:effectLst/>
                <a:latin typeface="+mn-lt"/>
                <a:ea typeface="+mn-ea"/>
                <a:cs typeface="+mn-cs"/>
              </a:rPr>
              <a:t> in an </a:t>
            </a:r>
            <a:r>
              <a:rPr lang="en-US" sz="1200" i="1" kern="1200" dirty="0" smtClean="0">
                <a:solidFill>
                  <a:schemeClr val="tx1"/>
                </a:solidFill>
                <a:effectLst/>
                <a:latin typeface="+mn-lt"/>
                <a:ea typeface="+mn-ea"/>
                <a:cs typeface="+mn-cs"/>
              </a:rPr>
              <a:t>employees</a:t>
            </a:r>
            <a:r>
              <a:rPr lang="en-US" sz="1200" kern="1200" dirty="0" smtClean="0">
                <a:solidFill>
                  <a:schemeClr val="tx1"/>
                </a:solidFill>
                <a:effectLst/>
                <a:latin typeface="+mn-lt"/>
                <a:ea typeface="+mn-ea"/>
                <a:cs typeface="+mn-cs"/>
              </a:rPr>
              <a:t> table, a row with the values “Harrison” and “Josh” will probably hash to a different bucket than a row with the values “Harrison” and “John”. A query that just supplies a </a:t>
            </a:r>
            <a:r>
              <a:rPr lang="en-US" sz="1200" i="1" kern="1200" dirty="0" err="1" smtClean="0">
                <a:solidFill>
                  <a:schemeClr val="tx1"/>
                </a:solidFill>
                <a:effectLst/>
                <a:latin typeface="+mn-lt"/>
                <a:ea typeface="+mn-ea"/>
                <a:cs typeface="+mn-cs"/>
              </a:rPr>
              <a:t>lastname</a:t>
            </a:r>
            <a:r>
              <a:rPr lang="en-US" sz="1200" kern="1200" dirty="0" smtClean="0">
                <a:solidFill>
                  <a:schemeClr val="tx1"/>
                </a:solidFill>
                <a:effectLst/>
                <a:latin typeface="+mn-lt"/>
                <a:ea typeface="+mn-ea"/>
                <a:cs typeface="+mn-cs"/>
              </a:rPr>
              <a:t> value, or one with an inexact </a:t>
            </a:r>
            <a:r>
              <a:rPr lang="en-US" sz="1200" i="1" kern="1200" dirty="0" err="1" smtClean="0">
                <a:solidFill>
                  <a:schemeClr val="tx1"/>
                </a:solidFill>
                <a:effectLst/>
                <a:latin typeface="+mn-lt"/>
                <a:ea typeface="+mn-ea"/>
                <a:cs typeface="+mn-cs"/>
              </a:rPr>
              <a:t>firstname</a:t>
            </a:r>
            <a:r>
              <a:rPr lang="en-US" sz="1200" kern="1200" dirty="0" smtClean="0">
                <a:solidFill>
                  <a:schemeClr val="tx1"/>
                </a:solidFill>
                <a:effectLst/>
                <a:latin typeface="+mn-lt"/>
                <a:ea typeface="+mn-ea"/>
                <a:cs typeface="+mn-cs"/>
              </a:rPr>
              <a:t> value (such as “Jo%”) will not be able to use the index at all. </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20</a:t>
            </a:fld>
            <a:endParaRPr lang="ru-RU"/>
          </a:p>
        </p:txBody>
      </p:sp>
    </p:spTree>
    <p:extLst>
      <p:ext uri="{BB962C8B-B14F-4D97-AF65-F5344CB8AC3E}">
        <p14:creationId xmlns:p14="http://schemas.microsoft.com/office/powerpoint/2010/main" val="3925531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21</a:t>
            </a:fld>
            <a:endParaRPr lang="ru-RU"/>
          </a:p>
        </p:txBody>
      </p:sp>
    </p:spTree>
    <p:extLst>
      <p:ext uri="{BB962C8B-B14F-4D97-AF65-F5344CB8AC3E}">
        <p14:creationId xmlns:p14="http://schemas.microsoft.com/office/powerpoint/2010/main" val="71050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a:t>
            </a:fld>
            <a:endParaRPr lang="ru-RU"/>
          </a:p>
        </p:txBody>
      </p:sp>
    </p:spTree>
    <p:extLst>
      <p:ext uri="{BB962C8B-B14F-4D97-AF65-F5344CB8AC3E}">
        <p14:creationId xmlns:p14="http://schemas.microsoft.com/office/powerpoint/2010/main" val="404975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https://habrahabr.ru/post/225935/</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Optimistic concurrency (</a:t>
            </a:r>
            <a:r>
              <a:rPr lang="ru-RU" dirty="0" smtClean="0"/>
              <a:t>версионность</a:t>
            </a:r>
            <a:r>
              <a:rPr lang="ru-RU" baseline="0" dirty="0" smtClean="0"/>
              <a:t> записей</a:t>
            </a:r>
            <a:r>
              <a:rPr lang="en-US" dirty="0" smtClean="0"/>
              <a:t>) </a:t>
            </a:r>
            <a:r>
              <a:rPr lang="ru-RU" dirty="0" smtClean="0"/>
              <a:t>- базовая стратегия.</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Каждая операция записи имеет непрерывно возрастающий номер транзакции, использующийся для последующих чтений. Незафиксированные записи хранятся в памяти, но до </a:t>
            </a:r>
            <a:r>
              <a:rPr lang="ru-RU" dirty="0" err="1" smtClean="0"/>
              <a:t>коммита</a:t>
            </a:r>
            <a:r>
              <a:rPr lang="ru-RU" dirty="0" smtClean="0"/>
              <a:t> не видны, поэтому грязных чтений не бывает. Старые записи удаляются в процессе сборки мусора и освобождают память. </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Повышение уровня изоляции не создает блокировки</a:t>
            </a:r>
            <a:r>
              <a:rPr lang="ru-RU" baseline="0" dirty="0" smtClean="0"/>
              <a:t> для других транзакций. А происходит откат текущей транзакции при изменении прочитанных данных (</a:t>
            </a:r>
            <a:r>
              <a:rPr lang="en-US" baseline="0" dirty="0" smtClean="0"/>
              <a:t>Repeatable Read</a:t>
            </a:r>
            <a:r>
              <a:rPr lang="ru-RU" baseline="0" dirty="0" smtClean="0"/>
              <a:t>)</a:t>
            </a:r>
            <a:r>
              <a:rPr lang="en-US" baseline="0" dirty="0" smtClean="0"/>
              <a:t> </a:t>
            </a:r>
            <a:r>
              <a:rPr lang="ru-RU" baseline="0" dirty="0" smtClean="0"/>
              <a:t>или создания новых записей (фантомов для </a:t>
            </a:r>
            <a:r>
              <a:rPr lang="en-US" baseline="0" dirty="0" smtClean="0"/>
              <a:t>Serializable).</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https://msdn.microsoft.com/ru-ru/library/dn511014(v=sql.120).aspx</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зафиксированные транзакции, не сохраненные на диск, теряются при сбое или отработке отказа сервера.</a:t>
            </a:r>
          </a:p>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22</a:t>
            </a:fld>
            <a:endParaRPr lang="ru-RU"/>
          </a:p>
        </p:txBody>
      </p:sp>
    </p:spTree>
    <p:extLst>
      <p:ext uri="{BB962C8B-B14F-4D97-AF65-F5344CB8AC3E}">
        <p14:creationId xmlns:p14="http://schemas.microsoft.com/office/powerpoint/2010/main" val="217762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23</a:t>
            </a:fld>
            <a:endParaRPr lang="ru-RU"/>
          </a:p>
        </p:txBody>
      </p:sp>
    </p:spTree>
    <p:extLst>
      <p:ext uri="{BB962C8B-B14F-4D97-AF65-F5344CB8AC3E}">
        <p14:creationId xmlns:p14="http://schemas.microsoft.com/office/powerpoint/2010/main" val="250594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https://msdn.microsoft.com/ru-ru/library/dn246937(v=sql.120).aspx</a:t>
            </a:r>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24</a:t>
            </a:fld>
            <a:endParaRPr lang="ru-RU"/>
          </a:p>
        </p:txBody>
      </p:sp>
    </p:spTree>
    <p:extLst>
      <p:ext uri="{BB962C8B-B14F-4D97-AF65-F5344CB8AC3E}">
        <p14:creationId xmlns:p14="http://schemas.microsoft.com/office/powerpoint/2010/main" val="1252043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25</a:t>
            </a:fld>
            <a:endParaRPr lang="ru-RU"/>
          </a:p>
        </p:txBody>
      </p:sp>
    </p:spTree>
    <p:extLst>
      <p:ext uri="{BB962C8B-B14F-4D97-AF65-F5344CB8AC3E}">
        <p14:creationId xmlns:p14="http://schemas.microsoft.com/office/powerpoint/2010/main" val="408439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https://blogs.msdn.microsoft.com/psssql/2014/04/24/version-9-04-0013-of-the-rml-utilities-for-x86-and-x64-has-been-released-to-the-download-center/</a:t>
            </a:r>
          </a:p>
        </p:txBody>
      </p:sp>
      <p:sp>
        <p:nvSpPr>
          <p:cNvPr id="4" name="Slide Number Placeholder 3"/>
          <p:cNvSpPr>
            <a:spLocks noGrp="1"/>
          </p:cNvSpPr>
          <p:nvPr>
            <p:ph type="sldNum" sz="quarter" idx="10"/>
          </p:nvPr>
        </p:nvSpPr>
        <p:spPr/>
        <p:txBody>
          <a:bodyPr/>
          <a:lstStyle/>
          <a:p>
            <a:fld id="{ACBFE549-679A-43DC-9934-DDF81907CB62}" type="slidenum">
              <a:rPr lang="ru-RU" smtClean="0"/>
              <a:t>26</a:t>
            </a:fld>
            <a:endParaRPr lang="ru-RU"/>
          </a:p>
        </p:txBody>
      </p:sp>
    </p:spTree>
    <p:extLst>
      <p:ext uri="{BB962C8B-B14F-4D97-AF65-F5344CB8AC3E}">
        <p14:creationId xmlns:p14="http://schemas.microsoft.com/office/powerpoint/2010/main" val="2746568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27</a:t>
            </a:fld>
            <a:endParaRPr lang="ru-RU"/>
          </a:p>
        </p:txBody>
      </p:sp>
    </p:spTree>
    <p:extLst>
      <p:ext uri="{BB962C8B-B14F-4D97-AF65-F5344CB8AC3E}">
        <p14:creationId xmlns:p14="http://schemas.microsoft.com/office/powerpoint/2010/main" val="1101497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28</a:t>
            </a:fld>
            <a:endParaRPr lang="ru-RU"/>
          </a:p>
        </p:txBody>
      </p:sp>
    </p:spTree>
    <p:extLst>
      <p:ext uri="{BB962C8B-B14F-4D97-AF65-F5344CB8AC3E}">
        <p14:creationId xmlns:p14="http://schemas.microsoft.com/office/powerpoint/2010/main" val="3096983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29</a:t>
            </a:fld>
            <a:endParaRPr lang="ru-RU"/>
          </a:p>
        </p:txBody>
      </p:sp>
    </p:spTree>
    <p:extLst>
      <p:ext uri="{BB962C8B-B14F-4D97-AF65-F5344CB8AC3E}">
        <p14:creationId xmlns:p14="http://schemas.microsoft.com/office/powerpoint/2010/main" val="272209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http://sqlperformance.com/2015/11/sql-server-2016/in-memory-oltp-enhancements</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30</a:t>
            </a:fld>
            <a:endParaRPr lang="ru-RU"/>
          </a:p>
        </p:txBody>
      </p:sp>
    </p:spTree>
    <p:extLst>
      <p:ext uri="{BB962C8B-B14F-4D97-AF65-F5344CB8AC3E}">
        <p14:creationId xmlns:p14="http://schemas.microsoft.com/office/powerpoint/2010/main" val="2071954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http://sqlperformance.com/2015/11/sql-server-2016/in-memory-oltp-enhancements</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31</a:t>
            </a:fld>
            <a:endParaRPr lang="ru-RU"/>
          </a:p>
        </p:txBody>
      </p:sp>
    </p:spTree>
    <p:extLst>
      <p:ext uri="{BB962C8B-B14F-4D97-AF65-F5344CB8AC3E}">
        <p14:creationId xmlns:p14="http://schemas.microsoft.com/office/powerpoint/2010/main" val="362386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3</a:t>
            </a:fld>
            <a:endParaRPr lang="ru-RU"/>
          </a:p>
        </p:txBody>
      </p:sp>
    </p:spTree>
    <p:extLst>
      <p:ext uri="{BB962C8B-B14F-4D97-AF65-F5344CB8AC3E}">
        <p14:creationId xmlns:p14="http://schemas.microsoft.com/office/powerpoint/2010/main" val="168783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https://en.wikipedia.org/wiki/List_of_in-memory_databases</a:t>
            </a:r>
            <a:endParaRPr lang="en-US" dirty="0"/>
          </a:p>
        </p:txBody>
      </p:sp>
      <p:sp>
        <p:nvSpPr>
          <p:cNvPr id="4" name="Slide Number Placeholder 3"/>
          <p:cNvSpPr>
            <a:spLocks noGrp="1"/>
          </p:cNvSpPr>
          <p:nvPr>
            <p:ph type="sldNum" sz="quarter" idx="10"/>
          </p:nvPr>
        </p:nvSpPr>
        <p:spPr/>
        <p:txBody>
          <a:bodyPr/>
          <a:lstStyle/>
          <a:p>
            <a:fld id="{ACBFE549-679A-43DC-9934-DDF81907CB62}" type="slidenum">
              <a:rPr lang="ru-RU" smtClean="0"/>
              <a:t>4</a:t>
            </a:fld>
            <a:endParaRPr lang="ru-RU"/>
          </a:p>
        </p:txBody>
      </p:sp>
    </p:spTree>
    <p:extLst>
      <p:ext uri="{BB962C8B-B14F-4D97-AF65-F5344CB8AC3E}">
        <p14:creationId xmlns:p14="http://schemas.microsoft.com/office/powerpoint/2010/main" val="232529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5</a:t>
            </a:fld>
            <a:endParaRPr lang="ru-RU"/>
          </a:p>
        </p:txBody>
      </p:sp>
    </p:spTree>
    <p:extLst>
      <p:ext uri="{BB962C8B-B14F-4D97-AF65-F5344CB8AC3E}">
        <p14:creationId xmlns:p14="http://schemas.microsoft.com/office/powerpoint/2010/main" val="121456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6</a:t>
            </a:fld>
            <a:endParaRPr lang="ru-RU"/>
          </a:p>
        </p:txBody>
      </p:sp>
    </p:spTree>
    <p:extLst>
      <p:ext uri="{BB962C8B-B14F-4D97-AF65-F5344CB8AC3E}">
        <p14:creationId xmlns:p14="http://schemas.microsoft.com/office/powerpoint/2010/main" val="374906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7</a:t>
            </a:fld>
            <a:endParaRPr lang="ru-RU"/>
          </a:p>
        </p:txBody>
      </p:sp>
    </p:spTree>
    <p:extLst>
      <p:ext uri="{BB962C8B-B14F-4D97-AF65-F5344CB8AC3E}">
        <p14:creationId xmlns:p14="http://schemas.microsoft.com/office/powerpoint/2010/main" val="45667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http://www.tpc.org/tpch/results/tpch_perf_results.asp?resulttype=noncluster</a:t>
            </a:r>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8</a:t>
            </a:fld>
            <a:endParaRPr lang="ru-RU"/>
          </a:p>
        </p:txBody>
      </p:sp>
    </p:spTree>
    <p:extLst>
      <p:ext uri="{BB962C8B-B14F-4D97-AF65-F5344CB8AC3E}">
        <p14:creationId xmlns:p14="http://schemas.microsoft.com/office/powerpoint/2010/main" val="321089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CBFE549-679A-43DC-9934-DDF81907CB62}" type="slidenum">
              <a:rPr lang="ru-RU" smtClean="0"/>
              <a:t>9</a:t>
            </a:fld>
            <a:endParaRPr lang="ru-RU"/>
          </a:p>
        </p:txBody>
      </p:sp>
    </p:spTree>
    <p:extLst>
      <p:ext uri="{BB962C8B-B14F-4D97-AF65-F5344CB8AC3E}">
        <p14:creationId xmlns:p14="http://schemas.microsoft.com/office/powerpoint/2010/main" val="269749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6000" y="4095784"/>
            <a:ext cx="10560000" cy="810000"/>
          </a:xfrm>
        </p:spPr>
        <p:txBody>
          <a:bodyPr anchor="b">
            <a:normAutofit/>
          </a:bodyPr>
          <a:lstStyle>
            <a:lvl1pPr algn="ctr">
              <a:defRPr sz="25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5000367"/>
            <a:ext cx="9144000" cy="455141"/>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Рисунок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3481" y="2635556"/>
            <a:ext cx="8265041" cy="1586888"/>
          </a:xfrm>
          <a:prstGeom prst="rect">
            <a:avLst/>
          </a:prstGeom>
        </p:spPr>
      </p:pic>
      <p:sp>
        <p:nvSpPr>
          <p:cNvPr id="10" name="Нижний колонтитул 3"/>
          <p:cNvSpPr>
            <a:spLocks noGrp="1"/>
          </p:cNvSpPr>
          <p:nvPr userDrawn="1"/>
        </p:nvSpPr>
        <p:spPr>
          <a:xfrm>
            <a:off x="4038600" y="6484254"/>
            <a:ext cx="4114800"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dirty="0" smtClean="0">
                <a:solidFill>
                  <a:sysClr val="window" lastClr="FFFFFF"/>
                </a:solidFill>
              </a:rPr>
              <a:t>www.specialist.ru</a:t>
            </a:r>
            <a:endParaRPr lang="ru-RU" sz="1600" dirty="0">
              <a:solidFill>
                <a:sysClr val="window" lastClr="FFFFFF"/>
              </a:solidFill>
            </a:endParaRPr>
          </a:p>
        </p:txBody>
      </p:sp>
    </p:spTree>
    <p:extLst>
      <p:ext uri="{BB962C8B-B14F-4D97-AF65-F5344CB8AC3E}">
        <p14:creationId xmlns:p14="http://schemas.microsoft.com/office/powerpoint/2010/main" val="93986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57269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4" name="Рисунок 3"/>
          <p:cNvPicPr>
            <a:picLocks noChangeAspect="1"/>
          </p:cNvPicPr>
          <p:nvPr userDrawn="1"/>
        </p:nvPicPr>
        <p:blipFill>
          <a:blip r:embed="rId2"/>
          <a:stretch>
            <a:fillRect/>
          </a:stretch>
        </p:blipFill>
        <p:spPr>
          <a:xfrm>
            <a:off x="2641379" y="1352550"/>
            <a:ext cx="6439191" cy="4688212"/>
          </a:xfrm>
          <a:prstGeom prst="rect">
            <a:avLst/>
          </a:prstGeom>
        </p:spPr>
      </p:pic>
      <p:sp>
        <p:nvSpPr>
          <p:cNvPr id="5" name="Заголовок 1"/>
          <p:cNvSpPr txBox="1">
            <a:spLocks/>
          </p:cNvSpPr>
          <p:nvPr userDrawn="1"/>
        </p:nvSpPr>
        <p:spPr>
          <a:xfrm>
            <a:off x="838200" y="3651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r>
              <a:rPr lang="ru-RU" sz="4000" dirty="0" smtClean="0"/>
              <a:t>Вопросы?</a:t>
            </a:r>
            <a:endParaRPr lang="ru-RU" sz="4000" dirty="0"/>
          </a:p>
        </p:txBody>
      </p:sp>
    </p:spTree>
    <p:extLst>
      <p:ext uri="{BB962C8B-B14F-4D97-AF65-F5344CB8AC3E}">
        <p14:creationId xmlns:p14="http://schemas.microsoft.com/office/powerpoint/2010/main" val="246020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оследний слайд">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315" y="2943330"/>
            <a:ext cx="5177108" cy="3151371"/>
          </a:xfrm>
          <a:prstGeom prst="rect">
            <a:avLst/>
          </a:prstGeom>
        </p:spPr>
      </p:pic>
      <p:sp>
        <p:nvSpPr>
          <p:cNvPr id="16" name="Прямоугольник 15"/>
          <p:cNvSpPr/>
          <p:nvPr userDrawn="1"/>
        </p:nvSpPr>
        <p:spPr>
          <a:xfrm>
            <a:off x="1126994" y="2946605"/>
            <a:ext cx="1960793" cy="338554"/>
          </a:xfrm>
          <a:prstGeom prst="rect">
            <a:avLst/>
          </a:prstGeom>
        </p:spPr>
        <p:txBody>
          <a:bodyPr wrap="none">
            <a:spAutoFit/>
          </a:bodyPr>
          <a:lstStyle/>
          <a:p>
            <a:r>
              <a:rPr lang="en-US" sz="1600" b="1" dirty="0" smtClean="0">
                <a:solidFill>
                  <a:prstClr val="black">
                    <a:lumMod val="75000"/>
                    <a:lumOff val="25000"/>
                  </a:prstClr>
                </a:solidFill>
              </a:rPr>
              <a:t>info@specialist.ru</a:t>
            </a:r>
            <a:endParaRPr lang="en-US" sz="1600" b="1" dirty="0">
              <a:solidFill>
                <a:prstClr val="black">
                  <a:lumMod val="75000"/>
                  <a:lumOff val="25000"/>
                </a:prstClr>
              </a:solidFill>
            </a:endParaRPr>
          </a:p>
        </p:txBody>
      </p:sp>
      <p:sp>
        <p:nvSpPr>
          <p:cNvPr id="17" name="Прямоугольник 16"/>
          <p:cNvSpPr/>
          <p:nvPr userDrawn="1"/>
        </p:nvSpPr>
        <p:spPr>
          <a:xfrm>
            <a:off x="1126994" y="3288435"/>
            <a:ext cx="1947969" cy="338554"/>
          </a:xfrm>
          <a:prstGeom prst="rect">
            <a:avLst/>
          </a:prstGeom>
        </p:spPr>
        <p:txBody>
          <a:bodyPr wrap="none">
            <a:spAutoFit/>
          </a:bodyPr>
          <a:lstStyle/>
          <a:p>
            <a:r>
              <a:rPr lang="ru-RU" altLang="ru-RU" sz="1600" b="1" dirty="0" smtClean="0">
                <a:solidFill>
                  <a:prstClr val="black">
                    <a:lumMod val="75000"/>
                    <a:lumOff val="25000"/>
                  </a:prstClr>
                </a:solidFill>
              </a:rPr>
              <a:t>+7 (495) 232-32-16</a:t>
            </a:r>
            <a:endParaRPr lang="ru-RU" altLang="ru-RU" sz="1600" b="1" dirty="0">
              <a:solidFill>
                <a:prstClr val="black">
                  <a:lumMod val="75000"/>
                  <a:lumOff val="25000"/>
                </a:prstClr>
              </a:solidFill>
            </a:endParaRPr>
          </a:p>
        </p:txBody>
      </p:sp>
      <p:sp>
        <p:nvSpPr>
          <p:cNvPr id="18" name="Заголовок 1"/>
          <p:cNvSpPr txBox="1">
            <a:spLocks/>
          </p:cNvSpPr>
          <p:nvPr userDrawn="1"/>
        </p:nvSpPr>
        <p:spPr>
          <a:xfrm>
            <a:off x="838200" y="410160"/>
            <a:ext cx="10515600" cy="2220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pPr algn="ctr"/>
            <a:r>
              <a:rPr lang="ru-RU" sz="3600" dirty="0" smtClean="0"/>
              <a:t>Выбирайте Центр </a:t>
            </a:r>
            <a:br>
              <a:rPr lang="ru-RU" sz="3600" dirty="0" smtClean="0"/>
            </a:br>
            <a:r>
              <a:rPr lang="ru-RU" sz="3600" dirty="0" smtClean="0"/>
              <a:t>«Специалист» – ведущего поставщика образовательных услуг в России! </a:t>
            </a:r>
            <a:endParaRPr lang="ru-RU" sz="3600" dirty="0"/>
          </a:p>
        </p:txBody>
      </p:sp>
    </p:spTree>
    <p:extLst>
      <p:ext uri="{BB962C8B-B14F-4D97-AF65-F5344CB8AC3E}">
        <p14:creationId xmlns:p14="http://schemas.microsoft.com/office/powerpoint/2010/main" val="132492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6000" y="4095784"/>
            <a:ext cx="10560000" cy="810000"/>
          </a:xfrm>
        </p:spPr>
        <p:txBody>
          <a:bodyPr anchor="b">
            <a:normAutofit/>
          </a:bodyPr>
          <a:lstStyle>
            <a:lvl1pPr algn="ctr">
              <a:defRPr sz="25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5000367"/>
            <a:ext cx="9144000" cy="455141"/>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Рисунок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3481" y="2635556"/>
            <a:ext cx="8265041" cy="1586888"/>
          </a:xfrm>
          <a:prstGeom prst="rect">
            <a:avLst/>
          </a:prstGeom>
        </p:spPr>
      </p:pic>
      <p:sp>
        <p:nvSpPr>
          <p:cNvPr id="10" name="Нижний колонтитул 3"/>
          <p:cNvSpPr>
            <a:spLocks noGrp="1"/>
          </p:cNvSpPr>
          <p:nvPr userDrawn="1"/>
        </p:nvSpPr>
        <p:spPr>
          <a:xfrm>
            <a:off x="4038600" y="6484254"/>
            <a:ext cx="4114800"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dirty="0" smtClean="0">
                <a:solidFill>
                  <a:sysClr val="window" lastClr="FFFFFF"/>
                </a:solidFill>
              </a:rPr>
              <a:t>www.specialist.ru</a:t>
            </a:r>
            <a:endParaRPr lang="ru-RU" sz="1600" dirty="0">
              <a:solidFill>
                <a:sysClr val="window" lastClr="FFFFFF"/>
              </a:solidFill>
            </a:endParaRPr>
          </a:p>
        </p:txBody>
      </p:sp>
    </p:spTree>
    <p:extLst>
      <p:ext uri="{BB962C8B-B14F-4D97-AF65-F5344CB8AC3E}">
        <p14:creationId xmlns:p14="http://schemas.microsoft.com/office/powerpoint/2010/main" val="3326185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Tree>
    <p:extLst>
      <p:ext uri="{BB962C8B-B14F-4D97-AF65-F5344CB8AC3E}">
        <p14:creationId xmlns:p14="http://schemas.microsoft.com/office/powerpoint/2010/main" val="819982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2457657"/>
            <a:ext cx="10515600" cy="3719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
        <p:nvSpPr>
          <p:cNvPr id="5" name="Текст 4"/>
          <p:cNvSpPr>
            <a:spLocks noGrp="1"/>
          </p:cNvSpPr>
          <p:nvPr>
            <p:ph type="body" sz="quarter" idx="11"/>
          </p:nvPr>
        </p:nvSpPr>
        <p:spPr>
          <a:xfrm>
            <a:off x="838200" y="1804173"/>
            <a:ext cx="10515600" cy="540000"/>
          </a:xfrm>
        </p:spPr>
        <p:txBody>
          <a:bodyPr/>
          <a:lstStyle>
            <a:lvl1pPr marL="0" indent="0">
              <a:buNone/>
              <a:defRPr>
                <a:solidFill>
                  <a:schemeClr val="accent3"/>
                </a:solidFill>
              </a:defRPr>
            </a:lvl1pPr>
          </a:lstStyle>
          <a:p>
            <a:pPr lvl="0"/>
            <a:r>
              <a:rPr lang="en-US" smtClean="0"/>
              <a:t>Click to edit Master text styles</a:t>
            </a:r>
          </a:p>
        </p:txBody>
      </p:sp>
    </p:spTree>
    <p:extLst>
      <p:ext uri="{BB962C8B-B14F-4D97-AF65-F5344CB8AC3E}">
        <p14:creationId xmlns:p14="http://schemas.microsoft.com/office/powerpoint/2010/main" val="3415294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582" y="222224"/>
            <a:ext cx="5177108" cy="3151371"/>
          </a:xfrm>
          <a:prstGeom prst="rect">
            <a:avLst/>
          </a:prstGeom>
        </p:spPr>
      </p:pic>
    </p:spTree>
    <p:extLst>
      <p:ext uri="{BB962C8B-B14F-4D97-AF65-F5344CB8AC3E}">
        <p14:creationId xmlns:p14="http://schemas.microsoft.com/office/powerpoint/2010/main" val="3385088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853215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853514"/>
            <a:ext cx="5157787" cy="651561"/>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853513"/>
            <a:ext cx="5183188" cy="6515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31770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98447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Tree>
    <p:extLst>
      <p:ext uri="{BB962C8B-B14F-4D97-AF65-F5344CB8AC3E}">
        <p14:creationId xmlns:p14="http://schemas.microsoft.com/office/powerpoint/2010/main" val="2310769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2625517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227503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3497755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4" name="Рисунок 3"/>
          <p:cNvPicPr>
            <a:picLocks noChangeAspect="1"/>
          </p:cNvPicPr>
          <p:nvPr userDrawn="1"/>
        </p:nvPicPr>
        <p:blipFill>
          <a:blip r:embed="rId2"/>
          <a:stretch>
            <a:fillRect/>
          </a:stretch>
        </p:blipFill>
        <p:spPr>
          <a:xfrm>
            <a:off x="2641379" y="1352550"/>
            <a:ext cx="6439191" cy="4688212"/>
          </a:xfrm>
          <a:prstGeom prst="rect">
            <a:avLst/>
          </a:prstGeom>
        </p:spPr>
      </p:pic>
      <p:sp>
        <p:nvSpPr>
          <p:cNvPr id="5" name="Заголовок 1"/>
          <p:cNvSpPr txBox="1">
            <a:spLocks/>
          </p:cNvSpPr>
          <p:nvPr userDrawn="1"/>
        </p:nvSpPr>
        <p:spPr>
          <a:xfrm>
            <a:off x="838200" y="3651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r>
              <a:rPr lang="ru-RU" sz="4000" dirty="0" smtClean="0"/>
              <a:t>Вопросы?</a:t>
            </a:r>
            <a:endParaRPr lang="ru-RU" sz="4000" dirty="0"/>
          </a:p>
        </p:txBody>
      </p:sp>
    </p:spTree>
    <p:extLst>
      <p:ext uri="{BB962C8B-B14F-4D97-AF65-F5344CB8AC3E}">
        <p14:creationId xmlns:p14="http://schemas.microsoft.com/office/powerpoint/2010/main" val="2183379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Последний слайд">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315" y="2943330"/>
            <a:ext cx="5177108" cy="3151371"/>
          </a:xfrm>
          <a:prstGeom prst="rect">
            <a:avLst/>
          </a:prstGeom>
        </p:spPr>
      </p:pic>
      <p:sp>
        <p:nvSpPr>
          <p:cNvPr id="16" name="Прямоугольник 15"/>
          <p:cNvSpPr/>
          <p:nvPr userDrawn="1"/>
        </p:nvSpPr>
        <p:spPr>
          <a:xfrm>
            <a:off x="1126994" y="2946605"/>
            <a:ext cx="1960793" cy="338554"/>
          </a:xfrm>
          <a:prstGeom prst="rect">
            <a:avLst/>
          </a:prstGeom>
        </p:spPr>
        <p:txBody>
          <a:bodyPr wrap="none">
            <a:spAutoFit/>
          </a:bodyPr>
          <a:lstStyle/>
          <a:p>
            <a:r>
              <a:rPr lang="en-US" sz="1600" b="1" dirty="0" smtClean="0">
                <a:solidFill>
                  <a:prstClr val="black">
                    <a:lumMod val="75000"/>
                    <a:lumOff val="25000"/>
                  </a:prstClr>
                </a:solidFill>
              </a:rPr>
              <a:t>info@specialist.ru</a:t>
            </a:r>
            <a:endParaRPr lang="en-US" sz="1600" b="1" dirty="0">
              <a:solidFill>
                <a:prstClr val="black">
                  <a:lumMod val="75000"/>
                  <a:lumOff val="25000"/>
                </a:prstClr>
              </a:solidFill>
            </a:endParaRPr>
          </a:p>
        </p:txBody>
      </p:sp>
      <p:sp>
        <p:nvSpPr>
          <p:cNvPr id="17" name="Прямоугольник 16"/>
          <p:cNvSpPr/>
          <p:nvPr userDrawn="1"/>
        </p:nvSpPr>
        <p:spPr>
          <a:xfrm>
            <a:off x="1126994" y="3288435"/>
            <a:ext cx="1947969" cy="338554"/>
          </a:xfrm>
          <a:prstGeom prst="rect">
            <a:avLst/>
          </a:prstGeom>
        </p:spPr>
        <p:txBody>
          <a:bodyPr wrap="none">
            <a:spAutoFit/>
          </a:bodyPr>
          <a:lstStyle/>
          <a:p>
            <a:r>
              <a:rPr lang="ru-RU" altLang="ru-RU" sz="1600" b="1" dirty="0" smtClean="0">
                <a:solidFill>
                  <a:prstClr val="black">
                    <a:lumMod val="75000"/>
                    <a:lumOff val="25000"/>
                  </a:prstClr>
                </a:solidFill>
              </a:rPr>
              <a:t>+7 (495) 232-32-16</a:t>
            </a:r>
            <a:endParaRPr lang="ru-RU" altLang="ru-RU" sz="1600" b="1" dirty="0">
              <a:solidFill>
                <a:prstClr val="black">
                  <a:lumMod val="75000"/>
                  <a:lumOff val="25000"/>
                </a:prstClr>
              </a:solidFill>
            </a:endParaRPr>
          </a:p>
        </p:txBody>
      </p:sp>
      <p:sp>
        <p:nvSpPr>
          <p:cNvPr id="18" name="Заголовок 1"/>
          <p:cNvSpPr txBox="1">
            <a:spLocks/>
          </p:cNvSpPr>
          <p:nvPr userDrawn="1"/>
        </p:nvSpPr>
        <p:spPr>
          <a:xfrm>
            <a:off x="838200" y="410160"/>
            <a:ext cx="10515600" cy="2220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pPr algn="ctr"/>
            <a:r>
              <a:rPr lang="ru-RU" sz="3600" dirty="0" smtClean="0"/>
              <a:t>Выбирайте Центр </a:t>
            </a:r>
            <a:br>
              <a:rPr lang="ru-RU" sz="3600" dirty="0" smtClean="0"/>
            </a:br>
            <a:r>
              <a:rPr lang="ru-RU" sz="3600" dirty="0" smtClean="0"/>
              <a:t>«Специалист» – ведущего поставщика образовательных услуг в России! </a:t>
            </a:r>
            <a:endParaRPr lang="ru-RU" sz="3600" dirty="0"/>
          </a:p>
        </p:txBody>
      </p:sp>
    </p:spTree>
    <p:extLst>
      <p:ext uri="{BB962C8B-B14F-4D97-AF65-F5344CB8AC3E}">
        <p14:creationId xmlns:p14="http://schemas.microsoft.com/office/powerpoint/2010/main" val="2625675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6000" y="4095784"/>
            <a:ext cx="10560000" cy="810000"/>
          </a:xfrm>
        </p:spPr>
        <p:txBody>
          <a:bodyPr anchor="b">
            <a:normAutofit/>
          </a:bodyPr>
          <a:lstStyle>
            <a:lvl1pPr algn="ctr">
              <a:defRPr sz="25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5000367"/>
            <a:ext cx="9144000" cy="455141"/>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Рисунок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3481" y="2635556"/>
            <a:ext cx="8265041" cy="1586888"/>
          </a:xfrm>
          <a:prstGeom prst="rect">
            <a:avLst/>
          </a:prstGeom>
        </p:spPr>
      </p:pic>
      <p:sp>
        <p:nvSpPr>
          <p:cNvPr id="10" name="Нижний колонтитул 3"/>
          <p:cNvSpPr>
            <a:spLocks noGrp="1"/>
          </p:cNvSpPr>
          <p:nvPr userDrawn="1"/>
        </p:nvSpPr>
        <p:spPr>
          <a:xfrm>
            <a:off x="4038600" y="6484254"/>
            <a:ext cx="4114800"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dirty="0" smtClean="0">
                <a:solidFill>
                  <a:sysClr val="window" lastClr="FFFFFF"/>
                </a:solidFill>
              </a:rPr>
              <a:t>www.specialist.ru</a:t>
            </a:r>
            <a:endParaRPr lang="ru-RU" sz="1600" dirty="0">
              <a:solidFill>
                <a:sysClr val="window" lastClr="FFFFFF"/>
              </a:solidFill>
            </a:endParaRPr>
          </a:p>
        </p:txBody>
      </p:sp>
    </p:spTree>
    <p:extLst>
      <p:ext uri="{BB962C8B-B14F-4D97-AF65-F5344CB8AC3E}">
        <p14:creationId xmlns:p14="http://schemas.microsoft.com/office/powerpoint/2010/main" val="4193683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Tree>
    <p:extLst>
      <p:ext uri="{BB962C8B-B14F-4D97-AF65-F5344CB8AC3E}">
        <p14:creationId xmlns:p14="http://schemas.microsoft.com/office/powerpoint/2010/main" val="3057463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2457657"/>
            <a:ext cx="10515600" cy="3719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
        <p:nvSpPr>
          <p:cNvPr id="5" name="Текст 4"/>
          <p:cNvSpPr>
            <a:spLocks noGrp="1"/>
          </p:cNvSpPr>
          <p:nvPr>
            <p:ph type="body" sz="quarter" idx="11"/>
          </p:nvPr>
        </p:nvSpPr>
        <p:spPr>
          <a:xfrm>
            <a:off x="838200" y="1804173"/>
            <a:ext cx="10515600" cy="540000"/>
          </a:xfrm>
        </p:spPr>
        <p:txBody>
          <a:bodyPr/>
          <a:lstStyle>
            <a:lvl1pPr marL="0" indent="0">
              <a:buNone/>
              <a:defRPr>
                <a:solidFill>
                  <a:schemeClr val="accent3"/>
                </a:solidFill>
              </a:defRPr>
            </a:lvl1pPr>
          </a:lstStyle>
          <a:p>
            <a:pPr lvl="0"/>
            <a:r>
              <a:rPr lang="en-US" smtClean="0"/>
              <a:t>Click to edit Master text styles</a:t>
            </a:r>
          </a:p>
        </p:txBody>
      </p:sp>
    </p:spTree>
    <p:extLst>
      <p:ext uri="{BB962C8B-B14F-4D97-AF65-F5344CB8AC3E}">
        <p14:creationId xmlns:p14="http://schemas.microsoft.com/office/powerpoint/2010/main" val="3590680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582" y="222224"/>
            <a:ext cx="5177108" cy="3151371"/>
          </a:xfrm>
          <a:prstGeom prst="rect">
            <a:avLst/>
          </a:prstGeom>
        </p:spPr>
      </p:pic>
    </p:spTree>
    <p:extLst>
      <p:ext uri="{BB962C8B-B14F-4D97-AF65-F5344CB8AC3E}">
        <p14:creationId xmlns:p14="http://schemas.microsoft.com/office/powerpoint/2010/main" val="4145054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6388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2457657"/>
            <a:ext cx="10515600" cy="3719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Номер слайда 6"/>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sp>
        <p:nvSpPr>
          <p:cNvPr id="5" name="Текст 4"/>
          <p:cNvSpPr>
            <a:spLocks noGrp="1"/>
          </p:cNvSpPr>
          <p:nvPr>
            <p:ph type="body" sz="quarter" idx="11"/>
          </p:nvPr>
        </p:nvSpPr>
        <p:spPr>
          <a:xfrm>
            <a:off x="838200" y="1804173"/>
            <a:ext cx="10515600" cy="540000"/>
          </a:xfrm>
        </p:spPr>
        <p:txBody>
          <a:bodyPr/>
          <a:lstStyle>
            <a:lvl1pPr marL="0" indent="0">
              <a:buNone/>
              <a:defRPr>
                <a:solidFill>
                  <a:schemeClr val="accent3"/>
                </a:solidFill>
              </a:defRPr>
            </a:lvl1pPr>
          </a:lstStyle>
          <a:p>
            <a:pPr lvl="0"/>
            <a:r>
              <a:rPr lang="en-US" smtClean="0"/>
              <a:t>Click to edit Master text styles</a:t>
            </a:r>
          </a:p>
        </p:txBody>
      </p:sp>
    </p:spTree>
    <p:extLst>
      <p:ext uri="{BB962C8B-B14F-4D97-AF65-F5344CB8AC3E}">
        <p14:creationId xmlns:p14="http://schemas.microsoft.com/office/powerpoint/2010/main" val="2275345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853514"/>
            <a:ext cx="5157787" cy="651561"/>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853513"/>
            <a:ext cx="5183188" cy="6515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947404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3586980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22370252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1566505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1372949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4" name="Рисунок 3"/>
          <p:cNvPicPr>
            <a:picLocks noChangeAspect="1"/>
          </p:cNvPicPr>
          <p:nvPr userDrawn="1"/>
        </p:nvPicPr>
        <p:blipFill>
          <a:blip r:embed="rId2"/>
          <a:stretch>
            <a:fillRect/>
          </a:stretch>
        </p:blipFill>
        <p:spPr>
          <a:xfrm>
            <a:off x="2641379" y="1352550"/>
            <a:ext cx="6439191" cy="4688212"/>
          </a:xfrm>
          <a:prstGeom prst="rect">
            <a:avLst/>
          </a:prstGeom>
        </p:spPr>
      </p:pic>
      <p:sp>
        <p:nvSpPr>
          <p:cNvPr id="5" name="Заголовок 1"/>
          <p:cNvSpPr txBox="1">
            <a:spLocks/>
          </p:cNvSpPr>
          <p:nvPr userDrawn="1"/>
        </p:nvSpPr>
        <p:spPr>
          <a:xfrm>
            <a:off x="838200" y="3651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r>
              <a:rPr lang="ru-RU" sz="4000" dirty="0" smtClean="0"/>
              <a:t>Вопросы?</a:t>
            </a:r>
            <a:endParaRPr lang="ru-RU" sz="4000" dirty="0"/>
          </a:p>
        </p:txBody>
      </p:sp>
    </p:spTree>
    <p:extLst>
      <p:ext uri="{BB962C8B-B14F-4D97-AF65-F5344CB8AC3E}">
        <p14:creationId xmlns:p14="http://schemas.microsoft.com/office/powerpoint/2010/main" val="18638896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Последний слайд">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1519AFA1-E01F-4869-9A2C-AE6B64FF5724}" type="slidenum">
              <a:rPr lang="ru-RU" smtClean="0">
                <a:solidFill>
                  <a:prstClr val="white"/>
                </a:solidFill>
              </a:rPr>
              <a:pPr/>
              <a:t>‹#›</a:t>
            </a:fld>
            <a:endParaRPr lang="ru-RU" dirty="0">
              <a:solidFill>
                <a:prstClr val="white"/>
              </a:solidFill>
            </a:endParaRPr>
          </a:p>
        </p:txBody>
      </p:sp>
      <p:pic>
        <p:nvPicPr>
          <p:cNvPr id="14" name="Рисунок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315" y="2943330"/>
            <a:ext cx="5177108" cy="3151371"/>
          </a:xfrm>
          <a:prstGeom prst="rect">
            <a:avLst/>
          </a:prstGeom>
        </p:spPr>
      </p:pic>
      <p:sp>
        <p:nvSpPr>
          <p:cNvPr id="16" name="Прямоугольник 15"/>
          <p:cNvSpPr/>
          <p:nvPr userDrawn="1"/>
        </p:nvSpPr>
        <p:spPr>
          <a:xfrm>
            <a:off x="1126994" y="2946605"/>
            <a:ext cx="1701235" cy="338554"/>
          </a:xfrm>
          <a:prstGeom prst="rect">
            <a:avLst/>
          </a:prstGeom>
        </p:spPr>
        <p:txBody>
          <a:bodyPr wrap="none">
            <a:spAutoFit/>
          </a:bodyPr>
          <a:lstStyle/>
          <a:p>
            <a:r>
              <a:rPr lang="en-US" sz="1600" b="1" dirty="0" smtClean="0">
                <a:solidFill>
                  <a:prstClr val="black">
                    <a:lumMod val="75000"/>
                    <a:lumOff val="25000"/>
                  </a:prstClr>
                </a:solidFill>
              </a:rPr>
              <a:t>info@specialist.ru</a:t>
            </a:r>
            <a:endParaRPr lang="en-US" sz="1600" b="1" dirty="0">
              <a:solidFill>
                <a:prstClr val="black">
                  <a:lumMod val="75000"/>
                  <a:lumOff val="25000"/>
                </a:prstClr>
              </a:solidFill>
            </a:endParaRPr>
          </a:p>
        </p:txBody>
      </p:sp>
      <p:sp>
        <p:nvSpPr>
          <p:cNvPr id="17" name="Прямоугольник 16"/>
          <p:cNvSpPr/>
          <p:nvPr userDrawn="1"/>
        </p:nvSpPr>
        <p:spPr>
          <a:xfrm>
            <a:off x="1126994" y="3288435"/>
            <a:ext cx="1947393" cy="338554"/>
          </a:xfrm>
          <a:prstGeom prst="rect">
            <a:avLst/>
          </a:prstGeom>
        </p:spPr>
        <p:txBody>
          <a:bodyPr wrap="none">
            <a:spAutoFit/>
          </a:bodyPr>
          <a:lstStyle/>
          <a:p>
            <a:r>
              <a:rPr lang="ru-RU" altLang="ru-RU" sz="1600" b="1" dirty="0" smtClean="0">
                <a:solidFill>
                  <a:prstClr val="black">
                    <a:lumMod val="75000"/>
                    <a:lumOff val="25000"/>
                  </a:prstClr>
                </a:solidFill>
              </a:rPr>
              <a:t>+7 (495) 232-32-16</a:t>
            </a:r>
            <a:endParaRPr lang="ru-RU" altLang="ru-RU" sz="1600" b="1" dirty="0">
              <a:solidFill>
                <a:prstClr val="black">
                  <a:lumMod val="75000"/>
                  <a:lumOff val="25000"/>
                </a:prstClr>
              </a:solidFill>
            </a:endParaRPr>
          </a:p>
        </p:txBody>
      </p:sp>
      <p:sp>
        <p:nvSpPr>
          <p:cNvPr id="18" name="Заголовок 1"/>
          <p:cNvSpPr txBox="1">
            <a:spLocks/>
          </p:cNvSpPr>
          <p:nvPr userDrawn="1"/>
        </p:nvSpPr>
        <p:spPr>
          <a:xfrm>
            <a:off x="838200" y="410160"/>
            <a:ext cx="10515600" cy="2220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a:lstStyle>
          <a:p>
            <a:pPr algn="ctr"/>
            <a:r>
              <a:rPr lang="ru-RU" sz="3600" dirty="0" smtClean="0"/>
              <a:t>Выбирайте Центр </a:t>
            </a:r>
            <a:br>
              <a:rPr lang="ru-RU" sz="3600" dirty="0" smtClean="0"/>
            </a:br>
            <a:r>
              <a:rPr lang="ru-RU" sz="3600" dirty="0" smtClean="0"/>
              <a:t>«Специалист» – ведущего поставщика образовательных услуг в России! </a:t>
            </a:r>
            <a:endParaRPr lang="ru-RU" sz="3600" dirty="0"/>
          </a:p>
        </p:txBody>
      </p:sp>
    </p:spTree>
    <p:extLst>
      <p:ext uri="{BB962C8B-B14F-4D97-AF65-F5344CB8AC3E}">
        <p14:creationId xmlns:p14="http://schemas.microsoft.com/office/powerpoint/2010/main" val="208057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582" y="222224"/>
            <a:ext cx="5177108" cy="3151371"/>
          </a:xfrm>
          <a:prstGeom prst="rect">
            <a:avLst/>
          </a:prstGeom>
        </p:spPr>
      </p:pic>
    </p:spTree>
    <p:extLst>
      <p:ext uri="{BB962C8B-B14F-4D97-AF65-F5344CB8AC3E}">
        <p14:creationId xmlns:p14="http://schemas.microsoft.com/office/powerpoint/2010/main" val="78842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24755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853514"/>
            <a:ext cx="5157787" cy="651561"/>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853513"/>
            <a:ext cx="5183188" cy="6515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42961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79317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91231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519AFA1-E01F-4869-9A2C-AE6B64FF5724}" type="slidenum">
              <a:rPr lang="ru-RU"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113799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specialist.ru/"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hyperlink" Target="http://www.specialist.ru/"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3.png"/><Relationship Id="rId2" Type="http://schemas.openxmlformats.org/officeDocument/2006/relationships/slideLayout" Target="../slideLayouts/slideLayout26.xml"/><Relationship Id="rId16" Type="http://schemas.openxmlformats.org/officeDocument/2006/relationships/hyperlink" Target="http://www.specialist.ru/"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7E7"/>
        </a:solidFill>
        <a:effectLst/>
      </p:bgPr>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60472" y="6380054"/>
            <a:ext cx="2893329" cy="292584"/>
          </a:xfrm>
          <a:prstGeom prst="rect">
            <a:avLst/>
          </a:prstGeom>
        </p:spPr>
      </p:pic>
      <p:pic>
        <p:nvPicPr>
          <p:cNvPr id="9" name="Объект 7"/>
          <p:cNvPicPr>
            <a:picLocks noGrp="1"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8201" y="6189230"/>
            <a:ext cx="2706332" cy="483408"/>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defRPr>
            </a:lvl1pPr>
          </a:lstStyle>
          <a:p>
            <a:fld id="{1519AFA1-E01F-4869-9A2C-AE6B64FF5724}" type="slidenum">
              <a:rPr lang="ru-RU" smtClean="0">
                <a:solidFill>
                  <a:prstClr val="white"/>
                </a:solidFill>
              </a:rPr>
              <a:pPr/>
              <a:t>‹#›</a:t>
            </a:fld>
            <a:endParaRPr lang="ru-RU" dirty="0">
              <a:solidFill>
                <a:prstClr val="white"/>
              </a:solidFill>
            </a:endParaRPr>
          </a:p>
        </p:txBody>
      </p:sp>
      <p:sp>
        <p:nvSpPr>
          <p:cNvPr id="10" name="Нижний колонтитул 2">
            <a:hlinkClick r:id="rId16"/>
          </p:cNvPr>
          <p:cNvSpPr>
            <a:spLocks noGrp="1"/>
          </p:cNvSpPr>
          <p:nvPr userDrawn="1"/>
        </p:nvSpPr>
        <p:spPr>
          <a:xfrm>
            <a:off x="8816547" y="6339473"/>
            <a:ext cx="2537253"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dirty="0" smtClean="0">
                <a:solidFill>
                  <a:prstClr val="white"/>
                </a:solidFill>
              </a:rPr>
              <a:t>www.specialist.ru</a:t>
            </a:r>
            <a:endParaRPr lang="ru-RU" sz="1200" b="1" dirty="0">
              <a:solidFill>
                <a:prstClr val="white"/>
              </a:solidFill>
            </a:endParaRPr>
          </a:p>
        </p:txBody>
      </p:sp>
    </p:spTree>
    <p:extLst>
      <p:ext uri="{BB962C8B-B14F-4D97-AF65-F5344CB8AC3E}">
        <p14:creationId xmlns:p14="http://schemas.microsoft.com/office/powerpoint/2010/main" val="3466194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7"/>
        </a:buBlip>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17"/>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17"/>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9E7E7"/>
        </a:solidFill>
        <a:effectLst/>
      </p:bgPr>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60472" y="6380054"/>
            <a:ext cx="2893329" cy="292584"/>
          </a:xfrm>
          <a:prstGeom prst="rect">
            <a:avLst/>
          </a:prstGeom>
        </p:spPr>
      </p:pic>
      <p:pic>
        <p:nvPicPr>
          <p:cNvPr id="9" name="Объект 7"/>
          <p:cNvPicPr>
            <a:picLocks noGrp="1"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8201" y="6189230"/>
            <a:ext cx="2706332" cy="483408"/>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defRPr>
            </a:lvl1pPr>
          </a:lstStyle>
          <a:p>
            <a:fld id="{1519AFA1-E01F-4869-9A2C-AE6B64FF5724}" type="slidenum">
              <a:rPr lang="ru-RU" smtClean="0">
                <a:solidFill>
                  <a:prstClr val="white"/>
                </a:solidFill>
              </a:rPr>
              <a:pPr/>
              <a:t>‹#›</a:t>
            </a:fld>
            <a:endParaRPr lang="ru-RU" dirty="0">
              <a:solidFill>
                <a:prstClr val="white"/>
              </a:solidFill>
            </a:endParaRPr>
          </a:p>
        </p:txBody>
      </p:sp>
      <p:sp>
        <p:nvSpPr>
          <p:cNvPr id="10" name="Нижний колонтитул 2">
            <a:hlinkClick r:id="rId16"/>
          </p:cNvPr>
          <p:cNvSpPr>
            <a:spLocks noGrp="1"/>
          </p:cNvSpPr>
          <p:nvPr userDrawn="1"/>
        </p:nvSpPr>
        <p:spPr>
          <a:xfrm>
            <a:off x="8816547" y="6339473"/>
            <a:ext cx="2537253"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dirty="0" smtClean="0">
                <a:solidFill>
                  <a:prstClr val="white"/>
                </a:solidFill>
              </a:rPr>
              <a:t>www.specialist.ru</a:t>
            </a:r>
            <a:endParaRPr lang="ru-RU" sz="1200" b="1" dirty="0">
              <a:solidFill>
                <a:prstClr val="white"/>
              </a:solidFill>
            </a:endParaRPr>
          </a:p>
        </p:txBody>
      </p:sp>
    </p:spTree>
    <p:extLst>
      <p:ext uri="{BB962C8B-B14F-4D97-AF65-F5344CB8AC3E}">
        <p14:creationId xmlns:p14="http://schemas.microsoft.com/office/powerpoint/2010/main" val="41352064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7"/>
        </a:buBlip>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17"/>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17"/>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9E7E7"/>
        </a:solidFill>
        <a:effectLst/>
      </p:bgPr>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60472" y="6380054"/>
            <a:ext cx="2893329" cy="292584"/>
          </a:xfrm>
          <a:prstGeom prst="rect">
            <a:avLst/>
          </a:prstGeom>
        </p:spPr>
      </p:pic>
      <p:pic>
        <p:nvPicPr>
          <p:cNvPr id="9" name="Объект 7"/>
          <p:cNvPicPr>
            <a:picLocks noGrp="1"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8201" y="6189230"/>
            <a:ext cx="2706332" cy="483408"/>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defRPr>
            </a:lvl1pPr>
          </a:lstStyle>
          <a:p>
            <a:fld id="{1519AFA1-E01F-4869-9A2C-AE6B64FF5724}" type="slidenum">
              <a:rPr lang="ru-RU" smtClean="0">
                <a:solidFill>
                  <a:prstClr val="white"/>
                </a:solidFill>
              </a:rPr>
              <a:pPr/>
              <a:t>‹#›</a:t>
            </a:fld>
            <a:endParaRPr lang="ru-RU" dirty="0">
              <a:solidFill>
                <a:prstClr val="white"/>
              </a:solidFill>
            </a:endParaRPr>
          </a:p>
        </p:txBody>
      </p:sp>
      <p:sp>
        <p:nvSpPr>
          <p:cNvPr id="10" name="Нижний колонтитул 2">
            <a:hlinkClick r:id="rId16"/>
          </p:cNvPr>
          <p:cNvSpPr>
            <a:spLocks noGrp="1"/>
          </p:cNvSpPr>
          <p:nvPr userDrawn="1"/>
        </p:nvSpPr>
        <p:spPr>
          <a:xfrm>
            <a:off x="8816547" y="6339473"/>
            <a:ext cx="2537253" cy="373746"/>
          </a:xfrm>
          <a:prstGeom prst="rect">
            <a:avLst/>
          </a:prstGeom>
        </p:spPr>
        <p:txBody>
          <a:bodyPr vert="horz" lIns="91440" tIns="45720" rIns="91440" bIns="45720" rtlCol="0" anchor="ctr"/>
          <a:lstStyle>
            <a:defPPr>
              <a:defRPr lang="ru-RU"/>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dirty="0" smtClean="0">
                <a:solidFill>
                  <a:prstClr val="white"/>
                </a:solidFill>
              </a:rPr>
              <a:t>www.specialist.ru</a:t>
            </a:r>
            <a:endParaRPr lang="ru-RU" sz="1200" b="1" dirty="0">
              <a:solidFill>
                <a:prstClr val="white"/>
              </a:solidFill>
            </a:endParaRPr>
          </a:p>
        </p:txBody>
      </p:sp>
    </p:spTree>
    <p:extLst>
      <p:ext uri="{BB962C8B-B14F-4D97-AF65-F5344CB8AC3E}">
        <p14:creationId xmlns:p14="http://schemas.microsoft.com/office/powerpoint/2010/main" val="15986570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defTabSz="914400" rtl="0" eaLnBrk="1" latinLnBrk="0" hangingPunct="1">
        <a:lnSpc>
          <a:spcPct val="90000"/>
        </a:lnSpc>
        <a:spcBef>
          <a:spcPct val="0"/>
        </a:spcBef>
        <a:buNone/>
        <a:defRPr sz="4000" b="1" kern="1200">
          <a:solidFill>
            <a:srgbClr val="2E75B6"/>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7"/>
        </a:buBlip>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17"/>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17"/>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17"/>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mailto:sminiurov@specialist.ru"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hyperlink" Target="http://www.minyurov.com/" TargetMode="External"/><Relationship Id="rId5" Type="http://schemas.openxmlformats.org/officeDocument/2006/relationships/image" Target="../media/image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816000" y="4095783"/>
            <a:ext cx="10560000" cy="1359725"/>
          </a:xfrm>
        </p:spPr>
        <p:txBody>
          <a:bodyPr>
            <a:noAutofit/>
          </a:bodyPr>
          <a:lstStyle/>
          <a:p>
            <a:r>
              <a:rPr lang="ru-RU" sz="3600" b="0" dirty="0"/>
              <a:t>Оптимизация в памяти базы данных для Microsoft SQL 2014 и 2016</a:t>
            </a:r>
            <a:endParaRPr lang="ru-RU" sz="3600" b="0" dirty="0"/>
          </a:p>
        </p:txBody>
      </p:sp>
      <p:sp>
        <p:nvSpPr>
          <p:cNvPr id="5" name="Подзаголовок 4"/>
          <p:cNvSpPr>
            <a:spLocks noGrp="1"/>
          </p:cNvSpPr>
          <p:nvPr>
            <p:ph type="subTitle" idx="1"/>
          </p:nvPr>
        </p:nvSpPr>
        <p:spPr>
          <a:xfrm>
            <a:off x="3048000" y="6402859"/>
            <a:ext cx="8850775" cy="455141"/>
          </a:xfrm>
        </p:spPr>
        <p:txBody>
          <a:bodyPr/>
          <a:lstStyle/>
          <a:p>
            <a:pPr algn="r"/>
            <a:r>
              <a:rPr lang="ru-RU" dirty="0" smtClean="0"/>
              <a:t>Минюров Сергей</a:t>
            </a:r>
            <a:endParaRPr lang="ru-RU" dirty="0"/>
          </a:p>
        </p:txBody>
      </p:sp>
    </p:spTree>
    <p:extLst>
      <p:ext uri="{BB962C8B-B14F-4D97-AF65-F5344CB8AC3E}">
        <p14:creationId xmlns:p14="http://schemas.microsoft.com/office/powerpoint/2010/main" val="3896175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2853" y="0"/>
            <a:ext cx="11599147" cy="1325563"/>
          </a:xfrm>
        </p:spPr>
        <p:txBody>
          <a:bodyPr/>
          <a:lstStyle/>
          <a:p>
            <a:r>
              <a:rPr lang="ru-RU" dirty="0" smtClean="0"/>
              <a:t>Требования и </a:t>
            </a:r>
            <a:r>
              <a:rPr lang="ru-RU" dirty="0" smtClean="0"/>
              <a:t>ограничения к серверу БД</a:t>
            </a:r>
            <a:endParaRPr lang="ru-RU" dirty="0"/>
          </a:p>
        </p:txBody>
      </p:sp>
      <p:sp>
        <p:nvSpPr>
          <p:cNvPr id="3" name="Объект 2"/>
          <p:cNvSpPr>
            <a:spLocks noGrp="1"/>
          </p:cNvSpPr>
          <p:nvPr>
            <p:ph idx="1"/>
          </p:nvPr>
        </p:nvSpPr>
        <p:spPr>
          <a:xfrm>
            <a:off x="592853" y="1366580"/>
            <a:ext cx="11599147" cy="5144756"/>
          </a:xfrm>
        </p:spPr>
        <p:txBody>
          <a:bodyPr>
            <a:normAutofit/>
          </a:bodyPr>
          <a:lstStyle/>
          <a:p>
            <a:r>
              <a:rPr lang="ru-RU" sz="2400" dirty="0" smtClean="0"/>
              <a:t>64-разрядный выпуск </a:t>
            </a:r>
            <a:r>
              <a:rPr lang="en-US" sz="2400" dirty="0" smtClean="0"/>
              <a:t>SQL Server 2014 Enterprise, Developer </a:t>
            </a:r>
            <a:r>
              <a:rPr lang="ru-RU" sz="2400" dirty="0" smtClean="0"/>
              <a:t>или </a:t>
            </a:r>
            <a:r>
              <a:rPr lang="en-US" sz="2400" dirty="0" smtClean="0"/>
              <a:t>Evaluation.</a:t>
            </a:r>
            <a:endParaRPr lang="ru-RU" sz="2400" dirty="0" smtClean="0"/>
          </a:p>
          <a:p>
            <a:r>
              <a:rPr lang="ru-RU" sz="2400" dirty="0"/>
              <a:t>Нельзя изменять таблицы, процедуры и типы, ограниченный синтаксис для ХП</a:t>
            </a:r>
            <a:r>
              <a:rPr lang="ru-RU" sz="2400" dirty="0" smtClean="0"/>
              <a:t>.</a:t>
            </a:r>
          </a:p>
          <a:p>
            <a:r>
              <a:rPr lang="ru-RU" sz="2400" dirty="0" smtClean="0"/>
              <a:t>Общий </a:t>
            </a:r>
            <a:r>
              <a:rPr lang="ru-RU" sz="2400" dirty="0"/>
              <a:t>объем памяти всех устойчивых таблиц в базе данных не должен превышать 250 ГБ.</a:t>
            </a:r>
          </a:p>
          <a:p>
            <a:r>
              <a:rPr lang="ru-RU" sz="2400" dirty="0" smtClean="0"/>
              <a:t>Свободного </a:t>
            </a:r>
            <a:r>
              <a:rPr lang="ru-RU" sz="2400" dirty="0" smtClean="0"/>
              <a:t>места на диске требуется вдвое больше, чем для хранимых и оптимизированных для памяти таблиц.</a:t>
            </a:r>
          </a:p>
          <a:p>
            <a:r>
              <a:rPr lang="ru-RU" sz="2400" dirty="0" smtClean="0"/>
              <a:t>Для использования In-Memory OLTP необходимо, чтобы процессор поддерживал инструкцию </a:t>
            </a:r>
            <a:r>
              <a:rPr lang="ru-RU" sz="2400" b="1" dirty="0" smtClean="0"/>
              <a:t>cmpxchg16b</a:t>
            </a:r>
            <a:r>
              <a:rPr lang="ru-RU" sz="2400" dirty="0" smtClean="0"/>
              <a:t>.</a:t>
            </a:r>
          </a:p>
          <a:p>
            <a:r>
              <a:rPr lang="ru-RU" sz="2400" dirty="0" smtClean="0"/>
              <a:t>Оптимальная </a:t>
            </a:r>
            <a:r>
              <a:rPr lang="ru-RU" sz="2400" dirty="0" smtClean="0"/>
              <a:t>работу на системах с 2 или 4 сокетами и меньше чем с 60 ядрами.</a:t>
            </a:r>
          </a:p>
          <a:p>
            <a:r>
              <a:rPr lang="ru-RU" sz="2400" dirty="0" smtClean="0"/>
              <a:t>Необходимо включить быструю инициализацию файлов </a:t>
            </a:r>
            <a:endParaRPr lang="ru-RU" sz="2400" dirty="0"/>
          </a:p>
        </p:txBody>
      </p:sp>
    </p:spTree>
    <p:extLst>
      <p:ext uri="{BB962C8B-B14F-4D97-AF65-F5344CB8AC3E}">
        <p14:creationId xmlns:p14="http://schemas.microsoft.com/office/powerpoint/2010/main" val="2608211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1353800" cy="1325563"/>
          </a:xfrm>
        </p:spPr>
        <p:txBody>
          <a:bodyPr/>
          <a:lstStyle/>
          <a:p>
            <a:r>
              <a:rPr lang="ru-RU" dirty="0" smtClean="0"/>
              <a:t>Колоночный индекс: </a:t>
            </a:r>
            <a:r>
              <a:rPr lang="ru-RU" dirty="0" err="1" smtClean="0"/>
              <a:t>необновляемый</a:t>
            </a:r>
            <a:r>
              <a:rPr lang="ru-RU" dirty="0" smtClean="0"/>
              <a:t> (</a:t>
            </a:r>
            <a:r>
              <a:rPr lang="en-US" dirty="0" smtClean="0"/>
              <a:t>2012</a:t>
            </a:r>
            <a:r>
              <a:rPr lang="ru-RU" dirty="0" smtClean="0"/>
              <a:t>)</a:t>
            </a:r>
            <a:r>
              <a:rPr lang="en-US" dirty="0" smtClean="0"/>
              <a:t/>
            </a:r>
            <a:br>
              <a:rPr lang="en-US" dirty="0" smtClean="0"/>
            </a:br>
            <a:r>
              <a:rPr lang="en-US" sz="2800" b="1" dirty="0" smtClean="0"/>
              <a:t>In-Memory OLAP</a:t>
            </a:r>
            <a:r>
              <a:rPr lang="ru-RU" sz="2800" b="1" dirty="0" smtClean="0"/>
              <a:t> (</a:t>
            </a:r>
            <a:r>
              <a:rPr lang="en-US" sz="2800" b="1" dirty="0" err="1" smtClean="0"/>
              <a:t>VertiPaq</a:t>
            </a:r>
            <a:r>
              <a:rPr lang="en-US" sz="2800" b="1" dirty="0" smtClean="0"/>
              <a:t>, </a:t>
            </a:r>
            <a:r>
              <a:rPr lang="en-US" sz="2800" b="1" dirty="0" err="1" smtClean="0"/>
              <a:t>xVelocity</a:t>
            </a:r>
            <a:r>
              <a:rPr lang="ru-RU" sz="2800" b="1" dirty="0" smtClean="0"/>
              <a:t>)</a:t>
            </a:r>
            <a:endParaRPr lang="ru-RU" sz="3600" b="1"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 y="1690688"/>
            <a:ext cx="3600450" cy="4635579"/>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0" y="1837611"/>
            <a:ext cx="3962400" cy="4488656"/>
          </a:xfrm>
          <a:prstGeom prst="rect">
            <a:avLst/>
          </a:prstGeom>
        </p:spPr>
      </p:pic>
    </p:spTree>
    <p:extLst>
      <p:ext uri="{BB962C8B-B14F-4D97-AF65-F5344CB8AC3E}">
        <p14:creationId xmlns:p14="http://schemas.microsoft.com/office/powerpoint/2010/main" val="2995697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1353800" cy="1325563"/>
          </a:xfrm>
        </p:spPr>
        <p:txBody>
          <a:bodyPr/>
          <a:lstStyle/>
          <a:p>
            <a:r>
              <a:rPr lang="ru-RU" dirty="0" smtClean="0"/>
              <a:t>Колоночный индекс: обновляемый (</a:t>
            </a:r>
            <a:r>
              <a:rPr lang="en-US" dirty="0" smtClean="0"/>
              <a:t>201</a:t>
            </a:r>
            <a:r>
              <a:rPr lang="ru-RU" dirty="0" smtClean="0"/>
              <a:t>4</a:t>
            </a:r>
            <a:r>
              <a:rPr lang="ru-RU" dirty="0" smtClean="0"/>
              <a:t>)</a:t>
            </a:r>
            <a:r>
              <a:rPr lang="en-US" dirty="0" smtClean="0"/>
              <a:t/>
            </a:r>
            <a:br>
              <a:rPr lang="en-US" dirty="0" smtClean="0"/>
            </a:br>
            <a:r>
              <a:rPr lang="en-US" sz="2800" b="1" dirty="0" smtClean="0"/>
              <a:t>In-Memory OLTP (</a:t>
            </a:r>
            <a:r>
              <a:rPr lang="en-US" sz="2800" b="1" dirty="0" err="1" smtClean="0"/>
              <a:t>Hekaton</a:t>
            </a:r>
            <a:r>
              <a:rPr lang="en-US" sz="2800" b="1" dirty="0" smtClean="0"/>
              <a:t>)</a:t>
            </a:r>
            <a:endParaRPr lang="ru-RU" sz="4800" b="1"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 y="1690688"/>
            <a:ext cx="3600450" cy="4635579"/>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474" y="1690688"/>
            <a:ext cx="5991225" cy="4626360"/>
          </a:xfrm>
          <a:prstGeom prst="rect">
            <a:avLst/>
          </a:prstGeom>
        </p:spPr>
      </p:pic>
      <p:sp>
        <p:nvSpPr>
          <p:cNvPr id="5" name="TextBox 4"/>
          <p:cNvSpPr txBox="1"/>
          <p:nvPr/>
        </p:nvSpPr>
        <p:spPr>
          <a:xfrm>
            <a:off x="8882743" y="2723104"/>
            <a:ext cx="15210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Delete bitmap</a:t>
            </a:r>
            <a:endParaRPr lang="en-US" dirty="0"/>
          </a:p>
        </p:txBody>
      </p:sp>
    </p:spTree>
    <p:extLst>
      <p:ext uri="{BB962C8B-B14F-4D97-AF65-F5344CB8AC3E}">
        <p14:creationId xmlns:p14="http://schemas.microsoft.com/office/powerpoint/2010/main" val="1186977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0327" y="0"/>
            <a:ext cx="10515600" cy="1325563"/>
          </a:xfrm>
        </p:spPr>
        <p:txBody>
          <a:bodyPr/>
          <a:lstStyle/>
          <a:p>
            <a:r>
              <a:rPr lang="ru-RU" dirty="0" smtClean="0"/>
              <a:t>Таблицы в памяти</a:t>
            </a:r>
            <a:endParaRPr lang="ru-RU" dirty="0"/>
          </a:p>
        </p:txBody>
      </p:sp>
      <p:sp>
        <p:nvSpPr>
          <p:cNvPr id="3" name="Объект 2"/>
          <p:cNvSpPr>
            <a:spLocks noGrp="1"/>
          </p:cNvSpPr>
          <p:nvPr>
            <p:ph idx="1"/>
          </p:nvPr>
        </p:nvSpPr>
        <p:spPr>
          <a:xfrm>
            <a:off x="680977" y="1325562"/>
            <a:ext cx="6958313" cy="5532437"/>
          </a:xfrm>
        </p:spPr>
        <p:txBody>
          <a:bodyPr>
            <a:normAutofit/>
          </a:bodyPr>
          <a:lstStyle/>
          <a:p>
            <a:r>
              <a:rPr lang="ru-RU" sz="2400" dirty="0" smtClean="0"/>
              <a:t>Полная поддержка </a:t>
            </a:r>
            <a:r>
              <a:rPr lang="ru-RU" sz="2400" dirty="0" smtClean="0"/>
              <a:t>транзакций: обеспечение </a:t>
            </a:r>
            <a:r>
              <a:rPr lang="ru-RU" sz="2400" dirty="0" smtClean="0"/>
              <a:t>устойчивости (надежности хранения) данных</a:t>
            </a:r>
          </a:p>
          <a:p>
            <a:r>
              <a:rPr lang="ru-RU" sz="2400" dirty="0" smtClean="0"/>
              <a:t>Совместный запрос к обычным таблицам и в </a:t>
            </a:r>
            <a:r>
              <a:rPr lang="ru-RU" sz="2400" dirty="0" smtClean="0"/>
              <a:t>памяти. </a:t>
            </a:r>
            <a:br>
              <a:rPr lang="ru-RU" sz="2400" dirty="0" smtClean="0"/>
            </a:br>
            <a:r>
              <a:rPr lang="ru-RU" sz="2400" dirty="0" smtClean="0"/>
              <a:t>В </a:t>
            </a:r>
            <a:r>
              <a:rPr lang="ru-RU" sz="2400" dirty="0" smtClean="0"/>
              <a:t>транзакции можно одновременно обновлять данные в обычных таблицах и в памяти</a:t>
            </a:r>
          </a:p>
          <a:p>
            <a:r>
              <a:rPr lang="ru-RU" sz="2400" dirty="0" smtClean="0"/>
              <a:t>Хранимые таблицы транслируются в </a:t>
            </a:r>
            <a:r>
              <a:rPr lang="en-US" sz="2400" dirty="0" smtClean="0"/>
              <a:t>C </a:t>
            </a:r>
            <a:r>
              <a:rPr lang="ru-RU" sz="2400" dirty="0" smtClean="0"/>
              <a:t>и компилируются в машинный код</a:t>
            </a:r>
          </a:p>
          <a:p>
            <a:r>
              <a:rPr lang="ru-RU" sz="2400" dirty="0" smtClean="0"/>
              <a:t>Структуры данных без защелок (оперативные блокировки на время доступа к данным)</a:t>
            </a:r>
          </a:p>
          <a:p>
            <a:r>
              <a:rPr lang="ru-RU" sz="2400" dirty="0" smtClean="0"/>
              <a:t>Оптимистическое управление многовариантным параллелизмом</a:t>
            </a:r>
            <a:endParaRPr lang="ru-RU" sz="240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757" y="1997303"/>
            <a:ext cx="4200261" cy="3072413"/>
          </a:xfrm>
          <a:prstGeom prst="rect">
            <a:avLst/>
          </a:prstGeom>
        </p:spPr>
      </p:pic>
    </p:spTree>
    <p:extLst>
      <p:ext uri="{BB962C8B-B14F-4D97-AF65-F5344CB8AC3E}">
        <p14:creationId xmlns:p14="http://schemas.microsoft.com/office/powerpoint/2010/main" val="151016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8957" y="81025"/>
            <a:ext cx="10515600" cy="1325563"/>
          </a:xfrm>
        </p:spPr>
        <p:txBody>
          <a:bodyPr/>
          <a:lstStyle/>
          <a:p>
            <a:r>
              <a:rPr lang="ru-RU" dirty="0" smtClean="0"/>
              <a:t>Виды таблиц в памяти</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431096797"/>
              </p:ext>
            </p:extLst>
          </p:nvPr>
        </p:nvGraphicFramePr>
        <p:xfrm>
          <a:off x="141514" y="1661230"/>
          <a:ext cx="12050486" cy="2937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770743" y="4891112"/>
            <a:ext cx="3178628" cy="1015663"/>
          </a:xfrm>
          <a:prstGeom prst="rect">
            <a:avLst/>
          </a:prstGeom>
          <a:noFill/>
        </p:spPr>
        <p:txBody>
          <a:bodyPr wrap="square" rtlCol="0">
            <a:spAutoFit/>
          </a:bodyPr>
          <a:lstStyle/>
          <a:p>
            <a:r>
              <a:rPr lang="ru-RU" sz="2000" dirty="0" smtClean="0"/>
              <a:t>Изменения сохраняются на диск после совершения транзакции</a:t>
            </a:r>
            <a:endParaRPr lang="ru-RU" sz="2000" dirty="0"/>
          </a:p>
        </p:txBody>
      </p:sp>
      <p:sp>
        <p:nvSpPr>
          <p:cNvPr id="6" name="TextBox 5"/>
          <p:cNvSpPr txBox="1"/>
          <p:nvPr/>
        </p:nvSpPr>
        <p:spPr>
          <a:xfrm>
            <a:off x="7815943" y="1661230"/>
            <a:ext cx="3178628" cy="1323439"/>
          </a:xfrm>
          <a:prstGeom prst="rect">
            <a:avLst/>
          </a:prstGeom>
          <a:noFill/>
        </p:spPr>
        <p:txBody>
          <a:bodyPr wrap="square" rtlCol="0">
            <a:spAutoFit/>
          </a:bodyPr>
          <a:lstStyle/>
          <a:p>
            <a:r>
              <a:rPr lang="ru-RU" sz="2000" dirty="0" smtClean="0"/>
              <a:t>Транзакции (</a:t>
            </a:r>
            <a:r>
              <a:rPr lang="en-US" sz="2000" dirty="0" smtClean="0"/>
              <a:t>ACID</a:t>
            </a:r>
            <a:r>
              <a:rPr lang="ru-RU" sz="2000" dirty="0" smtClean="0"/>
              <a:t>)</a:t>
            </a:r>
            <a:r>
              <a:rPr lang="en-US" sz="2000" dirty="0" smtClean="0"/>
              <a:t> – </a:t>
            </a:r>
            <a:r>
              <a:rPr lang="ru-RU" sz="2000" dirty="0" smtClean="0"/>
              <a:t>атомарные, целостные, изолированные, устойчивые</a:t>
            </a:r>
            <a:endParaRPr lang="ru-RU" sz="2000" dirty="0"/>
          </a:p>
        </p:txBody>
      </p:sp>
      <p:sp>
        <p:nvSpPr>
          <p:cNvPr id="7" name="TextBox 6"/>
          <p:cNvSpPr txBox="1"/>
          <p:nvPr/>
        </p:nvSpPr>
        <p:spPr>
          <a:xfrm>
            <a:off x="7264400" y="4891111"/>
            <a:ext cx="3178628" cy="1323439"/>
          </a:xfrm>
          <a:prstGeom prst="rect">
            <a:avLst/>
          </a:prstGeom>
          <a:noFill/>
        </p:spPr>
        <p:txBody>
          <a:bodyPr wrap="square" rtlCol="0">
            <a:spAutoFit/>
          </a:bodyPr>
          <a:lstStyle/>
          <a:p>
            <a:r>
              <a:rPr lang="ru-RU" sz="2000" dirty="0" smtClean="0"/>
              <a:t>Транзакции не пишутся на диск и изменения не сохраняются при перезапуске</a:t>
            </a:r>
            <a:endParaRPr lang="ru-RU" sz="2000" dirty="0"/>
          </a:p>
        </p:txBody>
      </p:sp>
    </p:spTree>
    <p:extLst>
      <p:ext uri="{BB962C8B-B14F-4D97-AF65-F5344CB8AC3E}">
        <p14:creationId xmlns:p14="http://schemas.microsoft.com/office/powerpoint/2010/main" val="268896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устойчивой таблицы</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03" y="2446296"/>
            <a:ext cx="11174394" cy="2357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0833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неустойчивой таблицы</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70" y="2378285"/>
            <a:ext cx="11219259" cy="2552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4322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0"/>
            <a:ext cx="10515600" cy="1325563"/>
          </a:xfrm>
        </p:spPr>
        <p:txBody>
          <a:bodyPr/>
          <a:lstStyle/>
          <a:p>
            <a:r>
              <a:rPr lang="ru-RU" dirty="0" smtClean="0"/>
              <a:t>Требования к таблице в памяти</a:t>
            </a:r>
            <a:endParaRPr lang="ru-RU" dirty="0"/>
          </a:p>
        </p:txBody>
      </p:sp>
      <p:sp>
        <p:nvSpPr>
          <p:cNvPr id="3" name="Объект 2"/>
          <p:cNvSpPr>
            <a:spLocks noGrp="1"/>
          </p:cNvSpPr>
          <p:nvPr>
            <p:ph idx="1"/>
          </p:nvPr>
        </p:nvSpPr>
        <p:spPr>
          <a:xfrm>
            <a:off x="838199" y="1325564"/>
            <a:ext cx="11353801" cy="5532436"/>
          </a:xfrm>
        </p:spPr>
        <p:txBody>
          <a:bodyPr>
            <a:normAutofit/>
          </a:bodyPr>
          <a:lstStyle/>
          <a:p>
            <a:r>
              <a:rPr lang="ru-RU" dirty="0"/>
              <a:t>Не поддерживаются </a:t>
            </a:r>
            <a:r>
              <a:rPr lang="ru-RU" b="1" dirty="0"/>
              <a:t>ограничения внешнего ключа </a:t>
            </a:r>
            <a:r>
              <a:rPr lang="ru-RU" dirty="0"/>
              <a:t>и уникальности, проверочные </a:t>
            </a:r>
            <a:r>
              <a:rPr lang="ru-RU" dirty="0" smtClean="0"/>
              <a:t>ограничения</a:t>
            </a:r>
            <a:r>
              <a:rPr lang="en-US" dirty="0" smtClean="0"/>
              <a:t> </a:t>
            </a:r>
            <a:r>
              <a:rPr lang="ru-RU" dirty="0" smtClean="0"/>
              <a:t>и тригеры </a:t>
            </a:r>
            <a:r>
              <a:rPr lang="en-US" dirty="0" smtClean="0"/>
              <a:t>DML.</a:t>
            </a:r>
          </a:p>
          <a:p>
            <a:r>
              <a:rPr lang="ru-RU" dirty="0" smtClean="0"/>
              <a:t>Максимальная </a:t>
            </a:r>
            <a:r>
              <a:rPr lang="ru-RU" dirty="0"/>
              <a:t>длина строки </a:t>
            </a:r>
            <a:r>
              <a:rPr lang="ru-RU" dirty="0" smtClean="0"/>
              <a:t>8060</a:t>
            </a:r>
            <a:r>
              <a:rPr lang="en-US" dirty="0" smtClean="0"/>
              <a:t>.</a:t>
            </a:r>
            <a:r>
              <a:rPr lang="ru-RU" dirty="0" smtClean="0"/>
              <a:t> Не поддерживаются</a:t>
            </a:r>
            <a:r>
              <a:rPr lang="en-US" dirty="0" smtClean="0"/>
              <a:t> LOB, </a:t>
            </a:r>
            <a:r>
              <a:rPr lang="ru-RU" dirty="0" smtClean="0"/>
              <a:t>кодировки для </a:t>
            </a:r>
            <a:r>
              <a:rPr lang="en-US" dirty="0" smtClean="0"/>
              <a:t>[</a:t>
            </a:r>
            <a:r>
              <a:rPr lang="en-US" dirty="0" err="1" smtClean="0"/>
              <a:t>var</a:t>
            </a:r>
            <a:r>
              <a:rPr lang="en-US" dirty="0" smtClean="0"/>
              <a:t>]char </a:t>
            </a:r>
            <a:r>
              <a:rPr lang="ru-RU" dirty="0" smtClean="0"/>
              <a:t>кроме </a:t>
            </a:r>
            <a:r>
              <a:rPr lang="en-US" dirty="0" smtClean="0"/>
              <a:t>Latin.</a:t>
            </a:r>
            <a:endParaRPr lang="en-US" dirty="0"/>
          </a:p>
          <a:p>
            <a:r>
              <a:rPr lang="ru-RU" dirty="0" smtClean="0"/>
              <a:t>Должен </a:t>
            </a:r>
            <a:r>
              <a:rPr lang="ru-RU" dirty="0" smtClean="0"/>
              <a:t>быть хотя бы один </a:t>
            </a:r>
            <a:r>
              <a:rPr lang="ru-RU" dirty="0" smtClean="0"/>
              <a:t>индекс, максимум – 8, входящие </a:t>
            </a:r>
            <a:r>
              <a:rPr lang="ru-RU" dirty="0" smtClean="0"/>
              <a:t>в индекс поля не могут содержать </a:t>
            </a:r>
            <a:r>
              <a:rPr lang="en-US" dirty="0" smtClean="0"/>
              <a:t>NULL. </a:t>
            </a:r>
            <a:r>
              <a:rPr lang="ru-RU" dirty="0" smtClean="0"/>
              <a:t>Только </a:t>
            </a:r>
            <a:r>
              <a:rPr lang="en-US" dirty="0" smtClean="0"/>
              <a:t>BIN2.</a:t>
            </a:r>
            <a:endParaRPr lang="ru-RU" dirty="0" smtClean="0"/>
          </a:p>
          <a:p>
            <a:r>
              <a:rPr lang="ru-RU" dirty="0"/>
              <a:t>Не поддерживаются псевдонимы типов, определяемые </a:t>
            </a:r>
            <a:r>
              <a:rPr lang="ru-RU" dirty="0" smtClean="0"/>
              <a:t>пользователем</a:t>
            </a:r>
            <a:endParaRPr lang="ru-RU" dirty="0"/>
          </a:p>
          <a:p>
            <a:r>
              <a:rPr lang="ru-RU" dirty="0" smtClean="0"/>
              <a:t>Не </a:t>
            </a:r>
            <a:r>
              <a:rPr lang="ru-RU" dirty="0"/>
              <a:t>поддерживаются вычисляемые столбцы</a:t>
            </a:r>
          </a:p>
          <a:p>
            <a:endParaRPr lang="en-US" dirty="0" smtClean="0"/>
          </a:p>
          <a:p>
            <a:pPr marL="0" indent="0">
              <a:buNone/>
            </a:pPr>
            <a:r>
              <a:rPr lang="ru-RU" dirty="0" smtClean="0"/>
              <a:t>Типы индексов:</a:t>
            </a:r>
          </a:p>
          <a:p>
            <a:r>
              <a:rPr lang="en-US" dirty="0" smtClean="0"/>
              <a:t>NONCLUSTERED </a:t>
            </a:r>
            <a:r>
              <a:rPr lang="ru-RU" dirty="0" smtClean="0"/>
              <a:t>(</a:t>
            </a:r>
            <a:r>
              <a:rPr lang="en-US" dirty="0" err="1" smtClean="0"/>
              <a:t>Bw</a:t>
            </a:r>
            <a:r>
              <a:rPr lang="en-US" dirty="0" smtClean="0"/>
              <a:t>-Tree</a:t>
            </a:r>
            <a:r>
              <a:rPr lang="ru-RU" dirty="0" smtClean="0"/>
              <a:t>) </a:t>
            </a:r>
            <a:r>
              <a:rPr lang="en-US" dirty="0" smtClean="0"/>
              <a:t>– </a:t>
            </a:r>
            <a:r>
              <a:rPr lang="ru-RU" dirty="0"/>
              <a:t>для поиска по </a:t>
            </a:r>
            <a:r>
              <a:rPr lang="ru-RU" dirty="0" smtClean="0"/>
              <a:t>диапазону</a:t>
            </a:r>
            <a:r>
              <a:rPr lang="en-US" dirty="0" smtClean="0"/>
              <a:t>, </a:t>
            </a:r>
            <a:r>
              <a:rPr lang="ru-RU" dirty="0" smtClean="0"/>
              <a:t>не хранит одинаковые ключи</a:t>
            </a:r>
            <a:endParaRPr lang="ru-RU" dirty="0" smtClean="0"/>
          </a:p>
          <a:p>
            <a:r>
              <a:rPr lang="en-US" dirty="0" smtClean="0"/>
              <a:t>HASH </a:t>
            </a:r>
            <a:r>
              <a:rPr lang="en-US" dirty="0" smtClean="0"/>
              <a:t>– </a:t>
            </a:r>
            <a:r>
              <a:rPr lang="ru-RU" dirty="0" smtClean="0"/>
              <a:t>для поиска строки (</a:t>
            </a:r>
            <a:r>
              <a:rPr lang="en-US" dirty="0" smtClean="0"/>
              <a:t>LOOKUP</a:t>
            </a:r>
            <a:r>
              <a:rPr lang="ru-RU" dirty="0" smtClean="0"/>
              <a:t>)</a:t>
            </a:r>
            <a:endParaRPr lang="en-US" dirty="0" smtClean="0"/>
          </a:p>
        </p:txBody>
      </p:sp>
    </p:spTree>
    <p:extLst>
      <p:ext uri="{BB962C8B-B14F-4D97-AF65-F5344CB8AC3E}">
        <p14:creationId xmlns:p14="http://schemas.microsoft.com/office/powerpoint/2010/main" val="2490523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строки таблицы в памяти</a:t>
            </a:r>
            <a:endParaRPr lang="ru-RU" dirty="0"/>
          </a:p>
        </p:txBody>
      </p:sp>
      <p:pic>
        <p:nvPicPr>
          <p:cNvPr id="5" name="Рисунок 4"/>
          <p:cNvPicPr>
            <a:picLocks noChangeAspect="1"/>
          </p:cNvPicPr>
          <p:nvPr/>
        </p:nvPicPr>
        <p:blipFill>
          <a:blip r:embed="rId3"/>
          <a:stretch>
            <a:fillRect/>
          </a:stretch>
        </p:blipFill>
        <p:spPr>
          <a:xfrm>
            <a:off x="838200" y="1669291"/>
            <a:ext cx="10515600" cy="4769616"/>
          </a:xfrm>
          <a:prstGeom prst="rect">
            <a:avLst/>
          </a:prstGeom>
        </p:spPr>
      </p:pic>
    </p:spTree>
    <p:extLst>
      <p:ext uri="{BB962C8B-B14F-4D97-AF65-F5344CB8AC3E}">
        <p14:creationId xmlns:p14="http://schemas.microsoft.com/office/powerpoint/2010/main" val="3739615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275"/>
            <a:ext cx="10515600" cy="1325563"/>
          </a:xfrm>
        </p:spPr>
        <p:txBody>
          <a:bodyPr/>
          <a:lstStyle/>
          <a:p>
            <a:r>
              <a:rPr lang="ru-RU" dirty="0" smtClean="0"/>
              <a:t>Индекс для таблицы в памяти</a:t>
            </a:r>
            <a:endParaRPr lang="ru-RU" dirty="0"/>
          </a:p>
        </p:txBody>
      </p:sp>
      <p:pic>
        <p:nvPicPr>
          <p:cNvPr id="4" name="Рисунок 3"/>
          <p:cNvPicPr>
            <a:picLocks noChangeAspect="1"/>
          </p:cNvPicPr>
          <p:nvPr/>
        </p:nvPicPr>
        <p:blipFill>
          <a:blip r:embed="rId3"/>
          <a:stretch>
            <a:fillRect/>
          </a:stretch>
        </p:blipFill>
        <p:spPr>
          <a:xfrm>
            <a:off x="1309241" y="1097854"/>
            <a:ext cx="9573517" cy="5058675"/>
          </a:xfrm>
          <a:prstGeom prst="rect">
            <a:avLst/>
          </a:prstGeom>
        </p:spPr>
      </p:pic>
    </p:spTree>
    <p:extLst>
      <p:ext uri="{BB962C8B-B14F-4D97-AF65-F5344CB8AC3E}">
        <p14:creationId xmlns:p14="http://schemas.microsoft.com/office/powerpoint/2010/main" val="2896614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7528" y="264647"/>
            <a:ext cx="10515600" cy="1325563"/>
          </a:xfrm>
        </p:spPr>
        <p:txBody>
          <a:bodyPr/>
          <a:lstStyle/>
          <a:p>
            <a:r>
              <a:rPr lang="ru-RU" dirty="0" smtClean="0"/>
              <a:t>Об Авторе</a:t>
            </a:r>
            <a:endParaRPr lang="ru-RU"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87266"/>
            <a:ext cx="1811486" cy="2711740"/>
          </a:xfrm>
        </p:spPr>
      </p:pic>
      <p:sp>
        <p:nvSpPr>
          <p:cNvPr id="4" name="Номер слайда 3"/>
          <p:cNvSpPr>
            <a:spLocks noGrp="1"/>
          </p:cNvSpPr>
          <p:nvPr>
            <p:ph type="sldNum" sz="quarter" idx="10"/>
          </p:nvPr>
        </p:nvSpPr>
        <p:spPr/>
        <p:txBody>
          <a:bodyPr/>
          <a:lstStyle/>
          <a:p>
            <a:fld id="{1519AFA1-E01F-4869-9A2C-AE6B64FF5724}" type="slidenum">
              <a:rPr lang="ru-RU" smtClean="0">
                <a:solidFill>
                  <a:prstClr val="white"/>
                </a:solidFill>
              </a:rPr>
              <a:pPr/>
              <a:t>2</a:t>
            </a:fld>
            <a:endParaRPr lang="ru-RU" dirty="0">
              <a:solidFill>
                <a:prstClr val="white"/>
              </a:solidFill>
            </a:endParaRPr>
          </a:p>
        </p:txBody>
      </p:sp>
      <p:sp>
        <p:nvSpPr>
          <p:cNvPr id="6" name="Текст 5"/>
          <p:cNvSpPr>
            <a:spLocks noGrp="1"/>
          </p:cNvSpPr>
          <p:nvPr>
            <p:ph type="body" sz="quarter" idx="11"/>
          </p:nvPr>
        </p:nvSpPr>
        <p:spPr>
          <a:xfrm>
            <a:off x="722450" y="1420690"/>
            <a:ext cx="2769158" cy="540000"/>
          </a:xfrm>
        </p:spPr>
        <p:txBody>
          <a:bodyPr>
            <a:normAutofit fontScale="92500" lnSpcReduction="20000"/>
          </a:bodyPr>
          <a:lstStyle/>
          <a:p>
            <a:r>
              <a:rPr lang="ru-RU" dirty="0" smtClean="0"/>
              <a:t>Минюров </a:t>
            </a:r>
            <a:r>
              <a:rPr lang="en-US" dirty="0" smtClean="0"/>
              <a:t/>
            </a:r>
            <a:br>
              <a:rPr lang="en-US" dirty="0" smtClean="0"/>
            </a:br>
            <a:r>
              <a:rPr lang="ru-RU" dirty="0" smtClean="0"/>
              <a:t>Сергей Юрьевич</a:t>
            </a:r>
            <a:endParaRPr lang="ru-RU" dirty="0"/>
          </a:p>
        </p:txBody>
      </p:sp>
      <p:sp>
        <p:nvSpPr>
          <p:cNvPr id="25" name="Загнутый угол 24"/>
          <p:cNvSpPr/>
          <p:nvPr/>
        </p:nvSpPr>
        <p:spPr>
          <a:xfrm>
            <a:off x="-2160000" y="0"/>
            <a:ext cx="1800000" cy="1800000"/>
          </a:xfrm>
          <a:prstGeom prst="foldedCorner">
            <a:avLst>
              <a:gd name="adj" fmla="val 9587"/>
            </a:avLst>
          </a:prstGeom>
        </p:spPr>
        <p:style>
          <a:lnRef idx="2">
            <a:schemeClr val="accent3"/>
          </a:lnRef>
          <a:fillRef idx="1">
            <a:schemeClr val="lt1"/>
          </a:fillRef>
          <a:effectRef idx="0">
            <a:schemeClr val="accent3"/>
          </a:effectRef>
          <a:fontRef idx="minor">
            <a:schemeClr val="dk1"/>
          </a:fontRef>
        </p:style>
        <p:txBody>
          <a:bodyPr rtlCol="0" anchor="t"/>
          <a:lstStyle/>
          <a:p>
            <a:r>
              <a:rPr lang="ru-RU" sz="900" b="1" dirty="0">
                <a:solidFill>
                  <a:prstClr val="black"/>
                </a:solidFill>
              </a:rPr>
              <a:t>Ниже расположены вспомогательные слайды. Удалить за ненадобностью.</a:t>
            </a:r>
          </a:p>
          <a:p>
            <a:endParaRPr lang="ru-RU" sz="1050" b="1" dirty="0">
              <a:solidFill>
                <a:prstClr val="black"/>
              </a:solidFill>
            </a:endParaRPr>
          </a:p>
          <a:p>
            <a:r>
              <a:rPr lang="ru-RU" sz="1050" b="1" dirty="0">
                <a:solidFill>
                  <a:prstClr val="black"/>
                </a:solidFill>
              </a:rPr>
              <a:t>Здесь:</a:t>
            </a:r>
          </a:p>
          <a:p>
            <a:r>
              <a:rPr lang="ru-RU" sz="1050" dirty="0">
                <a:solidFill>
                  <a:prstClr val="black"/>
                </a:solidFill>
              </a:rPr>
              <a:t>Знакомство с преподавателем, статусы, компетенция</a:t>
            </a:r>
          </a:p>
        </p:txBody>
      </p:sp>
      <p:pic>
        <p:nvPicPr>
          <p:cNvPr id="1026" name="Picture 2" descr="Обо мн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051" y="660383"/>
            <a:ext cx="8109374" cy="5097322"/>
          </a:xfrm>
          <a:prstGeom prst="rect">
            <a:avLst/>
          </a:prstGeom>
          <a:noFill/>
          <a:extLst>
            <a:ext uri="{909E8E84-426E-40DD-AFC4-6F175D3DCCD1}">
              <a14:hiddenFill xmlns:a14="http://schemas.microsoft.com/office/drawing/2010/main">
                <a:solidFill>
                  <a:srgbClr val="FFFFFF"/>
                </a:solidFill>
              </a14:hiddenFill>
            </a:ext>
          </a:extLst>
        </p:spPr>
      </p:pic>
      <p:sp>
        <p:nvSpPr>
          <p:cNvPr id="14" name="Текст 5"/>
          <p:cNvSpPr txBox="1">
            <a:spLocks/>
          </p:cNvSpPr>
          <p:nvPr/>
        </p:nvSpPr>
        <p:spPr>
          <a:xfrm>
            <a:off x="741480" y="5033919"/>
            <a:ext cx="2920545" cy="10775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6"/>
              </a:rPr>
              <a:t>www.minyurov.com</a:t>
            </a:r>
            <a:endParaRPr lang="en-US" dirty="0" smtClean="0"/>
          </a:p>
          <a:p>
            <a:r>
              <a:rPr lang="en-US" dirty="0" smtClean="0">
                <a:hlinkClick r:id="rId7"/>
              </a:rPr>
              <a:t>sminiurov@specialist.ru</a:t>
            </a:r>
            <a:endParaRPr lang="ru-RU" dirty="0"/>
          </a:p>
        </p:txBody>
      </p:sp>
    </p:spTree>
    <p:extLst>
      <p:ext uri="{BB962C8B-B14F-4D97-AF65-F5344CB8AC3E}">
        <p14:creationId xmlns:p14="http://schemas.microsoft.com/office/powerpoint/2010/main" val="97593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err="1" smtClean="0"/>
              <a:t>Хэш</a:t>
            </a:r>
            <a:r>
              <a:rPr lang="ru-RU" dirty="0" smtClean="0"/>
              <a:t>-индекс</a:t>
            </a:r>
            <a:endParaRPr lang="ru-RU" dirty="0"/>
          </a:p>
        </p:txBody>
      </p:sp>
      <p:pic>
        <p:nvPicPr>
          <p:cNvPr id="4" name="Рисунок 3"/>
          <p:cNvPicPr>
            <a:picLocks noChangeAspect="1"/>
          </p:cNvPicPr>
          <p:nvPr/>
        </p:nvPicPr>
        <p:blipFill>
          <a:blip r:embed="rId3"/>
          <a:stretch>
            <a:fillRect/>
          </a:stretch>
        </p:blipFill>
        <p:spPr>
          <a:xfrm>
            <a:off x="459291" y="1398776"/>
            <a:ext cx="11273417" cy="4461649"/>
          </a:xfrm>
          <a:prstGeom prst="rect">
            <a:avLst/>
          </a:prstGeom>
        </p:spPr>
      </p:pic>
    </p:spTree>
    <p:extLst>
      <p:ext uri="{BB962C8B-B14F-4D97-AF65-F5344CB8AC3E}">
        <p14:creationId xmlns:p14="http://schemas.microsoft.com/office/powerpoint/2010/main" val="1174543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a:t>
            </a:r>
            <a:endParaRPr lang="en-US" dirty="0"/>
          </a:p>
        </p:txBody>
      </p:sp>
      <p:sp>
        <p:nvSpPr>
          <p:cNvPr id="3" name="Content Placeholder 2"/>
          <p:cNvSpPr>
            <a:spLocks noGrp="1"/>
          </p:cNvSpPr>
          <p:nvPr>
            <p:ph idx="1"/>
          </p:nvPr>
        </p:nvSpPr>
        <p:spPr/>
        <p:txBody>
          <a:bodyPr/>
          <a:lstStyle/>
          <a:p>
            <a:r>
              <a:rPr lang="ru-RU" dirty="0" smtClean="0"/>
              <a:t>Создание БД в памяти </a:t>
            </a:r>
          </a:p>
          <a:p>
            <a:r>
              <a:rPr lang="ru-RU" dirty="0" smtClean="0"/>
              <a:t>Тестирование производительности</a:t>
            </a:r>
          </a:p>
          <a:p>
            <a:r>
              <a:rPr lang="ru-RU" dirty="0" smtClean="0"/>
              <a:t>Анализ блокировок</a:t>
            </a:r>
            <a:endParaRPr lang="en-US" dirty="0"/>
          </a:p>
        </p:txBody>
      </p:sp>
    </p:spTree>
    <p:extLst>
      <p:ext uri="{BB962C8B-B14F-4D97-AF65-F5344CB8AC3E}">
        <p14:creationId xmlns:p14="http://schemas.microsoft.com/office/powerpoint/2010/main" val="276195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275"/>
            <a:ext cx="10515600" cy="1325563"/>
          </a:xfrm>
        </p:spPr>
        <p:txBody>
          <a:bodyPr/>
          <a:lstStyle/>
          <a:p>
            <a:r>
              <a:rPr lang="ru-RU" dirty="0" smtClean="0"/>
              <a:t>Транзакции</a:t>
            </a:r>
            <a:endParaRPr lang="ru-RU" dirty="0"/>
          </a:p>
        </p:txBody>
      </p:sp>
      <p:pic>
        <p:nvPicPr>
          <p:cNvPr id="4" name="Рисунок 3"/>
          <p:cNvPicPr>
            <a:picLocks noChangeAspect="1"/>
          </p:cNvPicPr>
          <p:nvPr/>
        </p:nvPicPr>
        <p:blipFill>
          <a:blip r:embed="rId3"/>
          <a:stretch>
            <a:fillRect/>
          </a:stretch>
        </p:blipFill>
        <p:spPr>
          <a:xfrm>
            <a:off x="1909823" y="1007001"/>
            <a:ext cx="9143262" cy="5296916"/>
          </a:xfrm>
          <a:prstGeom prst="rect">
            <a:avLst/>
          </a:prstGeom>
        </p:spPr>
      </p:pic>
    </p:spTree>
    <p:extLst>
      <p:ext uri="{BB962C8B-B14F-4D97-AF65-F5344CB8AC3E}">
        <p14:creationId xmlns:p14="http://schemas.microsoft.com/office/powerpoint/2010/main" val="882822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Транзакции</a:t>
            </a:r>
            <a:endParaRPr lang="ru-RU" dirty="0"/>
          </a:p>
        </p:txBody>
      </p:sp>
      <p:sp>
        <p:nvSpPr>
          <p:cNvPr id="3" name="Объект 2"/>
          <p:cNvSpPr>
            <a:spLocks noGrp="1"/>
          </p:cNvSpPr>
          <p:nvPr>
            <p:ph idx="1"/>
          </p:nvPr>
        </p:nvSpPr>
        <p:spPr>
          <a:xfrm>
            <a:off x="838200" y="1825625"/>
            <a:ext cx="11353800" cy="4351338"/>
          </a:xfrm>
        </p:spPr>
        <p:txBody>
          <a:bodyPr>
            <a:normAutofit/>
          </a:bodyPr>
          <a:lstStyle/>
          <a:p>
            <a:r>
              <a:rPr lang="ru-RU" sz="3200" dirty="0" smtClean="0"/>
              <a:t>Версионность записей (</a:t>
            </a:r>
            <a:r>
              <a:rPr lang="en-US" sz="3200" dirty="0"/>
              <a:t>Optimistic </a:t>
            </a:r>
            <a:r>
              <a:rPr lang="en-US" sz="3200" dirty="0" smtClean="0"/>
              <a:t>concurrency</a:t>
            </a:r>
            <a:r>
              <a:rPr lang="ru-RU" sz="3200" dirty="0" smtClean="0"/>
              <a:t>).</a:t>
            </a:r>
          </a:p>
          <a:p>
            <a:r>
              <a:rPr lang="ru-RU" sz="3200" dirty="0" smtClean="0"/>
              <a:t>В случае нарушения повторного чтения (</a:t>
            </a:r>
            <a:r>
              <a:rPr lang="en-US" sz="3200" dirty="0" smtClean="0"/>
              <a:t>Repeatable Read</a:t>
            </a:r>
            <a:r>
              <a:rPr lang="ru-RU" sz="3200" dirty="0" smtClean="0"/>
              <a:t>)</a:t>
            </a:r>
            <a:r>
              <a:rPr lang="en-US" sz="3200" dirty="0" smtClean="0"/>
              <a:t> </a:t>
            </a:r>
            <a:r>
              <a:rPr lang="ru-RU" sz="3200" dirty="0" smtClean="0"/>
              <a:t>или фантомов </a:t>
            </a:r>
            <a:r>
              <a:rPr lang="en-US" sz="3200" dirty="0" smtClean="0"/>
              <a:t>(</a:t>
            </a:r>
            <a:r>
              <a:rPr lang="en-US" sz="3200" dirty="0" err="1" smtClean="0"/>
              <a:t>Serializble</a:t>
            </a:r>
            <a:r>
              <a:rPr lang="en-US" sz="3200" dirty="0" smtClean="0"/>
              <a:t>) </a:t>
            </a:r>
            <a:r>
              <a:rPr lang="ru-RU" sz="3200" dirty="0" smtClean="0"/>
              <a:t>транзакция отменяется и возникает ошибка.</a:t>
            </a:r>
            <a:endParaRPr lang="en-US" sz="3200" dirty="0" smtClean="0"/>
          </a:p>
          <a:p>
            <a:pPr lvl="1"/>
            <a:r>
              <a:rPr lang="ru-RU" sz="2800" dirty="0" smtClean="0"/>
              <a:t>Уровень изоляции задается в ХП или подсказке для таблицы</a:t>
            </a:r>
            <a:r>
              <a:rPr lang="en-US" sz="2800" dirty="0" smtClean="0"/>
              <a:t> (table hint).</a:t>
            </a:r>
            <a:endParaRPr lang="ru-RU" sz="2800" dirty="0" smtClean="0"/>
          </a:p>
          <a:p>
            <a:pPr lvl="1"/>
            <a:r>
              <a:rPr lang="ru-RU" sz="2800" dirty="0" smtClean="0"/>
              <a:t>Обычно требуется повторно запустить транзакцию</a:t>
            </a:r>
            <a:r>
              <a:rPr lang="en-US" sz="2800" dirty="0" smtClean="0"/>
              <a:t>.</a:t>
            </a:r>
            <a:endParaRPr lang="ru-RU" sz="2800" dirty="0" smtClean="0"/>
          </a:p>
          <a:p>
            <a:r>
              <a:rPr lang="ru-RU" sz="3000" dirty="0" smtClean="0"/>
              <a:t>При возникновении ошибки транзакция в ХП отменяется автоматически без явной команды </a:t>
            </a:r>
            <a:r>
              <a:rPr lang="en-US" sz="3000" dirty="0" smtClean="0"/>
              <a:t>ROLLBACK</a:t>
            </a:r>
            <a:endParaRPr lang="ru-RU" sz="3000" dirty="0"/>
          </a:p>
        </p:txBody>
      </p:sp>
    </p:spTree>
    <p:extLst>
      <p:ext uri="{BB962C8B-B14F-4D97-AF65-F5344CB8AC3E}">
        <p14:creationId xmlns:p14="http://schemas.microsoft.com/office/powerpoint/2010/main" val="3164191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хранимых процедур </a:t>
            </a:r>
            <a:r>
              <a:rPr lang="en-US" dirty="0" smtClean="0"/>
              <a:t/>
            </a:r>
            <a:br>
              <a:rPr lang="en-US" dirty="0" smtClean="0"/>
            </a:br>
            <a:r>
              <a:rPr lang="ru-RU" dirty="0" smtClean="0"/>
              <a:t>для таблиц в памяти</a:t>
            </a:r>
            <a:endParaRPr lang="en-US" dirty="0"/>
          </a:p>
        </p:txBody>
      </p:sp>
      <p:sp>
        <p:nvSpPr>
          <p:cNvPr id="3" name="Content Placeholder 2"/>
          <p:cNvSpPr>
            <a:spLocks noGrp="1"/>
          </p:cNvSpPr>
          <p:nvPr>
            <p:ph idx="1"/>
          </p:nvPr>
        </p:nvSpPr>
        <p:spPr/>
        <p:txBody>
          <a:bodyPr>
            <a:normAutofit fontScale="92500" lnSpcReduction="20000"/>
          </a:bodyPr>
          <a:lstStyle/>
          <a:p>
            <a:r>
              <a:rPr lang="ru-RU" dirty="0"/>
              <a:t>Нельзя изменить хранимую процедуру (</a:t>
            </a:r>
            <a:r>
              <a:rPr lang="en-US" dirty="0"/>
              <a:t>ALTER PRCEDURE</a:t>
            </a:r>
            <a:r>
              <a:rPr lang="ru-RU" dirty="0"/>
              <a:t>)</a:t>
            </a:r>
            <a:r>
              <a:rPr lang="en-US" dirty="0"/>
              <a:t> </a:t>
            </a:r>
            <a:r>
              <a:rPr lang="ru-RU" dirty="0"/>
              <a:t>или обновить статистику</a:t>
            </a:r>
            <a:r>
              <a:rPr lang="en-US" dirty="0"/>
              <a:t>.</a:t>
            </a:r>
            <a:endParaRPr lang="ru-RU" dirty="0"/>
          </a:p>
          <a:p>
            <a:r>
              <a:rPr lang="ru-RU" dirty="0" smtClean="0"/>
              <a:t>Работают только с таблицами в памяти.</a:t>
            </a:r>
            <a:endParaRPr lang="en-US" dirty="0" smtClean="0"/>
          </a:p>
          <a:p>
            <a:r>
              <a:rPr lang="ru-RU" dirty="0" smtClean="0"/>
              <a:t>Нельзя вызывать другую хранимую процедуру, обращаться к представлениям и пользовательским функциям. </a:t>
            </a:r>
          </a:p>
          <a:p>
            <a:r>
              <a:rPr lang="ru-RU" dirty="0"/>
              <a:t>Не поддерживаются вложенные </a:t>
            </a:r>
            <a:r>
              <a:rPr lang="ru-RU" dirty="0" smtClean="0"/>
              <a:t>запросы и </a:t>
            </a:r>
            <a:r>
              <a:rPr lang="ru-RU" dirty="0"/>
              <a:t>встроенные функции</a:t>
            </a:r>
            <a:r>
              <a:rPr lang="en-US" dirty="0" smtClean="0"/>
              <a:t>.</a:t>
            </a:r>
            <a:endParaRPr lang="ru-RU" dirty="0" smtClean="0"/>
          </a:p>
          <a:p>
            <a:r>
              <a:rPr lang="ru-RU" dirty="0" smtClean="0"/>
              <a:t>Не поддерживается множественная вставка строк</a:t>
            </a:r>
            <a:r>
              <a:rPr lang="en-US" dirty="0" smtClean="0"/>
              <a:t> </a:t>
            </a:r>
            <a:r>
              <a:rPr lang="ru-RU" dirty="0" smtClean="0"/>
              <a:t>и неполный список столбцов</a:t>
            </a:r>
            <a:r>
              <a:rPr lang="en-US" dirty="0" smtClean="0"/>
              <a:t>.</a:t>
            </a:r>
            <a:endParaRPr lang="ru-RU" dirty="0" smtClean="0"/>
          </a:p>
          <a:p>
            <a:r>
              <a:rPr lang="ru-RU" dirty="0" smtClean="0"/>
              <a:t>Не поддерживается </a:t>
            </a:r>
            <a:r>
              <a:rPr lang="en-US" dirty="0" smtClean="0"/>
              <a:t>DELETE </a:t>
            </a:r>
            <a:r>
              <a:rPr lang="ru-RU" dirty="0" smtClean="0"/>
              <a:t>и </a:t>
            </a:r>
            <a:r>
              <a:rPr lang="en-US" dirty="0" smtClean="0"/>
              <a:t>UPDATE </a:t>
            </a:r>
            <a:r>
              <a:rPr lang="ru-RU" dirty="0" smtClean="0"/>
              <a:t>с предложением </a:t>
            </a:r>
            <a:r>
              <a:rPr lang="en-US" dirty="0" smtClean="0"/>
              <a:t>FROM.</a:t>
            </a:r>
            <a:endParaRPr lang="ru-RU" dirty="0" smtClean="0"/>
          </a:p>
          <a:p>
            <a:r>
              <a:rPr lang="ru-RU" dirty="0" smtClean="0"/>
              <a:t>Не поддержива</a:t>
            </a:r>
            <a:r>
              <a:rPr lang="en-US" dirty="0" smtClean="0"/>
              <a:t>.</a:t>
            </a:r>
            <a:r>
              <a:rPr lang="ru-RU" dirty="0" smtClean="0"/>
              <a:t>тся уровни изоляции </a:t>
            </a:r>
            <a:r>
              <a:rPr lang="en-US" dirty="0" smtClean="0"/>
              <a:t>READ UNCOMMITTED </a:t>
            </a:r>
            <a:r>
              <a:rPr lang="ru-RU" dirty="0" smtClean="0"/>
              <a:t>и </a:t>
            </a:r>
            <a:r>
              <a:rPr lang="en-US" dirty="0" smtClean="0"/>
              <a:t>READ COMMITTED.</a:t>
            </a:r>
            <a:endParaRPr lang="ru-RU" dirty="0" smtClean="0"/>
          </a:p>
          <a:p>
            <a:r>
              <a:rPr lang="ru-RU" dirty="0" smtClean="0"/>
              <a:t>Не поддерживаются обобщенные табличные выражения</a:t>
            </a:r>
            <a:r>
              <a:rPr lang="en-US" dirty="0" smtClean="0"/>
              <a:t>.</a:t>
            </a:r>
            <a:endParaRPr lang="ru-RU" dirty="0" smtClean="0"/>
          </a:p>
          <a:p>
            <a:r>
              <a:rPr lang="ru-RU" dirty="0" smtClean="0"/>
              <a:t>Не поддерживаются </a:t>
            </a:r>
            <a:r>
              <a:rPr lang="en-US" dirty="0" smtClean="0"/>
              <a:t>OR, IN, NOT, </a:t>
            </a:r>
            <a:r>
              <a:rPr lang="en-US" dirty="0"/>
              <a:t>LIKE, </a:t>
            </a:r>
            <a:r>
              <a:rPr lang="en-US" dirty="0" smtClean="0"/>
              <a:t>CASE,</a:t>
            </a:r>
            <a:r>
              <a:rPr lang="ru-RU" dirty="0" smtClean="0"/>
              <a:t> </a:t>
            </a:r>
            <a:r>
              <a:rPr lang="en-US" dirty="0" smtClean="0"/>
              <a:t>PIVOT, UNPIVOT, </a:t>
            </a:r>
            <a:r>
              <a:rPr lang="ru-RU" dirty="0" smtClean="0"/>
              <a:t>ранжирующие функции и пр</a:t>
            </a:r>
            <a:r>
              <a:rPr lang="en-US" dirty="0" smtClean="0"/>
              <a:t>.</a:t>
            </a:r>
          </a:p>
          <a:p>
            <a:r>
              <a:rPr lang="ru-RU" dirty="0" smtClean="0"/>
              <a:t>Нелья использовать временные таблицы и временные процедуры</a:t>
            </a:r>
            <a:r>
              <a:rPr lang="en-US" dirty="0" smtClean="0"/>
              <a:t>.</a:t>
            </a:r>
          </a:p>
          <a:p>
            <a:r>
              <a:rPr lang="ru-RU" dirty="0"/>
              <a:t>Не поддерживаются </a:t>
            </a:r>
            <a:r>
              <a:rPr lang="ru-RU" dirty="0" smtClean="0"/>
              <a:t>курсоры</a:t>
            </a:r>
            <a:r>
              <a:rPr lang="en-US" dirty="0" smtClean="0"/>
              <a:t>.</a:t>
            </a:r>
            <a:endParaRPr lang="ru-RU" dirty="0"/>
          </a:p>
        </p:txBody>
      </p:sp>
    </p:spTree>
    <p:extLst>
      <p:ext uri="{BB962C8B-B14F-4D97-AF65-F5344CB8AC3E}">
        <p14:creationId xmlns:p14="http://schemas.microsoft.com/office/powerpoint/2010/main" val="3385133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ru-RU" dirty="0" smtClean="0"/>
              <a:t>Создание ХП для таблицы в памяти</a:t>
            </a:r>
            <a:endParaRPr lang="en-US" dirty="0"/>
          </a:p>
        </p:txBody>
      </p:sp>
      <p:sp>
        <p:nvSpPr>
          <p:cNvPr id="4" name="Slide Number Placeholder 3"/>
          <p:cNvSpPr>
            <a:spLocks noGrp="1"/>
          </p:cNvSpPr>
          <p:nvPr>
            <p:ph type="sldNum" sz="quarter" idx="10"/>
          </p:nvPr>
        </p:nvSpPr>
        <p:spPr/>
        <p:txBody>
          <a:bodyPr/>
          <a:lstStyle/>
          <a:p>
            <a:fld id="{1519AFA1-E01F-4869-9A2C-AE6B64FF5724}" type="slidenum">
              <a:rPr lang="ru-RU" smtClean="0">
                <a:solidFill>
                  <a:prstClr val="white"/>
                </a:solidFill>
              </a:rPr>
              <a:pPr/>
              <a:t>25</a:t>
            </a:fld>
            <a:endParaRPr lang="ru-RU" dirty="0">
              <a:solidFill>
                <a:prstClr val="white"/>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582" y="1166995"/>
            <a:ext cx="9000097" cy="4967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3686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Демонстрация</a:t>
            </a:r>
            <a:endParaRPr lang="en-US" dirty="0"/>
          </a:p>
        </p:txBody>
      </p:sp>
      <p:sp>
        <p:nvSpPr>
          <p:cNvPr id="3" name="Content Placeholder 2"/>
          <p:cNvSpPr>
            <a:spLocks noGrp="1"/>
          </p:cNvSpPr>
          <p:nvPr>
            <p:ph idx="1"/>
          </p:nvPr>
        </p:nvSpPr>
        <p:spPr/>
        <p:txBody>
          <a:bodyPr/>
          <a:lstStyle/>
          <a:p>
            <a:r>
              <a:rPr lang="ru-RU" dirty="0" smtClean="0"/>
              <a:t>Утилита для нагрузочного тестирования</a:t>
            </a:r>
          </a:p>
          <a:p>
            <a:r>
              <a:rPr lang="ru-RU" dirty="0" smtClean="0"/>
              <a:t>Диагностика таблиц в памяти</a:t>
            </a:r>
          </a:p>
          <a:p>
            <a:r>
              <a:rPr lang="ru-RU" dirty="0" smtClean="0"/>
              <a:t>Нагрузочное тестирование</a:t>
            </a:r>
            <a:endParaRPr lang="en-US" dirty="0"/>
          </a:p>
        </p:txBody>
      </p:sp>
      <p:sp>
        <p:nvSpPr>
          <p:cNvPr id="4" name="Slide Number Placeholder 3"/>
          <p:cNvSpPr>
            <a:spLocks noGrp="1"/>
          </p:cNvSpPr>
          <p:nvPr>
            <p:ph type="sldNum" sz="quarter" idx="10"/>
          </p:nvPr>
        </p:nvSpPr>
        <p:spPr/>
        <p:txBody>
          <a:bodyPr/>
          <a:lstStyle/>
          <a:p>
            <a:fld id="{1519AFA1-E01F-4869-9A2C-AE6B64FF5724}" type="slidenum">
              <a:rPr lang="ru-RU" smtClean="0">
                <a:solidFill>
                  <a:prstClr val="white"/>
                </a:solidFill>
              </a:rPr>
              <a:pPr/>
              <a:t>26</a:t>
            </a:fld>
            <a:endParaRPr lang="ru-RU" dirty="0">
              <a:solidFill>
                <a:prstClr val="white"/>
              </a:solidFill>
            </a:endParaRPr>
          </a:p>
        </p:txBody>
      </p:sp>
    </p:spTree>
    <p:extLst>
      <p:ext uri="{BB962C8B-B14F-4D97-AF65-F5344CB8AC3E}">
        <p14:creationId xmlns:p14="http://schemas.microsoft.com/office/powerpoint/2010/main" val="208357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
            <a:ext cx="10515600" cy="1325563"/>
          </a:xfrm>
        </p:spPr>
        <p:txBody>
          <a:bodyPr/>
          <a:lstStyle/>
          <a:p>
            <a:r>
              <a:rPr lang="ru-RU" dirty="0" smtClean="0"/>
              <a:t>Нагрузочное тестирование</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322"/>
            <a:ext cx="12192000" cy="5498635"/>
          </a:xfrm>
          <a:prstGeom prst="rect">
            <a:avLst/>
          </a:prstGeom>
        </p:spPr>
      </p:pic>
    </p:spTree>
    <p:extLst>
      <p:ext uri="{BB962C8B-B14F-4D97-AF65-F5344CB8AC3E}">
        <p14:creationId xmlns:p14="http://schemas.microsoft.com/office/powerpoint/2010/main" val="2857981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353800" cy="1325563"/>
          </a:xfrm>
        </p:spPr>
        <p:txBody>
          <a:bodyPr/>
          <a:lstStyle/>
          <a:p>
            <a:r>
              <a:rPr lang="ru-RU" dirty="0" smtClean="0"/>
              <a:t>Нагрузочное тестирование: обычные таблицы</a:t>
            </a:r>
            <a:endParaRPr lang="en-US" dirty="0"/>
          </a:p>
        </p:txBody>
      </p:sp>
      <p:pic>
        <p:nvPicPr>
          <p:cNvPr id="5" name="Picture 4"/>
          <p:cNvPicPr>
            <a:picLocks noChangeAspect="1"/>
          </p:cNvPicPr>
          <p:nvPr/>
        </p:nvPicPr>
        <p:blipFill>
          <a:blip r:embed="rId3"/>
          <a:stretch>
            <a:fillRect/>
          </a:stretch>
        </p:blipFill>
        <p:spPr>
          <a:xfrm>
            <a:off x="1898683" y="1312404"/>
            <a:ext cx="9525000" cy="7143750"/>
          </a:xfrm>
          <a:prstGeom prst="rect">
            <a:avLst/>
          </a:prstGeom>
        </p:spPr>
      </p:pic>
      <p:pic>
        <p:nvPicPr>
          <p:cNvPr id="4" name="Picture 3"/>
          <p:cNvPicPr>
            <a:picLocks noChangeAspect="1"/>
          </p:cNvPicPr>
          <p:nvPr/>
        </p:nvPicPr>
        <p:blipFill>
          <a:blip r:embed="rId4"/>
          <a:stretch>
            <a:fillRect/>
          </a:stretch>
        </p:blipFill>
        <p:spPr>
          <a:xfrm>
            <a:off x="823862" y="1176588"/>
            <a:ext cx="7858125" cy="7143750"/>
          </a:xfrm>
          <a:prstGeom prst="rect">
            <a:avLst/>
          </a:prstGeom>
        </p:spPr>
      </p:pic>
    </p:spTree>
    <p:extLst>
      <p:ext uri="{BB962C8B-B14F-4D97-AF65-F5344CB8AC3E}">
        <p14:creationId xmlns:p14="http://schemas.microsoft.com/office/powerpoint/2010/main" val="294550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353800" cy="1325563"/>
          </a:xfrm>
        </p:spPr>
        <p:txBody>
          <a:bodyPr/>
          <a:lstStyle/>
          <a:p>
            <a:r>
              <a:rPr lang="ru-RU" dirty="0" smtClean="0"/>
              <a:t>Нагрузочное тестирование: таблицы</a:t>
            </a:r>
            <a:r>
              <a:rPr lang="en-US" dirty="0" smtClean="0"/>
              <a:t> </a:t>
            </a:r>
            <a:r>
              <a:rPr lang="ru-RU" dirty="0" smtClean="0"/>
              <a:t>в памяти</a:t>
            </a:r>
            <a:endParaRPr lang="en-US" dirty="0"/>
          </a:p>
        </p:txBody>
      </p:sp>
      <p:pic>
        <p:nvPicPr>
          <p:cNvPr id="6" name="Picture 5"/>
          <p:cNvPicPr>
            <a:picLocks noChangeAspect="1"/>
          </p:cNvPicPr>
          <p:nvPr/>
        </p:nvPicPr>
        <p:blipFill>
          <a:blip r:embed="rId3"/>
          <a:stretch>
            <a:fillRect/>
          </a:stretch>
        </p:blipFill>
        <p:spPr>
          <a:xfrm>
            <a:off x="1896214" y="1283989"/>
            <a:ext cx="9525000" cy="7143750"/>
          </a:xfrm>
          <a:prstGeom prst="rect">
            <a:avLst/>
          </a:prstGeom>
        </p:spPr>
      </p:pic>
      <p:pic>
        <p:nvPicPr>
          <p:cNvPr id="3" name="Picture 2"/>
          <p:cNvPicPr>
            <a:picLocks noChangeAspect="1"/>
          </p:cNvPicPr>
          <p:nvPr/>
        </p:nvPicPr>
        <p:blipFill>
          <a:blip r:embed="rId4"/>
          <a:stretch>
            <a:fillRect/>
          </a:stretch>
        </p:blipFill>
        <p:spPr>
          <a:xfrm>
            <a:off x="820453" y="1173461"/>
            <a:ext cx="7858125" cy="7143750"/>
          </a:xfrm>
          <a:prstGeom prst="rect">
            <a:avLst/>
          </a:prstGeom>
        </p:spPr>
      </p:pic>
    </p:spTree>
    <p:extLst>
      <p:ext uri="{BB962C8B-B14F-4D97-AF65-F5344CB8AC3E}">
        <p14:creationId xmlns:p14="http://schemas.microsoft.com/office/powerpoint/2010/main" val="278019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6415" y="590308"/>
            <a:ext cx="3001656" cy="1325563"/>
          </a:xfrm>
        </p:spPr>
        <p:txBody>
          <a:bodyPr/>
          <a:lstStyle/>
          <a:p>
            <a:r>
              <a:rPr lang="ru-RU" dirty="0" smtClean="0"/>
              <a:t>Вопросы</a:t>
            </a:r>
            <a:endParaRPr lang="ru-RU" dirty="0"/>
          </a:p>
        </p:txBody>
      </p:sp>
      <p:graphicFrame>
        <p:nvGraphicFramePr>
          <p:cNvPr id="4" name="Схема 3"/>
          <p:cNvGraphicFramePr/>
          <p:nvPr>
            <p:extLst>
              <p:ext uri="{D42A27DB-BD31-4B8C-83A1-F6EECF244321}">
                <p14:modId xmlns:p14="http://schemas.microsoft.com/office/powerpoint/2010/main" val="2098843222"/>
              </p:ext>
            </p:extLst>
          </p:nvPr>
        </p:nvGraphicFramePr>
        <p:xfrm>
          <a:off x="2002970" y="0"/>
          <a:ext cx="9666515"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708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77647898"/>
              </p:ext>
            </p:extLst>
          </p:nvPr>
        </p:nvGraphicFramePr>
        <p:xfrm>
          <a:off x="488396" y="308574"/>
          <a:ext cx="11268180" cy="5790418"/>
        </p:xfrm>
        <a:graphic>
          <a:graphicData uri="http://schemas.openxmlformats.org/drawingml/2006/table">
            <a:tbl>
              <a:tblPr firstRow="1" firstCol="1" bandRow="1">
                <a:tableStyleId>{3C2FFA5D-87B4-456A-9821-1D502468CF0F}</a:tableStyleId>
              </a:tblPr>
              <a:tblGrid>
                <a:gridCol w="4113749"/>
                <a:gridCol w="3398371"/>
                <a:gridCol w="3756060"/>
              </a:tblGrid>
              <a:tr h="193885">
                <a:tc>
                  <a:txBody>
                    <a:bodyPr/>
                    <a:lstStyle/>
                    <a:p>
                      <a:r>
                        <a:rPr lang="en-US" sz="2200" dirty="0">
                          <a:effectLst/>
                        </a:rPr>
                        <a:t>Feature/Limit</a:t>
                      </a:r>
                    </a:p>
                  </a:txBody>
                  <a:tcPr marL="42593" marR="42593" marT="8519" marB="8519" anchor="ctr"/>
                </a:tc>
                <a:tc>
                  <a:txBody>
                    <a:bodyPr/>
                    <a:lstStyle/>
                    <a:p>
                      <a:r>
                        <a:rPr lang="en-US" sz="2200" dirty="0">
                          <a:effectLst/>
                        </a:rPr>
                        <a:t>SQL Server 2014</a:t>
                      </a:r>
                    </a:p>
                  </a:txBody>
                  <a:tcPr marL="42593" marR="42593" marT="8519" marB="8519" anchor="ctr"/>
                </a:tc>
                <a:tc>
                  <a:txBody>
                    <a:bodyPr/>
                    <a:lstStyle/>
                    <a:p>
                      <a:r>
                        <a:rPr lang="en-US" sz="2200">
                          <a:effectLst/>
                        </a:rPr>
                        <a:t>SQL Server 2016</a:t>
                      </a:r>
                    </a:p>
                  </a:txBody>
                  <a:tcPr marL="42593" marR="42593" marT="8519" marB="8519" anchor="ctr"/>
                </a:tc>
              </a:tr>
              <a:tr h="226990">
                <a:tc>
                  <a:txBody>
                    <a:bodyPr/>
                    <a:lstStyle/>
                    <a:p>
                      <a:r>
                        <a:rPr lang="en-US" sz="2200" b="0">
                          <a:effectLst/>
                        </a:rPr>
                        <a:t>Maximum size of durable table</a:t>
                      </a:r>
                    </a:p>
                  </a:txBody>
                  <a:tcPr marL="40890" marR="40890" marT="20445" marB="20445" anchor="ctr"/>
                </a:tc>
                <a:tc>
                  <a:txBody>
                    <a:bodyPr/>
                    <a:lstStyle/>
                    <a:p>
                      <a:r>
                        <a:rPr lang="en-US" sz="2200">
                          <a:effectLst/>
                        </a:rPr>
                        <a:t>256 GB</a:t>
                      </a:r>
                    </a:p>
                  </a:txBody>
                  <a:tcPr marL="40890" marR="40890" marT="20445" marB="20445" anchor="ctr"/>
                </a:tc>
                <a:tc>
                  <a:txBody>
                    <a:bodyPr/>
                    <a:lstStyle/>
                    <a:p>
                      <a:r>
                        <a:rPr lang="en-US" sz="2200">
                          <a:effectLst/>
                        </a:rPr>
                        <a:t>2 TB</a:t>
                      </a:r>
                    </a:p>
                  </a:txBody>
                  <a:tcPr marL="40890" marR="40890" marT="20445" marB="20445" anchor="ctr"/>
                </a:tc>
              </a:tr>
              <a:tr h="397230">
                <a:tc>
                  <a:txBody>
                    <a:bodyPr/>
                    <a:lstStyle/>
                    <a:p>
                      <a:r>
                        <a:rPr lang="en-US" sz="2200" b="0">
                          <a:effectLst/>
                        </a:rPr>
                        <a:t>LOB (varbinary(max), [n]varchar(max))</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226990">
                <a:tc>
                  <a:txBody>
                    <a:bodyPr/>
                    <a:lstStyle/>
                    <a:p>
                      <a:r>
                        <a:rPr lang="en-US" sz="2200" b="0">
                          <a:effectLst/>
                        </a:rPr>
                        <a:t>Transparent Data Encryption (TDE)</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Supported</a:t>
                      </a:r>
                    </a:p>
                  </a:txBody>
                  <a:tcPr marL="40890" marR="40890" marT="20445" marB="20445" anchor="ctr"/>
                </a:tc>
              </a:tr>
              <a:tr h="226990">
                <a:tc>
                  <a:txBody>
                    <a:bodyPr/>
                    <a:lstStyle/>
                    <a:p>
                      <a:r>
                        <a:rPr lang="en-US" sz="2200" b="0">
                          <a:effectLst/>
                        </a:rPr>
                        <a:t>Offline Checkpoint Threads</a:t>
                      </a:r>
                    </a:p>
                  </a:txBody>
                  <a:tcPr marL="40890" marR="40890" marT="20445" marB="20445" anchor="ctr"/>
                </a:tc>
                <a:tc>
                  <a:txBody>
                    <a:bodyPr/>
                    <a:lstStyle/>
                    <a:p>
                      <a:r>
                        <a:rPr lang="ru-RU" sz="2200">
                          <a:effectLst/>
                        </a:rPr>
                        <a:t>1</a:t>
                      </a:r>
                    </a:p>
                  </a:txBody>
                  <a:tcPr marL="40890" marR="40890" marT="20445" marB="20445" anchor="ctr"/>
                </a:tc>
                <a:tc>
                  <a:txBody>
                    <a:bodyPr/>
                    <a:lstStyle/>
                    <a:p>
                      <a:r>
                        <a:rPr lang="en-US" sz="2200">
                          <a:effectLst/>
                        </a:rPr>
                        <a:t>1 per container</a:t>
                      </a:r>
                    </a:p>
                  </a:txBody>
                  <a:tcPr marL="40890" marR="40890" marT="20445" marB="20445" anchor="ctr"/>
                </a:tc>
              </a:tr>
              <a:tr h="226990">
                <a:tc>
                  <a:txBody>
                    <a:bodyPr/>
                    <a:lstStyle/>
                    <a:p>
                      <a:r>
                        <a:rPr lang="en-US" sz="2200" b="0">
                          <a:effectLst/>
                        </a:rPr>
                        <a:t>ALTER PROCEDURE / sp_recompile</a:t>
                      </a:r>
                    </a:p>
                  </a:txBody>
                  <a:tcPr marL="40890" marR="40890" marT="20445" marB="20445" anchor="ctr"/>
                </a:tc>
                <a:tc>
                  <a:txBody>
                    <a:bodyPr/>
                    <a:lstStyle/>
                    <a:p>
                      <a:r>
                        <a:rPr lang="en-US" sz="2200" dirty="0">
                          <a:effectLst/>
                        </a:rPr>
                        <a:t>Not supported</a:t>
                      </a:r>
                    </a:p>
                  </a:txBody>
                  <a:tcPr marL="40890" marR="40890" marT="20445" marB="20445" anchor="ctr"/>
                </a:tc>
                <a:tc>
                  <a:txBody>
                    <a:bodyPr/>
                    <a:lstStyle/>
                    <a:p>
                      <a:r>
                        <a:rPr lang="en-US" sz="2200">
                          <a:effectLst/>
                        </a:rPr>
                        <a:t>Supported (fully online)</a:t>
                      </a:r>
                    </a:p>
                  </a:txBody>
                  <a:tcPr marL="40890" marR="40890" marT="20445" marB="20445" anchor="ctr"/>
                </a:tc>
              </a:tr>
              <a:tr h="226990">
                <a:tc>
                  <a:txBody>
                    <a:bodyPr/>
                    <a:lstStyle/>
                    <a:p>
                      <a:r>
                        <a:rPr lang="en-US" sz="2200" b="0">
                          <a:effectLst/>
                        </a:rPr>
                        <a:t>Nested native procedure calls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226990">
                <a:tc>
                  <a:txBody>
                    <a:bodyPr/>
                    <a:lstStyle/>
                    <a:p>
                      <a:r>
                        <a:rPr lang="en-US" sz="2200" b="0">
                          <a:effectLst/>
                        </a:rPr>
                        <a:t>Natively-compiled scalar UDFs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397230">
                <a:tc>
                  <a:txBody>
                    <a:bodyPr/>
                    <a:lstStyle/>
                    <a:p>
                      <a:r>
                        <a:rPr lang="en-US" sz="2200" b="0">
                          <a:effectLst/>
                        </a:rPr>
                        <a:t>ALTER TABLE</a:t>
                      </a:r>
                    </a:p>
                  </a:txBody>
                  <a:tcPr marL="40890" marR="40890" marT="20445" marB="20445" anchor="ctr"/>
                </a:tc>
                <a:tc>
                  <a:txBody>
                    <a:bodyPr/>
                    <a:lstStyle/>
                    <a:p>
                      <a:r>
                        <a:rPr lang="en-US" sz="2200">
                          <a:effectLst/>
                        </a:rPr>
                        <a:t>Not supported</a:t>
                      </a:r>
                      <a:br>
                        <a:rPr lang="en-US" sz="2200">
                          <a:effectLst/>
                        </a:rPr>
                      </a:br>
                      <a:r>
                        <a:rPr lang="en-US" sz="2200">
                          <a:effectLst/>
                        </a:rPr>
                        <a:t>(DROP / re-CREATE)</a:t>
                      </a:r>
                    </a:p>
                  </a:txBody>
                  <a:tcPr marL="40890" marR="40890" marT="20445" marB="20445" anchor="ctr"/>
                </a:tc>
                <a:tc>
                  <a:txBody>
                    <a:bodyPr/>
                    <a:lstStyle/>
                    <a:p>
                      <a:r>
                        <a:rPr lang="en-US" sz="2200" dirty="0">
                          <a:effectLst/>
                        </a:rPr>
                        <a:t>Partially supported</a:t>
                      </a:r>
                      <a:br>
                        <a:rPr lang="en-US" sz="2200" dirty="0">
                          <a:effectLst/>
                        </a:rPr>
                      </a:br>
                      <a:r>
                        <a:rPr lang="en-US" sz="2200" dirty="0">
                          <a:effectLst/>
                        </a:rPr>
                        <a:t>(</a:t>
                      </a:r>
                      <a:r>
                        <a:rPr lang="en-US" sz="2200" dirty="0" smtClean="0">
                          <a:effectLst/>
                        </a:rPr>
                        <a:t>offline)</a:t>
                      </a:r>
                      <a:endParaRPr lang="en-US" sz="2200" dirty="0">
                        <a:effectLst/>
                      </a:endParaRPr>
                    </a:p>
                  </a:txBody>
                  <a:tcPr marL="40890" marR="40890" marT="20445" marB="20445" anchor="ctr"/>
                </a:tc>
              </a:tr>
              <a:tr h="397230">
                <a:tc>
                  <a:txBody>
                    <a:bodyPr/>
                    <a:lstStyle/>
                    <a:p>
                      <a:r>
                        <a:rPr lang="en-US" sz="2200" b="0">
                          <a:effectLst/>
                        </a:rPr>
                        <a:t>DML triggers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Partially supported</a:t>
                      </a:r>
                      <a:br>
                        <a:rPr lang="en-US" sz="2200" dirty="0">
                          <a:effectLst/>
                        </a:rPr>
                      </a:br>
                      <a:r>
                        <a:rPr lang="en-US" sz="2200" dirty="0">
                          <a:effectLst/>
                        </a:rPr>
                        <a:t>(AFTER, natively compiled)</a:t>
                      </a:r>
                    </a:p>
                  </a:txBody>
                  <a:tcPr marL="40890" marR="40890" marT="20445" marB="20445" anchor="ctr"/>
                </a:tc>
              </a:tr>
              <a:tr h="226990">
                <a:tc>
                  <a:txBody>
                    <a:bodyPr/>
                    <a:lstStyle/>
                    <a:p>
                      <a:r>
                        <a:rPr lang="en-US" sz="2200" b="0" dirty="0">
                          <a:effectLst/>
                        </a:rPr>
                        <a:t>Indexes on </a:t>
                      </a:r>
                      <a:r>
                        <a:rPr lang="en-US" sz="2200" b="0" dirty="0" err="1">
                          <a:effectLst/>
                        </a:rPr>
                        <a:t>NULLable</a:t>
                      </a:r>
                      <a:r>
                        <a:rPr lang="en-US" sz="2200" b="0" dirty="0">
                          <a:effectLst/>
                        </a:rPr>
                        <a:t> columns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Supported</a:t>
                      </a:r>
                    </a:p>
                  </a:txBody>
                  <a:tcPr marL="40890" marR="40890" marT="20445" marB="20445" anchor="ctr"/>
                </a:tc>
              </a:tr>
            </a:tbl>
          </a:graphicData>
        </a:graphic>
      </p:graphicFrame>
    </p:spTree>
    <p:extLst>
      <p:ext uri="{BB962C8B-B14F-4D97-AF65-F5344CB8AC3E}">
        <p14:creationId xmlns:p14="http://schemas.microsoft.com/office/powerpoint/2010/main" val="3885425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3"/>
          <p:cNvGraphicFramePr>
            <a:graphicFrameLocks noGrp="1"/>
          </p:cNvGraphicFramePr>
          <p:nvPr>
            <p:extLst>
              <p:ext uri="{D42A27DB-BD31-4B8C-83A1-F6EECF244321}">
                <p14:modId xmlns:p14="http://schemas.microsoft.com/office/powerpoint/2010/main" val="1767975031"/>
              </p:ext>
            </p:extLst>
          </p:nvPr>
        </p:nvGraphicFramePr>
        <p:xfrm>
          <a:off x="512467" y="469337"/>
          <a:ext cx="11264202" cy="5100028"/>
        </p:xfrm>
        <a:graphic>
          <a:graphicData uri="http://schemas.openxmlformats.org/drawingml/2006/table">
            <a:tbl>
              <a:tblPr firstRow="1" bandRow="1">
                <a:tableStyleId>{3C2FFA5D-87B4-456A-9821-1D502468CF0F}</a:tableStyleId>
              </a:tblPr>
              <a:tblGrid>
                <a:gridCol w="5395964"/>
                <a:gridCol w="2984360"/>
                <a:gridCol w="2883878"/>
              </a:tblGrid>
              <a:tr h="193885">
                <a:tc>
                  <a:txBody>
                    <a:bodyPr/>
                    <a:lstStyle/>
                    <a:p>
                      <a:r>
                        <a:rPr lang="en-US" sz="2200" dirty="0">
                          <a:effectLst/>
                        </a:rPr>
                        <a:t>Feature/Limit</a:t>
                      </a:r>
                    </a:p>
                  </a:txBody>
                  <a:tcPr marL="42593" marR="42593" marT="8519" marB="8519" anchor="ctr"/>
                </a:tc>
                <a:tc>
                  <a:txBody>
                    <a:bodyPr/>
                    <a:lstStyle/>
                    <a:p>
                      <a:r>
                        <a:rPr lang="en-US" sz="2200">
                          <a:effectLst/>
                        </a:rPr>
                        <a:t>SQL Server 2014</a:t>
                      </a:r>
                    </a:p>
                  </a:txBody>
                  <a:tcPr marL="42593" marR="42593" marT="8519" marB="8519" anchor="ctr"/>
                </a:tc>
                <a:tc>
                  <a:txBody>
                    <a:bodyPr/>
                    <a:lstStyle/>
                    <a:p>
                      <a:r>
                        <a:rPr lang="en-US" sz="2200">
                          <a:effectLst/>
                        </a:rPr>
                        <a:t>SQL Server 2016</a:t>
                      </a:r>
                    </a:p>
                  </a:txBody>
                  <a:tcPr marL="42593" marR="42593" marT="8519" marB="8519" anchor="ctr"/>
                </a:tc>
              </a:tr>
              <a:tr h="397230">
                <a:tc>
                  <a:txBody>
                    <a:bodyPr/>
                    <a:lstStyle/>
                    <a:p>
                      <a:r>
                        <a:rPr lang="en-US" sz="2200" dirty="0">
                          <a:effectLst/>
                        </a:rPr>
                        <a:t>Non-BIN2 collations in index key columns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397230">
                <a:tc>
                  <a:txBody>
                    <a:bodyPr/>
                    <a:lstStyle/>
                    <a:p>
                      <a:r>
                        <a:rPr lang="fr-FR" sz="2200">
                          <a:effectLst/>
                        </a:rPr>
                        <a:t>Non-Latin codepages for [var]char columns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397230">
                <a:tc>
                  <a:txBody>
                    <a:bodyPr/>
                    <a:lstStyle/>
                    <a:p>
                      <a:r>
                        <a:rPr lang="en-US" sz="2200">
                          <a:effectLst/>
                        </a:rPr>
                        <a:t>Non-BIN2 comparison / sorting in native modules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226990">
                <a:tc>
                  <a:txBody>
                    <a:bodyPr/>
                    <a:lstStyle/>
                    <a:p>
                      <a:r>
                        <a:rPr lang="en-US" sz="2200">
                          <a:effectLst/>
                        </a:rPr>
                        <a:t>Foreign Keys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226990">
                <a:tc>
                  <a:txBody>
                    <a:bodyPr/>
                    <a:lstStyle/>
                    <a:p>
                      <a:r>
                        <a:rPr lang="en-US" sz="2200">
                          <a:effectLst/>
                        </a:rPr>
                        <a:t>Check/Unique Constraints</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226990">
                <a:tc>
                  <a:txBody>
                    <a:bodyPr/>
                    <a:lstStyle/>
                    <a:p>
                      <a:r>
                        <a:rPr lang="en-US" sz="2200">
                          <a:effectLst/>
                        </a:rPr>
                        <a:t>Parallelism</a:t>
                      </a:r>
                    </a:p>
                  </a:txBody>
                  <a:tcPr marL="40890" marR="40890" marT="20445" marB="20445" anchor="ctr"/>
                </a:tc>
                <a:tc>
                  <a:txBody>
                    <a:bodyPr/>
                    <a:lstStyle/>
                    <a:p>
                      <a:r>
                        <a:rPr lang="en-US" sz="2200" dirty="0">
                          <a:effectLst/>
                        </a:rPr>
                        <a:t>Not supported</a:t>
                      </a:r>
                    </a:p>
                  </a:txBody>
                  <a:tcPr marL="40890" marR="40890" marT="20445" marB="20445" anchor="ctr"/>
                </a:tc>
                <a:tc>
                  <a:txBody>
                    <a:bodyPr/>
                    <a:lstStyle/>
                    <a:p>
                      <a:r>
                        <a:rPr lang="en-US" sz="2200">
                          <a:effectLst/>
                        </a:rPr>
                        <a:t>Supported</a:t>
                      </a:r>
                    </a:p>
                  </a:txBody>
                  <a:tcPr marL="40890" marR="40890" marT="20445" marB="20445" anchor="ctr"/>
                </a:tc>
              </a:tr>
              <a:tr h="397230">
                <a:tc>
                  <a:txBody>
                    <a:bodyPr/>
                    <a:lstStyle/>
                    <a:p>
                      <a:r>
                        <a:rPr lang="en-US" sz="2200" dirty="0">
                          <a:effectLst/>
                        </a:rPr>
                        <a:t>OUTER JOIN, OR, NOT, UNION [ALL], DISTINCT, EXISTS, IN</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Supported</a:t>
                      </a:r>
                    </a:p>
                  </a:txBody>
                  <a:tcPr marL="40890" marR="40890" marT="20445" marB="20445" anchor="ctr"/>
                </a:tc>
              </a:tr>
              <a:tr h="567472">
                <a:tc>
                  <a:txBody>
                    <a:bodyPr/>
                    <a:lstStyle/>
                    <a:p>
                      <a:r>
                        <a:rPr lang="en-US" sz="2200" dirty="0">
                          <a:effectLst/>
                        </a:rPr>
                        <a:t>Multiple Active Result Sets (MARS)</a:t>
                      </a:r>
                      <a:br>
                        <a:rPr lang="en-US" sz="2200" dirty="0">
                          <a:effectLst/>
                        </a:rPr>
                      </a:br>
                      <a:r>
                        <a:rPr lang="en-US" sz="2200" dirty="0">
                          <a:effectLst/>
                        </a:rPr>
                        <a:t>(Means better Entity Framework support.)</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Supported</a:t>
                      </a:r>
                    </a:p>
                  </a:txBody>
                  <a:tcPr marL="40890" marR="40890" marT="20445" marB="20445" anchor="ctr"/>
                </a:tc>
              </a:tr>
              <a:tr h="226990">
                <a:tc>
                  <a:txBody>
                    <a:bodyPr/>
                    <a:lstStyle/>
                    <a:p>
                      <a:r>
                        <a:rPr lang="en-US" sz="2200" dirty="0">
                          <a:effectLst/>
                        </a:rPr>
                        <a:t>SSMS Table Designer</a:t>
                      </a:r>
                    </a:p>
                  </a:txBody>
                  <a:tcPr marL="40890" marR="40890" marT="20445" marB="20445" anchor="ctr"/>
                </a:tc>
                <a:tc>
                  <a:txBody>
                    <a:bodyPr/>
                    <a:lstStyle/>
                    <a:p>
                      <a:r>
                        <a:rPr lang="en-US" sz="2200">
                          <a:effectLst/>
                        </a:rPr>
                        <a:t>Not supported</a:t>
                      </a:r>
                    </a:p>
                  </a:txBody>
                  <a:tcPr marL="40890" marR="40890" marT="20445" marB="20445" anchor="ctr"/>
                </a:tc>
                <a:tc>
                  <a:txBody>
                    <a:bodyPr/>
                    <a:lstStyle/>
                    <a:p>
                      <a:r>
                        <a:rPr lang="en-US" sz="2200" dirty="0">
                          <a:effectLst/>
                        </a:rPr>
                        <a:t>Supported</a:t>
                      </a:r>
                    </a:p>
                  </a:txBody>
                  <a:tcPr marL="40890" marR="40890" marT="20445" marB="20445" anchor="ctr"/>
                </a:tc>
              </a:tr>
            </a:tbl>
          </a:graphicData>
        </a:graphic>
      </p:graphicFrame>
    </p:spTree>
    <p:extLst>
      <p:ext uri="{BB962C8B-B14F-4D97-AF65-F5344CB8AC3E}">
        <p14:creationId xmlns:p14="http://schemas.microsoft.com/office/powerpoint/2010/main" val="3182229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0"/>
          </p:nvPr>
        </p:nvSpPr>
        <p:spPr/>
        <p:txBody>
          <a:bodyPr/>
          <a:lstStyle/>
          <a:p>
            <a:fld id="{1519AFA1-E01F-4869-9A2C-AE6B64FF5724}" type="slidenum">
              <a:rPr lang="ru-RU" smtClean="0">
                <a:solidFill>
                  <a:prstClr val="white"/>
                </a:solidFill>
              </a:rPr>
              <a:pPr/>
              <a:t>32</a:t>
            </a:fld>
            <a:endParaRPr lang="ru-RU" dirty="0">
              <a:solidFill>
                <a:prstClr val="white"/>
              </a:solidFill>
            </a:endParaRPr>
          </a:p>
        </p:txBody>
      </p:sp>
      <p:grpSp>
        <p:nvGrpSpPr>
          <p:cNvPr id="5" name="Группа 4"/>
          <p:cNvGrpSpPr/>
          <p:nvPr/>
        </p:nvGrpSpPr>
        <p:grpSpPr>
          <a:xfrm>
            <a:off x="-2160000" y="0"/>
            <a:ext cx="1800000" cy="4133592"/>
            <a:chOff x="-2078181" y="7678"/>
            <a:chExt cx="1800000" cy="4133592"/>
          </a:xfrm>
        </p:grpSpPr>
        <p:sp>
          <p:nvSpPr>
            <p:cNvPr id="3" name="Загнутый угол 2"/>
            <p:cNvSpPr/>
            <p:nvPr/>
          </p:nvSpPr>
          <p:spPr>
            <a:xfrm>
              <a:off x="-2078181" y="7678"/>
              <a:ext cx="1800000" cy="1080000"/>
            </a:xfrm>
            <a:prstGeom prst="foldedCorner">
              <a:avLst>
                <a:gd name="adj" fmla="val 9587"/>
              </a:avLst>
            </a:prstGeom>
          </p:spPr>
          <p:style>
            <a:lnRef idx="2">
              <a:schemeClr val="accent3"/>
            </a:lnRef>
            <a:fillRef idx="1">
              <a:schemeClr val="lt1"/>
            </a:fillRef>
            <a:effectRef idx="0">
              <a:schemeClr val="accent3"/>
            </a:effectRef>
            <a:fontRef idx="minor">
              <a:schemeClr val="dk1"/>
            </a:fontRef>
          </p:style>
          <p:txBody>
            <a:bodyPr rtlCol="0" anchor="t"/>
            <a:lstStyle/>
            <a:p>
              <a:r>
                <a:rPr lang="ru-RU" sz="900" b="1" dirty="0">
                  <a:solidFill>
                    <a:prstClr val="black"/>
                  </a:solidFill>
                </a:rPr>
                <a:t>Слайд внедрен в шаблон.</a:t>
              </a:r>
            </a:p>
            <a:p>
              <a:r>
                <a:rPr lang="ru-RU" sz="900" dirty="0">
                  <a:solidFill>
                    <a:prstClr val="black"/>
                  </a:solidFill>
                </a:rPr>
                <a:t>Для повторной вставки слайда, раскрыть стрелку </a:t>
              </a:r>
              <a:r>
                <a:rPr lang="ru-RU" sz="900" b="1" dirty="0">
                  <a:solidFill>
                    <a:prstClr val="black"/>
                  </a:solidFill>
                </a:rPr>
                <a:t>команды Создать слайд</a:t>
              </a:r>
              <a:r>
                <a:rPr lang="ru-RU" sz="900" dirty="0">
                  <a:solidFill>
                    <a:prstClr val="black"/>
                  </a:solidFill>
                </a:rPr>
                <a:t>, произвести выбор.</a:t>
              </a:r>
            </a:p>
            <a:p>
              <a:r>
                <a:rPr lang="ru-RU" sz="900" u="sng" dirty="0">
                  <a:solidFill>
                    <a:prstClr val="black"/>
                  </a:solidFill>
                </a:rPr>
                <a:t>Не для печати.</a:t>
              </a:r>
              <a:endParaRPr lang="ru-RU" sz="1050" u="sng" dirty="0">
                <a:solidFill>
                  <a:prstClr val="black"/>
                </a:solidFill>
              </a:endParaRPr>
            </a:p>
          </p:txBody>
        </p:sp>
        <p:pic>
          <p:nvPicPr>
            <p:cNvPr id="4" name="Рисунок 3"/>
            <p:cNvPicPr>
              <a:picLocks noChangeAspect="1"/>
            </p:cNvPicPr>
            <p:nvPr/>
          </p:nvPicPr>
          <p:blipFill>
            <a:blip r:embed="rId2"/>
            <a:stretch>
              <a:fillRect/>
            </a:stretch>
          </p:blipFill>
          <p:spPr>
            <a:xfrm>
              <a:off x="-2078181" y="1123142"/>
              <a:ext cx="1800000" cy="3018128"/>
            </a:xfrm>
            <a:prstGeom prst="rect">
              <a:avLst/>
            </a:prstGeom>
          </p:spPr>
        </p:pic>
      </p:grpSp>
      <p:sp>
        <p:nvSpPr>
          <p:cNvPr id="6" name="TextBox 5"/>
          <p:cNvSpPr txBox="1"/>
          <p:nvPr/>
        </p:nvSpPr>
        <p:spPr>
          <a:xfrm>
            <a:off x="1098631" y="2624528"/>
            <a:ext cx="10683433" cy="2246769"/>
          </a:xfrm>
          <a:prstGeom prst="rect">
            <a:avLst/>
          </a:prstGeom>
          <a:noFill/>
        </p:spPr>
        <p:txBody>
          <a:bodyPr wrap="square" rtlCol="0">
            <a:spAutoFit/>
          </a:bodyPr>
          <a:lstStyle/>
          <a:p>
            <a:pPr marL="285750" indent="-285750">
              <a:buFont typeface="Arial" panose="020B0604020202020204" pitchFamily="34" charset="0"/>
              <a:buChar char="•"/>
            </a:pPr>
            <a:r>
              <a:rPr lang="ru-RU" sz="2800" dirty="0" smtClean="0"/>
              <a:t>Кто использует или планирует использовать в </a:t>
            </a:r>
            <a:r>
              <a:rPr lang="en-US" sz="2800" dirty="0" smtClean="0"/>
              <a:t>SQL Server 2014 </a:t>
            </a:r>
            <a:r>
              <a:rPr lang="ru-RU" sz="2800" dirty="0" smtClean="0"/>
              <a:t>таблицы в памяти? Сценарии применения?</a:t>
            </a:r>
            <a:endParaRPr lang="en-US" sz="2800" dirty="0" smtClean="0"/>
          </a:p>
          <a:p>
            <a:pPr marL="285750" indent="-285750">
              <a:buFont typeface="Arial" panose="020B0604020202020204" pitchFamily="34" charset="0"/>
              <a:buChar char="•"/>
            </a:pPr>
            <a:endParaRPr lang="ru-RU" sz="2800" dirty="0" smtClean="0"/>
          </a:p>
          <a:p>
            <a:pPr marL="285750" indent="-285750">
              <a:buFont typeface="Arial" panose="020B0604020202020204" pitchFamily="34" charset="0"/>
              <a:buChar char="•"/>
            </a:pPr>
            <a:r>
              <a:rPr lang="ru-RU" sz="2800" dirty="0" smtClean="0"/>
              <a:t>Будем ждать </a:t>
            </a:r>
            <a:r>
              <a:rPr lang="en-US" sz="2800" dirty="0" smtClean="0"/>
              <a:t>SQL Server 2016 </a:t>
            </a:r>
            <a:r>
              <a:rPr lang="ru-RU" sz="2800" dirty="0" smtClean="0"/>
              <a:t>с расширенной поддержкой таблиц в памяти?</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671" y="282576"/>
            <a:ext cx="4198984" cy="1665776"/>
          </a:xfrm>
          <a:prstGeom prst="rect">
            <a:avLst/>
          </a:prstGeom>
        </p:spPr>
      </p:pic>
    </p:spTree>
    <p:extLst>
      <p:ext uri="{BB962C8B-B14F-4D97-AF65-F5344CB8AC3E}">
        <p14:creationId xmlns:p14="http://schemas.microsoft.com/office/powerpoint/2010/main" val="348379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Команда консультантов</a:t>
            </a:r>
            <a:endParaRPr lang="en-US" dirty="0"/>
          </a:p>
        </p:txBody>
      </p:sp>
      <p:sp>
        <p:nvSpPr>
          <p:cNvPr id="4" name="Slide Number Placeholder 3"/>
          <p:cNvSpPr>
            <a:spLocks noGrp="1"/>
          </p:cNvSpPr>
          <p:nvPr>
            <p:ph type="sldNum" sz="quarter" idx="10"/>
          </p:nvPr>
        </p:nvSpPr>
        <p:spPr/>
        <p:txBody>
          <a:bodyPr/>
          <a:lstStyle/>
          <a:p>
            <a:fld id="{1519AFA1-E01F-4869-9A2C-AE6B64FF5724}" type="slidenum">
              <a:rPr lang="ru-RU" smtClean="0">
                <a:solidFill>
                  <a:prstClr val="white"/>
                </a:solidFill>
              </a:rPr>
              <a:pPr/>
              <a:t>33</a:t>
            </a:fld>
            <a:endParaRPr lang="ru-RU" dirty="0">
              <a:solidFill>
                <a:prstClr val="white"/>
              </a:solidFill>
            </a:endParaRPr>
          </a:p>
        </p:txBody>
      </p:sp>
      <p:pic>
        <p:nvPicPr>
          <p:cNvPr id="5"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816" y="2747020"/>
            <a:ext cx="1811486" cy="2711740"/>
          </a:xfrm>
        </p:spPr>
      </p:pic>
      <p:sp>
        <p:nvSpPr>
          <p:cNvPr id="6" name="Текст 5"/>
          <p:cNvSpPr txBox="1">
            <a:spLocks/>
          </p:cNvSpPr>
          <p:nvPr/>
        </p:nvSpPr>
        <p:spPr>
          <a:xfrm>
            <a:off x="7470491" y="1690690"/>
            <a:ext cx="3687503" cy="926034"/>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3"/>
              </a:buBlip>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smtClean="0"/>
              <a:t>Минюров </a:t>
            </a:r>
            <a:r>
              <a:rPr lang="en-US" dirty="0" smtClean="0"/>
              <a:t/>
            </a:r>
            <a:br>
              <a:rPr lang="en-US" dirty="0" smtClean="0"/>
            </a:br>
            <a:r>
              <a:rPr lang="ru-RU" dirty="0" smtClean="0"/>
              <a:t>Сергей Юрьевич</a:t>
            </a:r>
            <a:r>
              <a:rPr lang="en-US" dirty="0" smtClean="0"/>
              <a:t/>
            </a:r>
            <a:br>
              <a:rPr lang="en-US" dirty="0" smtClean="0"/>
            </a:br>
            <a:r>
              <a:rPr lang="en-US" dirty="0" smtClean="0"/>
              <a:t>MCSD, MCPD, MCITP, MCT</a:t>
            </a:r>
            <a:endParaRPr lang="ru-RU" dirty="0"/>
          </a:p>
        </p:txBody>
      </p:sp>
      <p:sp>
        <p:nvSpPr>
          <p:cNvPr id="8" name="Текст 5"/>
          <p:cNvSpPr txBox="1">
            <a:spLocks/>
          </p:cNvSpPr>
          <p:nvPr/>
        </p:nvSpPr>
        <p:spPr>
          <a:xfrm>
            <a:off x="2076688" y="1701191"/>
            <a:ext cx="3583332" cy="929754"/>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3"/>
              </a:buBlip>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smtClean="0"/>
              <a:t>Самородов </a:t>
            </a:r>
            <a:br>
              <a:rPr lang="ru-RU" dirty="0" smtClean="0"/>
            </a:br>
            <a:r>
              <a:rPr lang="ru-RU" dirty="0" smtClean="0"/>
              <a:t>Федор Анатольевич</a:t>
            </a:r>
            <a:r>
              <a:rPr lang="en-US" dirty="0"/>
              <a:t/>
            </a:r>
            <a:br>
              <a:rPr lang="en-US" dirty="0"/>
            </a:br>
            <a:r>
              <a:rPr lang="en-US" dirty="0" smtClean="0"/>
              <a:t>MCM, MCSE, MCITP, MCT</a:t>
            </a:r>
            <a:endParaRPr lang="ru-RU" dirty="0" smtClean="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688" y="2747020"/>
            <a:ext cx="1804182" cy="2711740"/>
          </a:xfrm>
          <a:prstGeom prst="rect">
            <a:avLst/>
          </a:prstGeom>
        </p:spPr>
      </p:pic>
    </p:spTree>
    <p:extLst>
      <p:ext uri="{BB962C8B-B14F-4D97-AF65-F5344CB8AC3E}">
        <p14:creationId xmlns:p14="http://schemas.microsoft.com/office/powerpoint/2010/main" val="3536185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35" y="0"/>
            <a:ext cx="11353800" cy="1325563"/>
          </a:xfrm>
        </p:spPr>
        <p:txBody>
          <a:bodyPr>
            <a:normAutofit/>
          </a:bodyPr>
          <a:lstStyle/>
          <a:p>
            <a:r>
              <a:rPr lang="en-US" sz="3600" dirty="0" smtClean="0"/>
              <a:t>Microsoft SQL Server </a:t>
            </a:r>
            <a:r>
              <a:rPr lang="ru-RU" sz="3600" dirty="0" smtClean="0"/>
              <a:t>как гибридная платформа</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5719896"/>
              </p:ext>
            </p:extLst>
          </p:nvPr>
        </p:nvGraphicFramePr>
        <p:xfrm>
          <a:off x="-382676" y="1589545"/>
          <a:ext cx="763256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91235" y="1539779"/>
            <a:ext cx="5583001" cy="954107"/>
          </a:xfrm>
          <a:prstGeom prst="rect">
            <a:avLst/>
          </a:prstGeom>
          <a:noFill/>
        </p:spPr>
        <p:txBody>
          <a:bodyPr wrap="square" rtlCol="0">
            <a:spAutoFit/>
          </a:bodyPr>
          <a:lstStyle/>
          <a:p>
            <a:r>
              <a:rPr lang="ru-RU" sz="2800" dirty="0" smtClean="0"/>
              <a:t>Объектная БД</a:t>
            </a:r>
            <a:r>
              <a:rPr lang="en-US" sz="2800" dirty="0" smtClean="0"/>
              <a:t> (.NET)</a:t>
            </a:r>
            <a:r>
              <a:rPr lang="ru-RU" sz="2800" dirty="0" smtClean="0"/>
              <a:t>: </a:t>
            </a:r>
            <a:r>
              <a:rPr lang="en-US" sz="2800" dirty="0" smtClean="0"/>
              <a:t>Gemstone,</a:t>
            </a:r>
            <a:r>
              <a:rPr lang="ru-RU" sz="2800" dirty="0" smtClean="0"/>
              <a:t> </a:t>
            </a:r>
            <a:r>
              <a:rPr lang="en-US" sz="2800" dirty="0" err="1" smtClean="0"/>
              <a:t>InterSystems</a:t>
            </a:r>
            <a:r>
              <a:rPr lang="en-US" sz="2800" dirty="0" smtClean="0"/>
              <a:t> Cache</a:t>
            </a:r>
            <a:endParaRPr lang="en-US" sz="2800" dirty="0"/>
          </a:p>
        </p:txBody>
      </p:sp>
      <p:sp>
        <p:nvSpPr>
          <p:cNvPr id="6" name="TextBox 5"/>
          <p:cNvSpPr txBox="1"/>
          <p:nvPr/>
        </p:nvSpPr>
        <p:spPr>
          <a:xfrm>
            <a:off x="6491235" y="2904028"/>
            <a:ext cx="5700766" cy="523220"/>
          </a:xfrm>
          <a:prstGeom prst="rect">
            <a:avLst/>
          </a:prstGeom>
          <a:noFill/>
        </p:spPr>
        <p:txBody>
          <a:bodyPr wrap="square" rtlCol="0">
            <a:spAutoFit/>
          </a:bodyPr>
          <a:lstStyle/>
          <a:p>
            <a:r>
              <a:rPr lang="en-US" sz="2800" dirty="0" smtClean="0"/>
              <a:t>XML </a:t>
            </a:r>
            <a:r>
              <a:rPr lang="ru-RU" sz="2800" dirty="0" smtClean="0"/>
              <a:t>БД: </a:t>
            </a:r>
            <a:r>
              <a:rPr lang="en-US" sz="2800" dirty="0" smtClean="0"/>
              <a:t>Sedna</a:t>
            </a:r>
            <a:r>
              <a:rPr lang="ru-RU" sz="2800" dirty="0" smtClean="0"/>
              <a:t>, </a:t>
            </a:r>
            <a:r>
              <a:rPr lang="en-US" sz="2800" dirty="0" err="1" smtClean="0"/>
              <a:t>MarkLogic</a:t>
            </a:r>
            <a:r>
              <a:rPr lang="en-US" sz="2800" dirty="0" smtClean="0"/>
              <a:t> </a:t>
            </a:r>
            <a:r>
              <a:rPr lang="en-US" sz="2800" dirty="0"/>
              <a:t>Server </a:t>
            </a:r>
          </a:p>
        </p:txBody>
      </p:sp>
      <p:sp>
        <p:nvSpPr>
          <p:cNvPr id="7" name="TextBox 6"/>
          <p:cNvSpPr txBox="1"/>
          <p:nvPr/>
        </p:nvSpPr>
        <p:spPr>
          <a:xfrm>
            <a:off x="6491235" y="3643290"/>
            <a:ext cx="5700765" cy="1384995"/>
          </a:xfrm>
          <a:prstGeom prst="rect">
            <a:avLst/>
          </a:prstGeom>
          <a:noFill/>
        </p:spPr>
        <p:txBody>
          <a:bodyPr wrap="square" rtlCol="0">
            <a:spAutoFit/>
          </a:bodyPr>
          <a:lstStyle/>
          <a:p>
            <a:r>
              <a:rPr lang="ru-RU" sz="2800" dirty="0" smtClean="0"/>
              <a:t>Интеграция приложений:</a:t>
            </a:r>
            <a:r>
              <a:rPr lang="en-US" sz="2800" dirty="0" smtClean="0"/>
              <a:t> BizTalk</a:t>
            </a:r>
            <a:r>
              <a:rPr lang="en-US" sz="2800" dirty="0"/>
              <a:t>, Oracle Service Bus, </a:t>
            </a:r>
            <a:r>
              <a:rPr lang="en-US" sz="2800" dirty="0" smtClean="0"/>
              <a:t>IBM </a:t>
            </a:r>
            <a:r>
              <a:rPr lang="en-US" sz="2800" dirty="0"/>
              <a:t>WebSphere ESB</a:t>
            </a:r>
          </a:p>
        </p:txBody>
      </p:sp>
      <p:sp>
        <p:nvSpPr>
          <p:cNvPr id="8" name="TextBox 7"/>
          <p:cNvSpPr txBox="1"/>
          <p:nvPr/>
        </p:nvSpPr>
        <p:spPr>
          <a:xfrm>
            <a:off x="6491235" y="4994613"/>
            <a:ext cx="5700765" cy="1384995"/>
          </a:xfrm>
          <a:prstGeom prst="rect">
            <a:avLst/>
          </a:prstGeom>
          <a:noFill/>
        </p:spPr>
        <p:txBody>
          <a:bodyPr wrap="square" rtlCol="0">
            <a:spAutoFit/>
          </a:bodyPr>
          <a:lstStyle/>
          <a:p>
            <a:r>
              <a:rPr lang="ru-RU" sz="2800" dirty="0" smtClean="0"/>
              <a:t>БД в памяти: </a:t>
            </a:r>
            <a:r>
              <a:rPr lang="en-US" sz="2800" dirty="0" smtClean="0"/>
              <a:t>DB2 BLU (IBM), SQLite, </a:t>
            </a:r>
            <a:r>
              <a:rPr lang="en-US" sz="2800" dirty="0" err="1" smtClean="0"/>
              <a:t>TimesTen</a:t>
            </a:r>
            <a:r>
              <a:rPr lang="en-US" sz="2800" dirty="0" smtClean="0"/>
              <a:t> (Oracle),  Scuba (Facebook)</a:t>
            </a:r>
            <a:endParaRPr lang="en-US" sz="2800" dirty="0"/>
          </a:p>
        </p:txBody>
      </p:sp>
    </p:spTree>
    <p:extLst>
      <p:ext uri="{BB962C8B-B14F-4D97-AF65-F5344CB8AC3E}">
        <p14:creationId xmlns:p14="http://schemas.microsoft.com/office/powerpoint/2010/main" val="1206814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1871" y="-9472"/>
            <a:ext cx="10515600" cy="1325563"/>
          </a:xfrm>
        </p:spPr>
        <p:txBody>
          <a:bodyPr/>
          <a:lstStyle/>
          <a:p>
            <a:r>
              <a:rPr lang="ru-RU" dirty="0" smtClean="0"/>
              <a:t>Стратегии оптимизации</a:t>
            </a:r>
            <a:endParaRPr lang="ru-RU" dirty="0"/>
          </a:p>
        </p:txBody>
      </p:sp>
      <p:cxnSp>
        <p:nvCxnSpPr>
          <p:cNvPr id="5" name="Прямая со стрелкой 4"/>
          <p:cNvCxnSpPr/>
          <p:nvPr/>
        </p:nvCxnSpPr>
        <p:spPr>
          <a:xfrm flipH="1" flipV="1">
            <a:off x="1306285" y="2213051"/>
            <a:ext cx="1" cy="3781350"/>
          </a:xfrm>
          <a:prstGeom prst="straightConnector1">
            <a:avLst/>
          </a:prstGeom>
          <a:ln w="31750">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1306286" y="5994400"/>
            <a:ext cx="8186057" cy="1"/>
          </a:xfrm>
          <a:prstGeom prst="straightConnector1">
            <a:avLst/>
          </a:prstGeom>
          <a:ln w="31750">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7272" y="1197388"/>
            <a:ext cx="2452915" cy="1015663"/>
          </a:xfrm>
          <a:prstGeom prst="rect">
            <a:avLst/>
          </a:prstGeom>
          <a:noFill/>
        </p:spPr>
        <p:txBody>
          <a:bodyPr wrap="square" rtlCol="0">
            <a:spAutoFit/>
          </a:bodyPr>
          <a:lstStyle/>
          <a:p>
            <a:r>
              <a:rPr lang="ru-RU" sz="2000" dirty="0" smtClean="0"/>
              <a:t>Вертикальная оптимизация (ресурсы) </a:t>
            </a:r>
            <a:endParaRPr lang="ru-RU" sz="2000" dirty="0"/>
          </a:p>
        </p:txBody>
      </p:sp>
      <p:sp>
        <p:nvSpPr>
          <p:cNvPr id="13" name="TextBox 12"/>
          <p:cNvSpPr txBox="1"/>
          <p:nvPr/>
        </p:nvSpPr>
        <p:spPr>
          <a:xfrm>
            <a:off x="9739085" y="5486568"/>
            <a:ext cx="2452915" cy="1015663"/>
          </a:xfrm>
          <a:prstGeom prst="rect">
            <a:avLst/>
          </a:prstGeom>
          <a:noFill/>
        </p:spPr>
        <p:txBody>
          <a:bodyPr wrap="square" rtlCol="0">
            <a:spAutoFit/>
          </a:bodyPr>
          <a:lstStyle/>
          <a:p>
            <a:r>
              <a:rPr lang="ru-RU" sz="2000" dirty="0" smtClean="0"/>
              <a:t>Горизонтальная оптимизация</a:t>
            </a:r>
          </a:p>
          <a:p>
            <a:r>
              <a:rPr lang="ru-RU" sz="2000" dirty="0" smtClean="0"/>
              <a:t>(архитектура)</a:t>
            </a:r>
            <a:endParaRPr lang="ru-RU" sz="2000" dirty="0"/>
          </a:p>
        </p:txBody>
      </p:sp>
      <p:cxnSp>
        <p:nvCxnSpPr>
          <p:cNvPr id="14" name="Прямая со стрелкой 13"/>
          <p:cNvCxnSpPr/>
          <p:nvPr/>
        </p:nvCxnSpPr>
        <p:spPr>
          <a:xfrm flipV="1">
            <a:off x="1306285" y="1919622"/>
            <a:ext cx="8151585" cy="4074777"/>
          </a:xfrm>
          <a:prstGeom prst="straightConnector1">
            <a:avLst/>
          </a:prstGeom>
          <a:ln w="31750">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96464" y="875063"/>
            <a:ext cx="2452915" cy="1015663"/>
          </a:xfrm>
          <a:prstGeom prst="rect">
            <a:avLst/>
          </a:prstGeom>
          <a:noFill/>
        </p:spPr>
        <p:txBody>
          <a:bodyPr wrap="square" rtlCol="0">
            <a:spAutoFit/>
          </a:bodyPr>
          <a:lstStyle/>
          <a:p>
            <a:r>
              <a:rPr lang="ru-RU" sz="2000" dirty="0" smtClean="0"/>
              <a:t>Программная оптимизация</a:t>
            </a:r>
          </a:p>
          <a:p>
            <a:r>
              <a:rPr lang="ru-RU" sz="2000" dirty="0" smtClean="0"/>
              <a:t>(качество)</a:t>
            </a:r>
            <a:endParaRPr lang="ru-RU" sz="2000" dirty="0"/>
          </a:p>
        </p:txBody>
      </p:sp>
      <p:sp>
        <p:nvSpPr>
          <p:cNvPr id="18" name="Овал 17"/>
          <p:cNvSpPr/>
          <p:nvPr/>
        </p:nvSpPr>
        <p:spPr>
          <a:xfrm>
            <a:off x="791029" y="2575187"/>
            <a:ext cx="3349171" cy="127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t>Улучшение аппаратных компонентов</a:t>
            </a:r>
            <a:endParaRPr lang="ru-RU" sz="2400" dirty="0"/>
          </a:p>
        </p:txBody>
      </p:sp>
      <p:sp>
        <p:nvSpPr>
          <p:cNvPr id="19" name="Овал 18"/>
          <p:cNvSpPr/>
          <p:nvPr/>
        </p:nvSpPr>
        <p:spPr>
          <a:xfrm>
            <a:off x="5861957" y="4945206"/>
            <a:ext cx="3349171" cy="127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t>Распределение задач</a:t>
            </a:r>
            <a:endParaRPr lang="ru-RU" sz="2400" dirty="0"/>
          </a:p>
        </p:txBody>
      </p:sp>
      <p:sp>
        <p:nvSpPr>
          <p:cNvPr id="20" name="Овал 19"/>
          <p:cNvSpPr/>
          <p:nvPr/>
        </p:nvSpPr>
        <p:spPr>
          <a:xfrm>
            <a:off x="5861956" y="2566529"/>
            <a:ext cx="3349171" cy="127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err="1" smtClean="0"/>
              <a:t>Рефакторинг</a:t>
            </a:r>
            <a:r>
              <a:rPr lang="ru-RU" sz="2400" dirty="0" smtClean="0"/>
              <a:t> и обновление программ</a:t>
            </a:r>
            <a:endParaRPr lang="ru-RU" sz="2400" dirty="0"/>
          </a:p>
        </p:txBody>
      </p:sp>
      <p:sp>
        <p:nvSpPr>
          <p:cNvPr id="22" name="Овал 21"/>
          <p:cNvSpPr/>
          <p:nvPr/>
        </p:nvSpPr>
        <p:spPr>
          <a:xfrm>
            <a:off x="2465614" y="3957010"/>
            <a:ext cx="3349171" cy="127798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smtClean="0"/>
              <a:t>База данных в памяти</a:t>
            </a:r>
            <a:endParaRPr lang="ru-RU" sz="2400" dirty="0"/>
          </a:p>
        </p:txBody>
      </p:sp>
      <p:cxnSp>
        <p:nvCxnSpPr>
          <p:cNvPr id="26" name="Прямая соединительная линия 25"/>
          <p:cNvCxnSpPr>
            <a:stCxn id="22" idx="2"/>
          </p:cNvCxnSpPr>
          <p:nvPr/>
        </p:nvCxnSpPr>
        <p:spPr>
          <a:xfrm flipH="1" flipV="1">
            <a:off x="1306285" y="4596004"/>
            <a:ext cx="1159329" cy="1"/>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a:stCxn id="22" idx="2"/>
          </p:cNvCxnSpPr>
          <p:nvPr/>
        </p:nvCxnSpPr>
        <p:spPr>
          <a:xfrm flipH="1">
            <a:off x="2465613" y="4596005"/>
            <a:ext cx="1" cy="139839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22" idx="2"/>
          </p:cNvCxnSpPr>
          <p:nvPr/>
        </p:nvCxnSpPr>
        <p:spPr>
          <a:xfrm>
            <a:off x="2465614" y="4596005"/>
            <a:ext cx="350157" cy="62299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59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smtClean="0"/>
              <a:t>Оптимизация базы данных</a:t>
            </a:r>
            <a:endParaRPr lang="ru-RU" dirty="0"/>
          </a:p>
        </p:txBody>
      </p:sp>
      <p:graphicFrame>
        <p:nvGraphicFramePr>
          <p:cNvPr id="6" name="Схема 5"/>
          <p:cNvGraphicFramePr/>
          <p:nvPr>
            <p:extLst>
              <p:ext uri="{D42A27DB-BD31-4B8C-83A1-F6EECF244321}">
                <p14:modId xmlns:p14="http://schemas.microsoft.com/office/powerpoint/2010/main" val="2273055328"/>
              </p:ext>
            </p:extLst>
          </p:nvPr>
        </p:nvGraphicFramePr>
        <p:xfrm>
          <a:off x="435428" y="1305465"/>
          <a:ext cx="11350171" cy="5195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6815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662622880"/>
              </p:ext>
            </p:extLst>
          </p:nvPr>
        </p:nvGraphicFramePr>
        <p:xfrm>
          <a:off x="217486" y="340808"/>
          <a:ext cx="11684009" cy="6309360"/>
        </p:xfrm>
        <a:graphic>
          <a:graphicData uri="http://schemas.openxmlformats.org/drawingml/2006/table">
            <a:tbl>
              <a:tblPr firstRow="1" bandRow="1">
                <a:tableStyleId>{5C22544A-7EE6-4342-B048-85BDC9FD1C3A}</a:tableStyleId>
              </a:tblPr>
              <a:tblGrid>
                <a:gridCol w="4575578"/>
                <a:gridCol w="1688123"/>
                <a:gridCol w="1738365"/>
                <a:gridCol w="2019718"/>
                <a:gridCol w="1662225"/>
              </a:tblGrid>
              <a:tr h="370840">
                <a:tc rowSpan="2">
                  <a:txBody>
                    <a:bodyPr/>
                    <a:lstStyle/>
                    <a:p>
                      <a:pPr algn="ctr"/>
                      <a:r>
                        <a:rPr lang="ru-RU" sz="2400" dirty="0" smtClean="0"/>
                        <a:t>Сценарий</a:t>
                      </a:r>
                      <a:r>
                        <a:rPr lang="en-US" sz="2400" dirty="0" smtClean="0"/>
                        <a:t> </a:t>
                      </a:r>
                      <a:r>
                        <a:rPr lang="ru-RU" sz="2400" dirty="0" smtClean="0"/>
                        <a:t>использования</a:t>
                      </a:r>
                      <a:endParaRPr lang="ru-RU" sz="2400" dirty="0"/>
                    </a:p>
                  </a:txBody>
                  <a:tcPr anchor="ctr"/>
                </a:tc>
                <a:tc gridSpan="4">
                  <a:txBody>
                    <a:bodyPr/>
                    <a:lstStyle/>
                    <a:p>
                      <a:pPr algn="ctr"/>
                      <a:r>
                        <a:rPr lang="ru-RU" sz="2400" dirty="0" smtClean="0"/>
                        <a:t>Преимущества</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a:p>
                  </a:txBody>
                  <a:tcPr/>
                </a:tc>
              </a:tr>
              <a:tr h="370840">
                <a:tc vMerge="1">
                  <a:txBody>
                    <a:bodyPr/>
                    <a:lstStyle/>
                    <a:p>
                      <a:endParaRPr lang="ru-RU" dirty="0"/>
                    </a:p>
                  </a:txBody>
                  <a:tcPr/>
                </a:tc>
                <a:tc>
                  <a:txBody>
                    <a:bodyPr/>
                    <a:lstStyle/>
                    <a:p>
                      <a:pPr algn="ctr"/>
                      <a:r>
                        <a:rPr lang="ru-RU" sz="2000" dirty="0" smtClean="0"/>
                        <a:t>Устранение конкуренции</a:t>
                      </a:r>
                      <a:endParaRPr lang="ru-RU" sz="2000" dirty="0"/>
                    </a:p>
                  </a:txBody>
                  <a:tcPr/>
                </a:tc>
                <a:tc>
                  <a:txBody>
                    <a:bodyPr/>
                    <a:lstStyle/>
                    <a:p>
                      <a:pPr algn="ctr"/>
                      <a:r>
                        <a:rPr lang="ru-RU" sz="2000" dirty="0" smtClean="0"/>
                        <a:t>Сокращение журнала</a:t>
                      </a:r>
                      <a:endParaRPr lang="ru-RU" sz="2000" dirty="0"/>
                    </a:p>
                  </a:txBody>
                  <a:tcPr/>
                </a:tc>
                <a:tc>
                  <a:txBody>
                    <a:bodyPr/>
                    <a:lstStyle/>
                    <a:p>
                      <a:pPr algn="ctr"/>
                      <a:r>
                        <a:rPr lang="ru-RU" sz="2000" dirty="0" smtClean="0"/>
                        <a:t>Минимизация задержки чтения</a:t>
                      </a:r>
                      <a:r>
                        <a:rPr lang="ru-RU" sz="2000" baseline="0" dirty="0" smtClean="0"/>
                        <a:t> данных</a:t>
                      </a:r>
                      <a:endParaRPr lang="ru-RU" sz="2000" dirty="0"/>
                    </a:p>
                  </a:txBody>
                  <a:tcPr/>
                </a:tc>
                <a:tc>
                  <a:txBody>
                    <a:bodyPr/>
                    <a:lstStyle/>
                    <a:p>
                      <a:pPr algn="ctr"/>
                      <a:r>
                        <a:rPr lang="ru-RU" sz="2000" dirty="0" smtClean="0"/>
                        <a:t>Ускорение выполнения кода</a:t>
                      </a:r>
                      <a:endParaRPr lang="ru-RU" sz="2000" dirty="0"/>
                    </a:p>
                  </a:txBody>
                  <a:tcPr/>
                </a:tc>
              </a:tr>
              <a:tr h="370840">
                <a:tc>
                  <a:txBody>
                    <a:bodyPr/>
                    <a:lstStyle/>
                    <a:p>
                      <a:r>
                        <a:rPr lang="ru-RU" sz="2400" dirty="0" smtClean="0"/>
                        <a:t>Высокая интенсивность вставки данных от множества подключений</a:t>
                      </a:r>
                      <a:endParaRPr lang="ru-RU" sz="2400" dirty="0"/>
                    </a:p>
                  </a:txBody>
                  <a:tcPr/>
                </a:tc>
                <a:tc>
                  <a:txBody>
                    <a:bodyPr/>
                    <a:lstStyle/>
                    <a:p>
                      <a:pPr algn="ctr"/>
                      <a:r>
                        <a:rPr lang="ru-RU" sz="2800" dirty="0" smtClean="0">
                          <a:sym typeface="Wingdings" panose="05000000000000000000" pitchFamily="2" charset="2"/>
                        </a:rPr>
                        <a:t></a:t>
                      </a:r>
                      <a:endParaRPr lang="ru-RU" sz="2800" dirty="0"/>
                    </a:p>
                  </a:txBody>
                  <a:tcPr/>
                </a:tc>
                <a:tc>
                  <a:txBody>
                    <a:bodyPr/>
                    <a:lstStyle/>
                    <a:p>
                      <a:pPr algn="ctr"/>
                      <a:r>
                        <a:rPr lang="ru-RU" sz="2800" dirty="0" smtClean="0">
                          <a:sym typeface="Wingdings" panose="05000000000000000000" pitchFamily="2" charset="2"/>
                        </a:rPr>
                        <a:t></a:t>
                      </a:r>
                      <a:endParaRPr lang="ru-RU" sz="2800" dirty="0"/>
                    </a:p>
                  </a:txBody>
                  <a:tcPr/>
                </a:tc>
                <a:tc>
                  <a:txBody>
                    <a:bodyPr/>
                    <a:lstStyle/>
                    <a:p>
                      <a:pPr algn="ctr"/>
                      <a:endParaRPr lang="ru-RU" sz="2800" dirty="0"/>
                    </a:p>
                  </a:txBody>
                  <a:tcPr/>
                </a:tc>
                <a:tc>
                  <a:txBody>
                    <a:bodyPr/>
                    <a:lstStyle/>
                    <a:p>
                      <a:pPr algn="ctr"/>
                      <a:endParaRPr lang="ru-RU" sz="2800" dirty="0"/>
                    </a:p>
                  </a:txBody>
                  <a:tcPr/>
                </a:tc>
              </a:tr>
              <a:tr h="370840">
                <a:tc>
                  <a:txBody>
                    <a:bodyPr/>
                    <a:lstStyle/>
                    <a:p>
                      <a:r>
                        <a:rPr lang="ru-RU" sz="2400" dirty="0" smtClean="0"/>
                        <a:t>Массивные операции чтения данных</a:t>
                      </a:r>
                      <a:endParaRPr lang="ru-RU"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algn="ctr"/>
                      <a:endParaRPr lang="ru-RU"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ru-RU" sz="2800" dirty="0" smtClean="0"/>
                    </a:p>
                  </a:txBody>
                  <a:tcPr/>
                </a:tc>
              </a:tr>
              <a:tr h="370840">
                <a:tc>
                  <a:txBody>
                    <a:bodyPr/>
                    <a:lstStyle/>
                    <a:p>
                      <a:r>
                        <a:rPr lang="ru-RU" sz="2400" dirty="0" smtClean="0"/>
                        <a:t>Обработка бизнес-логики на сервере</a:t>
                      </a:r>
                      <a:endParaRPr lang="ru-RU"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algn="ctr"/>
                      <a:endParaRPr lang="ru-RU"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r>
              <a:tr h="370840">
                <a:tc>
                  <a:txBody>
                    <a:bodyPr/>
                    <a:lstStyle/>
                    <a:p>
                      <a:r>
                        <a:rPr lang="ru-RU" sz="2400" dirty="0" smtClean="0"/>
                        <a:t>Минимальная задержка обработки транзакций (</a:t>
                      </a:r>
                      <a:r>
                        <a:rPr lang="en-US" sz="2400" dirty="0" smtClean="0"/>
                        <a:t>on-line / hot-line</a:t>
                      </a:r>
                      <a:r>
                        <a:rPr lang="ru-RU" sz="2400" dirty="0" smtClean="0"/>
                        <a:t>)</a:t>
                      </a:r>
                      <a:endParaRPr lang="ru-RU"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algn="ctr"/>
                      <a:endParaRPr lang="ru-RU"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r>
              <a:tr h="370840">
                <a:tc>
                  <a:txBody>
                    <a:bodyPr/>
                    <a:lstStyle/>
                    <a:p>
                      <a:r>
                        <a:rPr lang="ru-RU" sz="2400" dirty="0" smtClean="0"/>
                        <a:t>Управление</a:t>
                      </a:r>
                      <a:r>
                        <a:rPr lang="ru-RU" sz="2400" baseline="0" dirty="0" smtClean="0"/>
                        <a:t> сеансами для веб-серверов</a:t>
                      </a:r>
                      <a:endParaRPr lang="ru-RU"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algn="ctr"/>
                      <a:endParaRPr lang="ru-RU"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smtClean="0">
                          <a:sym typeface="Wingdings" panose="05000000000000000000" pitchFamily="2" charset="2"/>
                        </a:rPr>
                        <a:t></a:t>
                      </a:r>
                      <a:endParaRPr lang="ru-RU" sz="2800" dirty="0" smtClean="0"/>
                    </a:p>
                  </a:txBody>
                  <a:tcPr/>
                </a:tc>
              </a:tr>
            </a:tbl>
          </a:graphicData>
        </a:graphic>
      </p:graphicFrame>
    </p:spTree>
    <p:extLst>
      <p:ext uri="{BB962C8B-B14F-4D97-AF65-F5344CB8AC3E}">
        <p14:creationId xmlns:p14="http://schemas.microsoft.com/office/powerpoint/2010/main" val="165295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normAutofit/>
          </a:bodyPr>
          <a:lstStyle/>
          <a:p>
            <a:pPr algn="ctr"/>
            <a:r>
              <a:rPr lang="ru-RU" sz="3600" dirty="0" smtClean="0"/>
              <a:t>Независимое тестирование производительности</a:t>
            </a:r>
            <a:endParaRPr lang="ru-RU" sz="3600" dirty="0"/>
          </a:p>
        </p:txBody>
      </p:sp>
      <p:pic>
        <p:nvPicPr>
          <p:cNvPr id="4" name="Рисунок 3"/>
          <p:cNvPicPr>
            <a:picLocks noChangeAspect="1"/>
          </p:cNvPicPr>
          <p:nvPr/>
        </p:nvPicPr>
        <p:blipFill>
          <a:blip r:embed="rId3"/>
          <a:stretch>
            <a:fillRect/>
          </a:stretch>
        </p:blipFill>
        <p:spPr>
          <a:xfrm>
            <a:off x="324983" y="1052059"/>
            <a:ext cx="11344503" cy="5619677"/>
          </a:xfrm>
          <a:prstGeom prst="rect">
            <a:avLst/>
          </a:prstGeom>
        </p:spPr>
      </p:pic>
    </p:spTree>
    <p:extLst>
      <p:ext uri="{BB962C8B-B14F-4D97-AF65-F5344CB8AC3E}">
        <p14:creationId xmlns:p14="http://schemas.microsoft.com/office/powerpoint/2010/main" val="285475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1221" y="157163"/>
            <a:ext cx="7797165" cy="6550342"/>
          </a:xfrm>
          <a:prstGeom prst="rect">
            <a:avLst/>
          </a:prstGeom>
          <a:noFill/>
        </p:spPr>
      </p:pic>
    </p:spTree>
    <p:extLst>
      <p:ext uri="{BB962C8B-B14F-4D97-AF65-F5344CB8AC3E}">
        <p14:creationId xmlns:p14="http://schemas.microsoft.com/office/powerpoint/2010/main" val="364207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Тема Office">
  <a:themeElements>
    <a:clrScheme name="Специалист">
      <a:dk1>
        <a:sysClr val="windowText" lastClr="000000"/>
      </a:dk1>
      <a:lt1>
        <a:sysClr val="window" lastClr="FFFFFF"/>
      </a:lt1>
      <a:dk2>
        <a:srgbClr val="2E75B6"/>
      </a:dk2>
      <a:lt2>
        <a:srgbClr val="F8F8F8"/>
      </a:lt2>
      <a:accent1>
        <a:srgbClr val="2E75B6"/>
      </a:accent1>
      <a:accent2>
        <a:srgbClr val="B2B2B2"/>
      </a:accent2>
      <a:accent3>
        <a:srgbClr val="ED9127"/>
      </a:accent3>
      <a:accent4>
        <a:srgbClr val="808080"/>
      </a:accent4>
      <a:accent5>
        <a:srgbClr val="5F5F5F"/>
      </a:accent5>
      <a:accent6>
        <a:srgbClr val="4D4D4D"/>
      </a:accent6>
      <a:hlink>
        <a:srgbClr val="2E75B6"/>
      </a:hlink>
      <a:folHlink>
        <a:srgbClr val="919191"/>
      </a:folHlink>
    </a:clrScheme>
    <a:fontScheme name="Новый специалист">
      <a:majorFont>
        <a:latin typeface="Myriad Pro"/>
        <a:ea typeface=""/>
        <a:cs typeface=""/>
      </a:majorFont>
      <a:minorFont>
        <a:latin typeface="Myriad Pro"/>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Шаблон Специалиста+слайды.potx" id="{EE134D6A-E010-4715-B6B5-F3A6055365A4}" vid="{E244C147-435B-4493-8FA1-D676FE8E6009}"/>
    </a:ext>
  </a:extLst>
</a:theme>
</file>

<file path=ppt/theme/theme2.xml><?xml version="1.0" encoding="utf-8"?>
<a:theme xmlns:a="http://schemas.openxmlformats.org/drawingml/2006/main" name="2_Тема Office">
  <a:themeElements>
    <a:clrScheme name="Специалист">
      <a:dk1>
        <a:sysClr val="windowText" lastClr="000000"/>
      </a:dk1>
      <a:lt1>
        <a:sysClr val="window" lastClr="FFFFFF"/>
      </a:lt1>
      <a:dk2>
        <a:srgbClr val="2E75B6"/>
      </a:dk2>
      <a:lt2>
        <a:srgbClr val="F8F8F8"/>
      </a:lt2>
      <a:accent1>
        <a:srgbClr val="2E75B6"/>
      </a:accent1>
      <a:accent2>
        <a:srgbClr val="B2B2B2"/>
      </a:accent2>
      <a:accent3>
        <a:srgbClr val="ED9127"/>
      </a:accent3>
      <a:accent4>
        <a:srgbClr val="808080"/>
      </a:accent4>
      <a:accent5>
        <a:srgbClr val="5F5F5F"/>
      </a:accent5>
      <a:accent6>
        <a:srgbClr val="4D4D4D"/>
      </a:accent6>
      <a:hlink>
        <a:srgbClr val="2E75B6"/>
      </a:hlink>
      <a:folHlink>
        <a:srgbClr val="919191"/>
      </a:folHlink>
    </a:clrScheme>
    <a:fontScheme name="Новый специалист">
      <a:majorFont>
        <a:latin typeface="Myriad Pro"/>
        <a:ea typeface=""/>
        <a:cs typeface=""/>
      </a:majorFont>
      <a:minorFont>
        <a:latin typeface="Myriad Pro"/>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Шаблон Специалиста+слайды.potx" id="{EE134D6A-E010-4715-B6B5-F3A6055365A4}" vid="{E244C147-435B-4493-8FA1-D676FE8E6009}"/>
    </a:ext>
  </a:extLst>
</a:theme>
</file>

<file path=ppt/theme/theme3.xml><?xml version="1.0" encoding="utf-8"?>
<a:theme xmlns:a="http://schemas.openxmlformats.org/drawingml/2006/main" name="3_Тема Office">
  <a:themeElements>
    <a:clrScheme name="Специалист">
      <a:dk1>
        <a:sysClr val="windowText" lastClr="000000"/>
      </a:dk1>
      <a:lt1>
        <a:sysClr val="window" lastClr="FFFFFF"/>
      </a:lt1>
      <a:dk2>
        <a:srgbClr val="2E75B6"/>
      </a:dk2>
      <a:lt2>
        <a:srgbClr val="F8F8F8"/>
      </a:lt2>
      <a:accent1>
        <a:srgbClr val="2E75B6"/>
      </a:accent1>
      <a:accent2>
        <a:srgbClr val="B2B2B2"/>
      </a:accent2>
      <a:accent3>
        <a:srgbClr val="ED9127"/>
      </a:accent3>
      <a:accent4>
        <a:srgbClr val="808080"/>
      </a:accent4>
      <a:accent5>
        <a:srgbClr val="5F5F5F"/>
      </a:accent5>
      <a:accent6>
        <a:srgbClr val="4D4D4D"/>
      </a:accent6>
      <a:hlink>
        <a:srgbClr val="2E75B6"/>
      </a:hlink>
      <a:folHlink>
        <a:srgbClr val="919191"/>
      </a:folHlink>
    </a:clrScheme>
    <a:fontScheme name="Новый специалист">
      <a:majorFont>
        <a:latin typeface="Myriad Pro"/>
        <a:ea typeface=""/>
        <a:cs typeface=""/>
      </a:majorFont>
      <a:minorFont>
        <a:latin typeface="Myriad Pro"/>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Шаблон Специалиста+слайды.potx" id="{EE134D6A-E010-4715-B6B5-F3A6055365A4}" vid="{E244C147-435B-4493-8FA1-D676FE8E6009}"/>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8346</TotalTime>
  <Words>1578</Words>
  <Application>Microsoft Office PowerPoint</Application>
  <PresentationFormat>Widescreen</PresentationFormat>
  <Paragraphs>280</Paragraphs>
  <Slides>33</Slides>
  <Notes>29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vt:lpstr>
      <vt:lpstr>Calibri</vt:lpstr>
      <vt:lpstr>Myriad Pro</vt:lpstr>
      <vt:lpstr>Wingdings</vt:lpstr>
      <vt:lpstr>1_Тема Office</vt:lpstr>
      <vt:lpstr>2_Тема Office</vt:lpstr>
      <vt:lpstr>3_Тема Office</vt:lpstr>
      <vt:lpstr>Оптимизация в памяти базы данных для Microsoft SQL 2014 и 2016</vt:lpstr>
      <vt:lpstr>Об Авторе</vt:lpstr>
      <vt:lpstr>Вопросы</vt:lpstr>
      <vt:lpstr>Microsoft SQL Server как гибридная платформа</vt:lpstr>
      <vt:lpstr>Стратегии оптимизации</vt:lpstr>
      <vt:lpstr>Оптимизация базы данных</vt:lpstr>
      <vt:lpstr>PowerPoint Presentation</vt:lpstr>
      <vt:lpstr>Независимое тестирование производительности</vt:lpstr>
      <vt:lpstr>PowerPoint Presentation</vt:lpstr>
      <vt:lpstr>Требования и ограничения к серверу БД</vt:lpstr>
      <vt:lpstr>Колоночный индекс: необновляемый (2012) In-Memory OLAP (VertiPaq, xVelocity)</vt:lpstr>
      <vt:lpstr>Колоночный индекс: обновляемый (2014) In-Memory OLTP (Hekaton)</vt:lpstr>
      <vt:lpstr>Таблицы в памяти</vt:lpstr>
      <vt:lpstr>Виды таблиц в памяти</vt:lpstr>
      <vt:lpstr>Создание устойчивой таблицы</vt:lpstr>
      <vt:lpstr>Создание неустойчивой таблицы</vt:lpstr>
      <vt:lpstr>Требования к таблице в памяти</vt:lpstr>
      <vt:lpstr>Структура строки таблицы в памяти</vt:lpstr>
      <vt:lpstr>Индекс для таблицы в памяти</vt:lpstr>
      <vt:lpstr>Хэш-индекс</vt:lpstr>
      <vt:lpstr>Демонстрация</vt:lpstr>
      <vt:lpstr>Транзакции</vt:lpstr>
      <vt:lpstr>Транзакции</vt:lpstr>
      <vt:lpstr>Ограничения хранимых процедур  для таблиц в памяти</vt:lpstr>
      <vt:lpstr>Создание ХП для таблицы в памяти</vt:lpstr>
      <vt:lpstr>Демонстрация</vt:lpstr>
      <vt:lpstr>Нагрузочное тестирование</vt:lpstr>
      <vt:lpstr>Нагрузочное тестирование: обычные таблицы</vt:lpstr>
      <vt:lpstr>Нагрузочное тестирование: таблицы в памяти</vt:lpstr>
      <vt:lpstr>PowerPoint Presentation</vt:lpstr>
      <vt:lpstr>PowerPoint Presentation</vt:lpstr>
      <vt:lpstr>PowerPoint Presentation</vt:lpstr>
      <vt:lpstr>Команда консультантов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Сергей Минюров</dc:creator>
  <cp:lastModifiedBy>Sergey</cp:lastModifiedBy>
  <cp:revision>106</cp:revision>
  <dcterms:created xsi:type="dcterms:W3CDTF">2016-03-29T16:48:59Z</dcterms:created>
  <dcterms:modified xsi:type="dcterms:W3CDTF">2016-04-04T11:56:50Z</dcterms:modified>
</cp:coreProperties>
</file>