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9" r:id="rId2"/>
    <p:sldId id="263" r:id="rId3"/>
    <p:sldId id="266" r:id="rId4"/>
    <p:sldId id="280" r:id="rId5"/>
    <p:sldId id="262" r:id="rId6"/>
    <p:sldId id="264" r:id="rId7"/>
    <p:sldId id="276" r:id="rId8"/>
    <p:sldId id="271" r:id="rId9"/>
    <p:sldId id="272" r:id="rId10"/>
    <p:sldId id="260" r:id="rId11"/>
    <p:sldId id="275" r:id="rId12"/>
    <p:sldId id="274" r:id="rId13"/>
    <p:sldId id="277" r:id="rId14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  <p:cmAuthor id="1" name="Cindy Staley" initials="CS" lastIdx="3" clrIdx="1">
    <p:extLst>
      <p:ext uri="{19B8F6BF-5375-455C-9EA6-DF929625EA0E}">
        <p15:presenceInfo xmlns:p15="http://schemas.microsoft.com/office/powerpoint/2012/main" userId="S-1-5-21-124525095-708259637-1543119021-8042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65308" autoAdjust="0"/>
  </p:normalViewPr>
  <p:slideViewPr>
    <p:cSldViewPr>
      <p:cViewPr varScale="1">
        <p:scale>
          <a:sx n="50" d="100"/>
          <a:sy n="50" d="100"/>
        </p:scale>
        <p:origin x="1012" y="32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8"/>
    </p:cViewPr>
  </p:sorterViewPr>
  <p:notesViewPr>
    <p:cSldViewPr>
      <p:cViewPr varScale="1">
        <p:scale>
          <a:sx n="84" d="100"/>
          <a:sy n="84" d="100"/>
        </p:scale>
        <p:origin x="-3750" y="-8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13384-C4FB-4CF7-970C-E0447CD6B19D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23392-1071-457E-89D3-02DD32F1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 help you teach this course a 10961A Train the Trainer video is available on the MCT Readiness site. There is also a change log that details the differences between the A and B versions.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10961B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00: Introduction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013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course does not have a direct mapping to any exam. </a:t>
            </a:r>
            <a:r>
              <a:rPr lang="ga-IE" smtClean="0"/>
              <a:t>However, while there is not </a:t>
            </a:r>
            <a:r>
              <a:rPr lang="en-US" smtClean="0"/>
              <a:t>a </a:t>
            </a:r>
            <a:r>
              <a:rPr lang="ga-IE" smtClean="0"/>
              <a:t>standalone Windows PowerShell exam </a:t>
            </a:r>
            <a:r>
              <a:rPr lang="en-US" smtClean="0"/>
              <a:t>the topics are</a:t>
            </a:r>
            <a:r>
              <a:rPr lang="ga-IE" smtClean="0"/>
              <a:t> covered across all the individual Microsoft Certified Solutions Associate (MCSA) and Microsoft Certified Certified Solutions Expert (MCSE) exams</a:t>
            </a:r>
            <a:r>
              <a:rPr lang="en-US" smtClean="0"/>
              <a:t>. T</a:t>
            </a:r>
            <a:r>
              <a:rPr lang="ga-IE" smtClean="0"/>
              <a:t>his course will help prepare </a:t>
            </a:r>
            <a:r>
              <a:rPr lang="en-US" smtClean="0"/>
              <a:t>the student </a:t>
            </a:r>
            <a:r>
              <a:rPr lang="ga-IE" smtClean="0"/>
              <a:t>for Windows PowerShell related concepts and processes within those exams. 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10961B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00: Introduction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1086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10961B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00: Introduction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870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10961B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00: Introduction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9361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this demonstration if students are not familiar with how to use Hyper-V.  If students are not familiar with navigation in Windows Server 2012 provide this additional information:</a:t>
            </a:r>
          </a:p>
          <a:p>
            <a:pPr lvl="0"/>
            <a:r>
              <a:rPr lang="en-US" smtClean="0"/>
              <a:t>Sign in and Sign out replace Log in and Log out.</a:t>
            </a:r>
          </a:p>
          <a:p>
            <a:pPr lvl="0"/>
            <a:r>
              <a:rPr lang="en-US" smtClean="0"/>
              <a:t>Administrative tools are found in the Tools menu of Server Manager.</a:t>
            </a:r>
          </a:p>
          <a:p>
            <a:pPr lvl="0"/>
            <a:r>
              <a:rPr lang="en-US" smtClean="0"/>
              <a:t>Move your mouse to the lower right corner of the desktop to open a menu with:</a:t>
            </a:r>
          </a:p>
          <a:p>
            <a:pPr lvl="1"/>
            <a:r>
              <a:rPr lang="en-US" smtClean="0"/>
              <a:t>Settings: This includes Control Panel and Power</a:t>
            </a:r>
          </a:p>
          <a:p>
            <a:pPr lvl="1"/>
            <a:r>
              <a:rPr lang="en-US" smtClean="0"/>
              <a:t>Start menu: This provides access to some applications</a:t>
            </a:r>
          </a:p>
          <a:p>
            <a:pPr lvl="1"/>
            <a:r>
              <a:rPr lang="en-US" smtClean="0"/>
              <a:t>Search: This allows you to search applications, settings, and files</a:t>
            </a:r>
          </a:p>
          <a:p>
            <a:r>
              <a:rPr lang="en-US" smtClean="0"/>
              <a:t>You may also find the following shortcut keys useful:</a:t>
            </a:r>
          </a:p>
          <a:p>
            <a:pPr lvl="1"/>
            <a:r>
              <a:rPr lang="en-US" smtClean="0"/>
              <a:t>Windows: Opens the Start menu</a:t>
            </a:r>
          </a:p>
          <a:p>
            <a:pPr lvl="1"/>
            <a:r>
              <a:rPr lang="en-US" smtClean="0"/>
              <a:t>Windows+C: Opens the same menu as moving the mouse to the lower right corner</a:t>
            </a:r>
          </a:p>
          <a:p>
            <a:pPr lvl="1"/>
            <a:r>
              <a:rPr lang="en-US" smtClean="0"/>
              <a:t>Windows+I: Opens Settings</a:t>
            </a:r>
          </a:p>
          <a:p>
            <a:pPr lvl="1"/>
            <a:r>
              <a:rPr lang="en-US" smtClean="0"/>
              <a:t>Windows+R: Opens the Run window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10961B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00: Introduction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8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10961B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00: Introduction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80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Welcome students to the course and introduce yourself. Provide a brief overview of your background to establish credibility. Use the next slide for students to introduce themselves.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10961B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00: Introduction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356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4E13DAC-20D4-4B2F-852E-9FED2D5F94E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488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Ask students to introduce themselves and provide their backgrounds, product experience, and expectations of the course.</a:t>
            </a:r>
          </a:p>
          <a:p>
            <a:endParaRPr lang="en-US" smtClean="0"/>
          </a:p>
          <a:p>
            <a:r>
              <a:rPr lang="en-US" smtClean="0"/>
              <a:t>Record student expectations on a whiteboard or flip chart that you can reference during class.</a:t>
            </a:r>
          </a:p>
          <a:p>
            <a:endParaRPr lang="en-US" smtClean="0"/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10961B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00: Introduction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562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Add any local information specific to your classroom, such as emergency situations.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10961B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00: Introduction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3433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10961B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00: Introduction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10961B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00: Introduction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2058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Refer students to the online course syllabus for module objectives, lessons, and labs - http://www.microsoft.com/learning/en/us/Course.aspx?ID=10961B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10961B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00: Introduction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109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8" name="Rectangle 7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10961B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00: Introduction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80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3400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baseline="10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58770"/>
            <a:ext cx="2590800" cy="9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514600"/>
            <a:ext cx="6858000" cy="88174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2514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Module &lt;Number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3505200"/>
            <a:ext cx="5624732" cy="1432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Module title starts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28 </a:t>
            </a:r>
            <a:r>
              <a:rPr lang="en-US" dirty="0" err="1" smtClean="0"/>
              <a:t>pt</a:t>
            </a:r>
            <a:r>
              <a:rPr lang="en-US" dirty="0" smtClean="0"/>
              <a:t> Slide Title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992188"/>
            <a:ext cx="7751762" cy="4386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8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t>8/22/2013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  <p:sldLayoutId id="214748366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certific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companionmo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10961B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ga-IE" b="1" dirty="0"/>
              <a:t>Automating Administration with Windows </a:t>
            </a:r>
            <a:r>
              <a:rPr lang="ga-IE" b="1" dirty="0" smtClean="0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Certification Program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472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Get trained. Get certified. </a:t>
            </a:r>
          </a:p>
          <a:p>
            <a:r>
              <a:rPr lang="en-US" sz="3800" dirty="0" smtClean="0">
                <a:solidFill>
                  <a:srgbClr val="00B0F0"/>
                </a:solidFill>
              </a:rPr>
              <a:t>Get ahead.</a:t>
            </a:r>
          </a:p>
          <a:p>
            <a:endParaRPr lang="en-US" sz="1000" dirty="0"/>
          </a:p>
          <a:p>
            <a:endParaRPr lang="en-US" dirty="0" smtClean="0"/>
          </a:p>
          <a:p>
            <a:r>
              <a:rPr lang="en-US" dirty="0" smtClean="0"/>
              <a:t>Microsoft Certifications demonstrate you have the skills to design, deploy, and optimize the latest technology solutions. </a:t>
            </a:r>
          </a:p>
          <a:p>
            <a:endParaRPr lang="en-US" dirty="0"/>
          </a:p>
          <a:p>
            <a:r>
              <a:rPr lang="en-US" dirty="0" smtClean="0"/>
              <a:t>Ask your Microsoft Learning Partner how you can prepare for certification.</a:t>
            </a:r>
          </a:p>
          <a:p>
            <a:endParaRPr lang="en-US" dirty="0" smtClean="0"/>
          </a:p>
          <a:p>
            <a:r>
              <a:rPr lang="en-US" dirty="0" smtClean="0"/>
              <a:t>Also see:</a:t>
            </a:r>
            <a:endParaRPr lang="en-US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www.microsoft.com/learning/</a:t>
            </a:r>
          </a:p>
          <a:p>
            <a:r>
              <a:rPr lang="en-US" dirty="0" smtClean="0">
                <a:hlinkClick r:id="rId3"/>
              </a:rPr>
              <a:t>certification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151" y="2133600"/>
            <a:ext cx="3160162" cy="3926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867400"/>
            <a:ext cx="1898910" cy="69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Preparing for the Labs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 smtClean="0"/>
              <a:t>Your lab activities will be centered around a fictitious company that we’ll call A. Datum Corporation. </a:t>
            </a:r>
          </a:p>
          <a:p>
            <a:endParaRPr lang="en-US" sz="2400" dirty="0" smtClean="0"/>
          </a:p>
          <a:p>
            <a:r>
              <a:rPr lang="en-US" sz="2400" dirty="0" smtClean="0"/>
              <a:t>Each lab is standalone and will emphasize a specific skill. You will be given an optional starting point or you can build on your previous work.</a:t>
            </a:r>
          </a:p>
          <a:p>
            <a:endParaRPr lang="en-US" sz="2400" dirty="0" smtClean="0"/>
          </a:p>
          <a:p>
            <a:r>
              <a:rPr lang="en-US" sz="2400" dirty="0" smtClean="0"/>
              <a:t>A major skill in Windows PowerShell is the ability to teach yourself, using the shell’s discovery tools. The lab answer key should only be used to verify your work. </a:t>
            </a:r>
          </a:p>
          <a:p>
            <a:endParaRPr lang="en-US" sz="2400" dirty="0" smtClean="0"/>
          </a:p>
          <a:p>
            <a:r>
              <a:rPr lang="en-US" sz="2400" dirty="0" smtClean="0"/>
              <a:t>To complete the labs, you will work in a virtual machine (VM) environment.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789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Environment</a:t>
            </a:r>
            <a:endParaRPr 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405082"/>
              </p:ext>
            </p:extLst>
          </p:nvPr>
        </p:nvGraphicFramePr>
        <p:xfrm>
          <a:off x="457200" y="1219200"/>
          <a:ext cx="8153400" cy="208596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14600"/>
                <a:gridCol w="5638800"/>
              </a:tblGrid>
              <a:tr h="516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Virtual Machine Name: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Use as: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21" marB="91421" anchor="ctr" horzOverflow="overflow"/>
                </a:tc>
              </a:tr>
              <a:tr h="48801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10961B-</a:t>
                      </a:r>
                      <a:r>
                        <a:rPr kumimoji="0" lang="ga-IE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</a:t>
                      </a: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-DC1 </a:t>
                      </a:r>
                    </a:p>
                  </a:txBody>
                  <a:tcPr marL="38100" marR="38100" marT="38100" marB="1905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Server 2012 Server Core domain controller and DHCP server for the Adatum.com domain.</a:t>
                      </a:r>
                    </a:p>
                  </a:txBody>
                  <a:tcPr marL="38100" marR="38100" marT="38100" marB="19050" anchor="ctr"/>
                </a:tc>
              </a:tr>
              <a:tr h="484588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10961B-</a:t>
                      </a:r>
                      <a:r>
                        <a:rPr kumimoji="0" lang="ga-IE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</a:t>
                      </a: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-CL1 </a:t>
                      </a:r>
                    </a:p>
                  </a:txBody>
                  <a:tcPr marL="38100" marR="38100" marT="38100" marB="1905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8 client computer and in the Adatum.com domain </a:t>
                      </a:r>
                      <a:r>
                        <a:rPr kumimoji="0" lang="ga-IE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Remote Server Administratin Tools (RSAT) installed</a:t>
                      </a: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38100" marR="38100" marT="38100" marB="19050" anchor="ctr"/>
                </a:tc>
              </a:tr>
              <a:tr h="57779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10961B-</a:t>
                      </a:r>
                      <a:r>
                        <a:rPr kumimoji="0" lang="ga-IE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</a:t>
                      </a: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-SVR1 </a:t>
                      </a:r>
                    </a:p>
                  </a:txBody>
                  <a:tcPr marL="38100" marR="38100" marT="38100" marB="19050" anchor="ctr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Newly installed Windows Server 2012 Server Core computer.</a:t>
                      </a:r>
                    </a:p>
                  </a:txBody>
                  <a:tcPr marL="38100" marR="38100" marT="38100" marB="19050" anchor="ctr"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14800"/>
            <a:ext cx="1164240" cy="20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01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Using Hyper-V Manager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dirty="0" smtClean="0"/>
              <a:t>In this demonstration, you will learn how to: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Open Hyper-V Manager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Navigate the various sections/panes within Hyper-V Manager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Virtual Machines (VMs), Snapshots, and Actions: Server-specific and VM-specific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Identify the VMs used in the labs for this course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Take a Snapshot and Apply a Snapshot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Connect to a VM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Start and log on to a VM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Switch between full screen and window modes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Revert to the previous Snapshot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Shut down a VM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When to use Shut Down or Turn off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Close Hyper-V Manager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898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 numCol="2" spcCol="45720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Thank you for joining us today.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We’ve worked together with Microsoft Learning Partners and Microsoft IT Academies to bring you a world-class learning experience, including: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Certified Trainers + Instructors.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Your instructor is a premier technical and instructional expert who meets ongoing certification requirements.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Customer Satisfaction Guarantee.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Our Partners offer a satisfaction guarantee and we hold them accountable for it. At the end of class, please complete an evaluation of 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today’s experience. We value your feedback!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Benefits.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After training, consider pursuing a Microsoft Certification, to help distinguish your technical expertise and experience. Ask your instructor about available exam promotions and discounts.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 wish you a great learning experience and ongoing career success!</a:t>
            </a:r>
          </a:p>
          <a:p>
            <a:pPr marL="0" indent="0">
              <a:lnSpc>
                <a:spcPct val="97000"/>
              </a:lnSpc>
              <a:buNone/>
            </a:pPr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47" y="5867400"/>
            <a:ext cx="2193219" cy="8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Instructor: </a:t>
            </a:r>
            <a:r>
              <a:rPr lang="en-US" dirty="0" smtClean="0"/>
              <a:t>&lt;Instructor Name&gt;</a:t>
            </a:r>
          </a:p>
          <a:p>
            <a:r>
              <a:rPr lang="en-US" dirty="0" smtClean="0"/>
              <a:t>&lt;Title or other credentials, e.g. Microsoft Certified Trainer&gt;</a:t>
            </a:r>
          </a:p>
          <a:p>
            <a:r>
              <a:rPr lang="en-US" dirty="0" smtClean="0"/>
              <a:t>&lt;Affiliation/Company&gt;</a:t>
            </a:r>
          </a:p>
          <a:p>
            <a:r>
              <a:rPr lang="en-US" dirty="0" smtClean="0"/>
              <a:t>&lt;A few words about my technical and professional experience&gt; </a:t>
            </a:r>
          </a:p>
        </p:txBody>
      </p:sp>
    </p:spTree>
    <p:extLst>
      <p:ext uri="{BB962C8B-B14F-4D97-AF65-F5344CB8AC3E}">
        <p14:creationId xmlns:p14="http://schemas.microsoft.com/office/powerpoint/2010/main" val="5038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Company affiliation</a:t>
            </a:r>
          </a:p>
          <a:p>
            <a:r>
              <a:rPr lang="en-US" dirty="0" smtClean="0"/>
              <a:t>Title/function</a:t>
            </a:r>
          </a:p>
          <a:p>
            <a:r>
              <a:rPr lang="en-US" dirty="0" smtClean="0"/>
              <a:t>Job responsibility</a:t>
            </a:r>
          </a:p>
          <a:p>
            <a:r>
              <a:rPr lang="en-US" dirty="0" smtClean="0"/>
              <a:t>Technical and professional experience</a:t>
            </a:r>
          </a:p>
          <a:p>
            <a:r>
              <a:rPr lang="en-US" dirty="0" smtClean="0"/>
              <a:t>Product experience</a:t>
            </a:r>
          </a:p>
          <a:p>
            <a:r>
              <a:rPr lang="en-US" dirty="0" smtClean="0"/>
              <a:t>Your expectations for the course</a:t>
            </a:r>
          </a:p>
        </p:txBody>
      </p:sp>
    </p:spTree>
    <p:extLst>
      <p:ext uri="{BB962C8B-B14F-4D97-AF65-F5344CB8AC3E}">
        <p14:creationId xmlns:p14="http://schemas.microsoft.com/office/powerpoint/2010/main" val="42677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Class hours</a:t>
            </a:r>
          </a:p>
          <a:p>
            <a:r>
              <a:rPr lang="en-US" dirty="0" smtClean="0"/>
              <a:t>Building hours</a:t>
            </a:r>
          </a:p>
          <a:p>
            <a:r>
              <a:rPr lang="en-US" dirty="0" smtClean="0"/>
              <a:t>Parking</a:t>
            </a:r>
          </a:p>
          <a:p>
            <a:r>
              <a:rPr lang="en-US" dirty="0" smtClean="0"/>
              <a:t>Restrooms</a:t>
            </a:r>
          </a:p>
          <a:p>
            <a:r>
              <a:rPr lang="en-US" dirty="0" smtClean="0"/>
              <a:t>Meals</a:t>
            </a:r>
          </a:p>
          <a:p>
            <a:r>
              <a:rPr lang="en-US" dirty="0" smtClean="0"/>
              <a:t>Phones</a:t>
            </a:r>
          </a:p>
          <a:p>
            <a:r>
              <a:rPr lang="en-US" dirty="0" smtClean="0"/>
              <a:t>Messages</a:t>
            </a:r>
          </a:p>
          <a:p>
            <a:r>
              <a:rPr lang="en-US" dirty="0" smtClean="0"/>
              <a:t>Smoking</a:t>
            </a:r>
          </a:p>
          <a:p>
            <a:r>
              <a:rPr lang="en-US" dirty="0" smtClean="0"/>
              <a:t>Recycling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Audience</a:t>
            </a:r>
          </a:p>
          <a:p>
            <a:r>
              <a:rPr lang="en-US" dirty="0" smtClean="0"/>
              <a:t>Course Prerequisites</a:t>
            </a:r>
          </a:p>
          <a:p>
            <a:r>
              <a:rPr lang="en-US" dirty="0" smtClean="0"/>
              <a:t>Course Objectives</a:t>
            </a:r>
          </a:p>
          <a:p>
            <a:r>
              <a:rPr lang="en-US" dirty="0" smtClean="0"/>
              <a:t>What You Can Expect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5909" y="0"/>
            <a:ext cx="8229600" cy="822960"/>
          </a:xfrm>
        </p:spPr>
        <p:txBody>
          <a:bodyPr/>
          <a:lstStyle/>
          <a:p>
            <a:r>
              <a:rPr lang="en-US" dirty="0" smtClean="0"/>
              <a:t>Your Course Materials  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/>
        </p:nvSpPr>
        <p:spPr>
          <a:xfrm>
            <a:off x="2133600" y="1219200"/>
            <a:ext cx="6019800" cy="19050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Microsoft Official Course Handbook</a:t>
            </a:r>
          </a:p>
          <a:p>
            <a:pPr marL="560070" indent="-285750"/>
            <a:r>
              <a:rPr lang="en-US" sz="2000" dirty="0" smtClean="0"/>
              <a:t>Organized by modules</a:t>
            </a:r>
          </a:p>
          <a:p>
            <a:pPr marL="560070" indent="-285750"/>
            <a:r>
              <a:rPr lang="en-US" sz="2000" dirty="0" smtClean="0"/>
              <a:t>Includes Labs and Lab </a:t>
            </a:r>
            <a:r>
              <a:rPr lang="en-US" sz="2000" dirty="0"/>
              <a:t>Answer </a:t>
            </a:r>
            <a:r>
              <a:rPr lang="en-US" sz="2000" dirty="0" smtClean="0"/>
              <a:t>Keys</a:t>
            </a:r>
          </a:p>
          <a:p>
            <a:pPr marL="560070" indent="-285750">
              <a:spcBef>
                <a:spcPts val="432"/>
              </a:spcBef>
            </a:pPr>
            <a:r>
              <a:rPr lang="en-US" sz="2000" dirty="0" smtClean="0"/>
              <a:t>Module Reviews and Takeaways—great for              on-the-job reference 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Digital Companion Content</a:t>
            </a:r>
          </a:p>
          <a:p>
            <a:pPr marL="560070" indent="-285750"/>
            <a:r>
              <a:rPr lang="en-US" sz="2000" dirty="0"/>
              <a:t>Supplemental content and helpful links</a:t>
            </a:r>
          </a:p>
          <a:p>
            <a:pPr marL="560070" indent="-285750"/>
            <a:r>
              <a:rPr lang="en-US" sz="2000" dirty="0"/>
              <a:t>Download at: </a:t>
            </a:r>
            <a:r>
              <a:rPr lang="en-US" sz="2000" dirty="0">
                <a:hlinkClick r:id="rId3"/>
              </a:rPr>
              <a:t>http://www.microsoft.com/learning/companionmoc</a:t>
            </a:r>
            <a:endParaRPr lang="en-US" sz="2000" dirty="0"/>
          </a:p>
          <a:p>
            <a:pPr indent="-182880"/>
            <a:endParaRPr lang="en-US" sz="20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31" y="4191000"/>
            <a:ext cx="978803" cy="8742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65" y="1429435"/>
            <a:ext cx="1322869" cy="169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 smtClean="0"/>
              <a:t>Module 1: Getting Started with Windows PowerShell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2: Working with the Pipeline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3: Understanding How the Pipeline Works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4: Using </a:t>
            </a:r>
            <a:r>
              <a:rPr lang="en-US" sz="2400" dirty="0" err="1" smtClean="0"/>
              <a:t>PSProviders</a:t>
            </a:r>
            <a:r>
              <a:rPr lang="en-US" sz="2400" dirty="0" smtClean="0"/>
              <a:t> and </a:t>
            </a:r>
            <a:r>
              <a:rPr lang="en-US" sz="2400" dirty="0" err="1" smtClean="0"/>
              <a:t>PSDrives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</a:t>
            </a:r>
            <a:r>
              <a:rPr lang="en-US" sz="2400" dirty="0"/>
              <a:t>5</a:t>
            </a:r>
            <a:r>
              <a:rPr lang="en-US" sz="2400" dirty="0" smtClean="0"/>
              <a:t>: Formatting Output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6: Using WMI and CIM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7: Preparing for Scripting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8: </a:t>
            </a:r>
            <a:r>
              <a:rPr lang="en-US" sz="2400" dirty="0"/>
              <a:t>Moving From a Command to a Script to a </a:t>
            </a:r>
            <a:r>
              <a:rPr lang="en-US" sz="2400" dirty="0" smtClean="0"/>
              <a:t>Module</a:t>
            </a:r>
            <a:endParaRPr lang="en-US" sz="2400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446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 </a:t>
            </a:r>
            <a:r>
              <a:rPr lang="en-US" i="1" dirty="0" smtClean="0"/>
              <a:t>(continued)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Module 9</a:t>
            </a:r>
            <a:r>
              <a:rPr lang="en-US" sz="2400" dirty="0" smtClean="0"/>
              <a:t>: Administering Remote Computers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 smtClean="0"/>
              <a:t>Module 10: Putting it All Together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11: Using Background Jobs and Scheduled Jobs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Module </a:t>
            </a:r>
            <a:r>
              <a:rPr lang="en-US" sz="2400" dirty="0" smtClean="0"/>
              <a:t>12: </a:t>
            </a:r>
            <a:r>
              <a:rPr lang="en-US" sz="2400" dirty="0"/>
              <a:t>Using Advanced PowerShell Techniques and </a:t>
            </a:r>
            <a:r>
              <a:rPr lang="en-US" sz="2400" dirty="0" smtClean="0"/>
              <a:t>Profiles</a:t>
            </a:r>
            <a:endParaRPr lang="en-US" sz="2400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992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69</TotalTime>
  <Words>1068</Words>
  <Application>Microsoft Office PowerPoint</Application>
  <PresentationFormat>On-screen Show (4:3)</PresentationFormat>
  <Paragraphs>172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Verdana</vt:lpstr>
      <vt:lpstr>Office Theme</vt:lpstr>
      <vt:lpstr>PowerPoint Presentation</vt:lpstr>
      <vt:lpstr>Welcome!</vt:lpstr>
      <vt:lpstr>Instructor Introduction</vt:lpstr>
      <vt:lpstr>Student Introduction</vt:lpstr>
      <vt:lpstr>Facilities</vt:lpstr>
      <vt:lpstr>About This Course</vt:lpstr>
      <vt:lpstr>Your Course Materials  </vt:lpstr>
      <vt:lpstr>Course Outline</vt:lpstr>
      <vt:lpstr>Course Outline (continued)</vt:lpstr>
      <vt:lpstr>Microsoft Certification Program</vt:lpstr>
      <vt:lpstr>Preparing for the Labs</vt:lpstr>
      <vt:lpstr>Virtual Machine Environment</vt:lpstr>
      <vt:lpstr>Demonstration: Using Hyper-V Manager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Staley</dc:creator>
  <cp:lastModifiedBy>Cindy Staley</cp:lastModifiedBy>
  <cp:revision>16</cp:revision>
  <cp:lastPrinted>2012-08-28T00:39:50Z</cp:lastPrinted>
  <dcterms:created xsi:type="dcterms:W3CDTF">2013-01-30T15:22:13Z</dcterms:created>
  <dcterms:modified xsi:type="dcterms:W3CDTF">2013-08-22T14:47:44Z</dcterms:modified>
</cp:coreProperties>
</file>