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AB1D25-9261-42C3-87B3-86EF7AD5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738" y="445062"/>
            <a:ext cx="9328523" cy="3169651"/>
          </a:xfrm>
        </p:spPr>
        <p:txBody>
          <a:bodyPr/>
          <a:lstStyle/>
          <a:p>
            <a:pPr algn="ctr"/>
            <a:r>
              <a:rPr lang="ru-RU" sz="5400" dirty="0"/>
              <a:t>Презентация игры «Змейка» на языке </a:t>
            </a:r>
            <a:r>
              <a:rPr lang="ru-RU" sz="5400" dirty="0" smtClean="0"/>
              <a:t>программирования</a:t>
            </a:r>
            <a:r>
              <a:rPr lang="en-US" sz="5400" dirty="0" smtClean="0"/>
              <a:t> Python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A874BC0-97B1-43BE-9F14-E110E0B8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726" y="4496969"/>
            <a:ext cx="6325274" cy="154778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Дмитриев Дмитрий Владимирович, ученик 2 курса </a:t>
            </a:r>
            <a:r>
              <a:rPr lang="ru-RU" dirty="0" smtClean="0">
                <a:solidFill>
                  <a:schemeClr val="tx1"/>
                </a:solidFill>
              </a:rPr>
              <a:t>Лицея академии Яндекс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Преподаватель  </a:t>
            </a:r>
            <a:r>
              <a:rPr lang="ru-RU" dirty="0" err="1" smtClean="0">
                <a:solidFill>
                  <a:schemeClr val="tx1"/>
                </a:solidFill>
              </a:rPr>
              <a:t>Ионисян</a:t>
            </a:r>
            <a:r>
              <a:rPr lang="ru-RU" dirty="0" smtClean="0">
                <a:solidFill>
                  <a:schemeClr val="tx1"/>
                </a:solidFill>
              </a:rPr>
              <a:t> Андрей </a:t>
            </a:r>
            <a:r>
              <a:rPr lang="ru-RU" dirty="0">
                <a:solidFill>
                  <a:schemeClr val="tx1"/>
                </a:solidFill>
              </a:rPr>
              <a:t>Сергеевич </a:t>
            </a:r>
          </a:p>
        </p:txBody>
      </p:sp>
    </p:spTree>
    <p:extLst>
      <p:ext uri="{BB962C8B-B14F-4D97-AF65-F5344CB8AC3E}">
        <p14:creationId xmlns:p14="http://schemas.microsoft.com/office/powerpoint/2010/main" val="21263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D9EA11-7558-4379-AE17-B3564805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52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Реализация счета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2" y="5080535"/>
            <a:ext cx="10692151" cy="8437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3" y="1853248"/>
            <a:ext cx="3919873" cy="26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9B807-6E1C-4535-9708-546C1C03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36534"/>
            <a:ext cx="9404723" cy="1011940"/>
          </a:xfrm>
        </p:spPr>
        <p:txBody>
          <a:bodyPr/>
          <a:lstStyle/>
          <a:p>
            <a:pPr algn="ctr"/>
            <a:r>
              <a:rPr lang="ru-RU" dirty="0"/>
              <a:t>Столкновение змейки с </a:t>
            </a:r>
            <a:r>
              <a:rPr lang="ru-RU" dirty="0" smtClean="0"/>
              <a:t>хвостом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75" y="4738615"/>
            <a:ext cx="7131049" cy="13708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28" y="1629111"/>
            <a:ext cx="4828343" cy="27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A30594-0F73-47E4-B5C0-26B4A2E7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85086"/>
            <a:ext cx="9404723" cy="1400530"/>
          </a:xfrm>
        </p:spPr>
        <p:txBody>
          <a:bodyPr/>
          <a:lstStyle/>
          <a:p>
            <a:pPr algn="ctr"/>
            <a:r>
              <a:rPr lang="ru-RU" dirty="0" err="1" smtClean="0"/>
              <a:t>Геймплей</a:t>
            </a:r>
            <a:endParaRPr lang="ru-RU" dirty="0"/>
          </a:p>
        </p:txBody>
      </p:sp>
      <p:pic>
        <p:nvPicPr>
          <p:cNvPr id="4" name="ВидеоЗмей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66168" y="2036454"/>
            <a:ext cx="7459662" cy="4195762"/>
          </a:xfrm>
        </p:spPr>
      </p:pic>
    </p:spTree>
    <p:extLst>
      <p:ext uri="{BB962C8B-B14F-4D97-AF65-F5344CB8AC3E}">
        <p14:creationId xmlns:p14="http://schemas.microsoft.com/office/powerpoint/2010/main" val="30829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162F54-A350-4292-B36C-D7E6AE9C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799" y="485086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Цели, достигнутые в ходе выполнения проекта «Змейка»: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9363AFD-C1C4-46F5-A0DA-E2760DB0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477" y="2344231"/>
            <a:ext cx="9303045" cy="3425390"/>
          </a:xfrm>
        </p:spPr>
        <p:txBody>
          <a:bodyPr>
            <a:noAutofit/>
          </a:bodyPr>
          <a:lstStyle/>
          <a:p>
            <a:r>
              <a:rPr lang="ru-RU" sz="2400" dirty="0"/>
              <a:t>1. В ходе работы были изучены дополнительные возможности и особенности работы с графической библиотекой;</a:t>
            </a:r>
          </a:p>
          <a:p>
            <a:r>
              <a:rPr lang="ru-RU" sz="2400" dirty="0"/>
              <a:t>2</a:t>
            </a:r>
            <a:r>
              <a:rPr lang="ru-RU" sz="2400" dirty="0" smtClean="0"/>
              <a:t>. </a:t>
            </a:r>
            <a:r>
              <a:rPr lang="ru-RU" sz="2400" dirty="0"/>
              <a:t>Отработано взаимодействие структур </a:t>
            </a:r>
            <a:r>
              <a:rPr lang="ru-RU" sz="2400" dirty="0" smtClean="0"/>
              <a:t>данных;</a:t>
            </a:r>
            <a:endParaRPr lang="ru-RU" sz="2400" dirty="0"/>
          </a:p>
          <a:p>
            <a:r>
              <a:rPr lang="ru-RU" sz="2400" dirty="0"/>
              <a:t>3</a:t>
            </a:r>
            <a:r>
              <a:rPr lang="ru-RU" sz="2400" dirty="0" smtClean="0"/>
              <a:t>. </a:t>
            </a:r>
            <a:r>
              <a:rPr lang="ru-RU" sz="2400" dirty="0"/>
              <a:t>Было улучшено понимание работы программы, состоящей из нескольких файлов;</a:t>
            </a:r>
          </a:p>
          <a:p>
            <a:r>
              <a:rPr lang="ru-RU" sz="2400" dirty="0"/>
              <a:t>4</a:t>
            </a:r>
            <a:r>
              <a:rPr lang="ru-RU" sz="2400" dirty="0" smtClean="0"/>
              <a:t>. </a:t>
            </a:r>
            <a:r>
              <a:rPr lang="ru-RU" sz="2400" dirty="0"/>
              <a:t>Были изучены дополнительные  возможности использования </a:t>
            </a:r>
            <a:r>
              <a:rPr lang="ru-RU" sz="2400" dirty="0" smtClean="0"/>
              <a:t>функций.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38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9DFB2D-73F4-4267-9FB9-EAD23358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76400"/>
            <a:ext cx="9404723" cy="979572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19" y="1852926"/>
            <a:ext cx="4724560" cy="42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73DA12-9A84-4AF7-8C15-5C862DCE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50" y="468902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E682FB-F9D4-422B-829E-F5A45802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83801" cy="4195481"/>
          </a:xfrm>
        </p:spPr>
        <p:txBody>
          <a:bodyPr>
            <a:normAutofit/>
          </a:bodyPr>
          <a:lstStyle/>
          <a:p>
            <a:r>
              <a:rPr lang="ru-RU" sz="2800" dirty="0"/>
              <a:t>1. Правила игры «Змейка»;</a:t>
            </a:r>
          </a:p>
          <a:p>
            <a:r>
              <a:rPr lang="ru-RU" sz="2800" dirty="0"/>
              <a:t>2. Алгоритм работы программы;</a:t>
            </a:r>
          </a:p>
          <a:p>
            <a:r>
              <a:rPr lang="ru-RU" sz="2800" dirty="0"/>
              <a:t>3. Математическая модель;</a:t>
            </a:r>
          </a:p>
          <a:p>
            <a:r>
              <a:rPr lang="ru-RU" sz="2800" dirty="0"/>
              <a:t>4. Возникшие в ходе работы затруднения;</a:t>
            </a:r>
          </a:p>
          <a:p>
            <a:r>
              <a:rPr lang="ru-RU" sz="2800" dirty="0"/>
              <a:t>5. </a:t>
            </a:r>
            <a:r>
              <a:rPr lang="ru-RU" sz="2800" dirty="0" smtClean="0"/>
              <a:t>Реализация программы</a:t>
            </a:r>
            <a:r>
              <a:rPr lang="ru-RU" sz="2800" dirty="0"/>
              <a:t>;</a:t>
            </a:r>
          </a:p>
          <a:p>
            <a:r>
              <a:rPr lang="ru-RU" sz="2800" dirty="0"/>
              <a:t>6. Цели, достигнутые в ходе выполнения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0139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B87483-9877-402F-B724-E2F502B6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04166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Правила игры «Змейка»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E40580-C08B-44BC-AAE6-4054B5A0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1. Змейка двигается по полю под управлением игрока;</a:t>
            </a:r>
          </a:p>
          <a:p>
            <a:r>
              <a:rPr lang="ru-RU" sz="2800" dirty="0"/>
              <a:t>2. Основная цель – съесть яблоко;</a:t>
            </a:r>
          </a:p>
          <a:p>
            <a:r>
              <a:rPr lang="ru-RU" sz="2800" dirty="0"/>
              <a:t>3. По мере поедания яблок размер змейки увеличивается;</a:t>
            </a:r>
          </a:p>
          <a:p>
            <a:r>
              <a:rPr lang="ru-RU" sz="2800" dirty="0"/>
              <a:t>4. Игра считается проигранной, если змейка «заползает» за пределы игрового поля или сталкивается с собственным хвостом;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8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8B9EE5-4DEA-4321-8CC9-1DAA0370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68902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Алгоритм работы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965D6FD-4F8A-4381-974D-4CA1DC6D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80" y="2139276"/>
            <a:ext cx="8309259" cy="3776002"/>
          </a:xfrm>
        </p:spPr>
        <p:txBody>
          <a:bodyPr>
            <a:normAutofit/>
          </a:bodyPr>
          <a:lstStyle/>
          <a:p>
            <a:r>
              <a:rPr lang="ru-RU" dirty="0"/>
              <a:t>1. Создание игрового поля, состоящего из проиндексированных ячеек;</a:t>
            </a:r>
          </a:p>
          <a:p>
            <a:r>
              <a:rPr lang="ru-RU" dirty="0"/>
              <a:t>2. Создание и вывод на экран змейки;</a:t>
            </a:r>
          </a:p>
          <a:p>
            <a:r>
              <a:rPr lang="ru-RU" dirty="0"/>
              <a:t>3. Создание и вывод на экран яблока;</a:t>
            </a:r>
          </a:p>
          <a:p>
            <a:r>
              <a:rPr lang="ru-RU" dirty="0"/>
              <a:t>4. Управление змейкой – условие перемещения внутри игрового поля;</a:t>
            </a:r>
          </a:p>
          <a:p>
            <a:r>
              <a:rPr lang="ru-RU" dirty="0"/>
              <a:t>5. Управление змейкой – условие съедания яблок;</a:t>
            </a:r>
          </a:p>
          <a:p>
            <a:r>
              <a:rPr lang="ru-RU" dirty="0"/>
              <a:t>6. Увеличение размера </a:t>
            </a:r>
            <a:r>
              <a:rPr lang="ru-RU" dirty="0" smtClean="0"/>
              <a:t>змейки;</a:t>
            </a:r>
          </a:p>
        </p:txBody>
      </p:sp>
    </p:spTree>
    <p:extLst>
      <p:ext uri="{BB962C8B-B14F-4D97-AF65-F5344CB8AC3E}">
        <p14:creationId xmlns:p14="http://schemas.microsoft.com/office/powerpoint/2010/main" val="10009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0AA85C-03D6-40D1-B3BE-430B8528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155" y="339429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Математическая модель: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FB255C-2CD0-4FE3-86D7-7F4D73DA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81431"/>
            <a:ext cx="10069024" cy="4823851"/>
          </a:xfrm>
        </p:spPr>
        <p:txBody>
          <a:bodyPr>
            <a:normAutofit fontScale="92500"/>
          </a:bodyPr>
          <a:lstStyle/>
          <a:p>
            <a:r>
              <a:rPr lang="ru-RU" dirty="0"/>
              <a:t>1. В основе программы лежит модель игрового поля, поделенного на элементы – квадраты, образующие сетку.</a:t>
            </a:r>
          </a:p>
          <a:p>
            <a:r>
              <a:rPr lang="ru-RU" dirty="0"/>
              <a:t>2.  Структура квадрата – привязанные к осям координат границы его сторон.</a:t>
            </a:r>
          </a:p>
          <a:p>
            <a:r>
              <a:rPr lang="ru-RU" dirty="0"/>
              <a:t>3. Основная идея реализации движения змейки – заполнение цветом элементов поля в направлении ее движения. Для чего все элементы поля были проиндексированы путем составления </a:t>
            </a:r>
            <a:r>
              <a:rPr lang="ru-RU" dirty="0" smtClean="0"/>
              <a:t>списка со </a:t>
            </a:r>
            <a:r>
              <a:rPr lang="ru-RU" dirty="0"/>
              <a:t>вложенной структурой элемента.</a:t>
            </a:r>
          </a:p>
          <a:p>
            <a:r>
              <a:rPr lang="ru-RU" dirty="0"/>
              <a:t>4. Создание яблок производится аналогичным способом, путем случайного выбора индексов поля.</a:t>
            </a:r>
          </a:p>
          <a:p>
            <a:r>
              <a:rPr lang="ru-RU" dirty="0"/>
              <a:t>5. При совпадении индексов яблока и головы змейки размер </a:t>
            </a:r>
            <a:r>
              <a:rPr lang="ru-RU" dirty="0" smtClean="0"/>
              <a:t>списка змейки </a:t>
            </a:r>
            <a:r>
              <a:rPr lang="ru-RU" dirty="0"/>
              <a:t>увеличивается на единицу, производится смена индексов и рисование нового </a:t>
            </a:r>
            <a:r>
              <a:rPr lang="ru-RU" dirty="0" smtClean="0"/>
              <a:t>яблока.</a:t>
            </a:r>
            <a:endParaRPr lang="ru-RU" dirty="0"/>
          </a:p>
          <a:p>
            <a:r>
              <a:rPr lang="ru-RU" dirty="0"/>
              <a:t>6. При превышении индексов головы змейки граничных индексов поля производится завершение игрового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0701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28C302-1BB5-418B-BB29-FD5F3589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87981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Возникшие в ходе работы затруднения: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7CBB69-B7EB-4520-99F5-5CF1AF3F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17" y="2457520"/>
            <a:ext cx="10298366" cy="4195481"/>
          </a:xfrm>
        </p:spPr>
        <p:txBody>
          <a:bodyPr>
            <a:normAutofit/>
          </a:bodyPr>
          <a:lstStyle/>
          <a:p>
            <a:r>
              <a:rPr lang="ru-RU" sz="2800" dirty="0"/>
              <a:t>1. Реализация модели змейки: </a:t>
            </a:r>
            <a:r>
              <a:rPr lang="ru-RU" sz="2800" dirty="0" smtClean="0"/>
              <a:t>задание </a:t>
            </a:r>
            <a:r>
              <a:rPr lang="ru-RU" sz="2800" dirty="0"/>
              <a:t>движения для последующих за первым элементов  «тела» змейки.</a:t>
            </a:r>
          </a:p>
          <a:p>
            <a:r>
              <a:rPr lang="ru-RU" sz="2800" dirty="0" smtClean="0"/>
              <a:t>2. </a:t>
            </a:r>
            <a:r>
              <a:rPr lang="ru-RU" sz="2800" dirty="0"/>
              <a:t>Реализация модели игрового поля: взаимодействие структуры элементов поля с функциями создания поля и </a:t>
            </a:r>
            <a:r>
              <a:rPr lang="ru-RU" sz="2800" dirty="0" smtClean="0"/>
              <a:t>рисования змейки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7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0648BD-EAC0-4B37-A76F-647A8055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39429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Реализация </a:t>
            </a:r>
            <a:r>
              <a:rPr lang="ru-RU" dirty="0"/>
              <a:t>программы: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46" y="1427838"/>
            <a:ext cx="6328707" cy="52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E44338-BCBE-4DE7-A279-47C824CC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36534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Управление «Змейкой» кнопками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8" y="1664628"/>
            <a:ext cx="10849103" cy="47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40725E-7B37-415E-81D1-A16D0DF0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646927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Координаты для еды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5" y="2240273"/>
            <a:ext cx="11702009" cy="29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419</Words>
  <Application>Microsoft Office PowerPoint</Application>
  <PresentationFormat>Широкоэкранный</PresentationFormat>
  <Paragraphs>44</Paragraphs>
  <Slides>14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Презентация игры «Змейка» на языке программирования Python</vt:lpstr>
      <vt:lpstr>Содержание</vt:lpstr>
      <vt:lpstr>Правила игры «Змейка»</vt:lpstr>
      <vt:lpstr>Алгоритм работы программы:</vt:lpstr>
      <vt:lpstr>Математическая модель:</vt:lpstr>
      <vt:lpstr>Возникшие в ходе работы затруднения: </vt:lpstr>
      <vt:lpstr>Реализация программы:</vt:lpstr>
      <vt:lpstr>Управление «Змейкой» кнопками</vt:lpstr>
      <vt:lpstr>Координаты для еды</vt:lpstr>
      <vt:lpstr>Реализация счета</vt:lpstr>
      <vt:lpstr>Столкновение змейки с хвостом</vt:lpstr>
      <vt:lpstr>Геймплей</vt:lpstr>
      <vt:lpstr>Цели, достигнутые в ходе выполнения проекта «Змейка»: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«Змейка» на языке программирования …</dc:title>
  <dc:creator>Yuliya</dc:creator>
  <cp:lastModifiedBy>Учетная запись Майкрософт</cp:lastModifiedBy>
  <cp:revision>10</cp:revision>
  <dcterms:created xsi:type="dcterms:W3CDTF">2023-01-27T04:52:43Z</dcterms:created>
  <dcterms:modified xsi:type="dcterms:W3CDTF">2023-01-28T09:05:12Z</dcterms:modified>
</cp:coreProperties>
</file>