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80" r:id="rId4"/>
    <p:sldId id="267" r:id="rId5"/>
    <p:sldId id="268" r:id="rId6"/>
    <p:sldId id="273" r:id="rId7"/>
    <p:sldId id="271" r:id="rId8"/>
    <p:sldId id="270" r:id="rId9"/>
    <p:sldId id="279" r:id="rId10"/>
    <p:sldId id="264" r:id="rId11"/>
    <p:sldId id="277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08633" y="6211669"/>
            <a:ext cx="128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0/13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62377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49081" y="1360164"/>
            <a:ext cx="8893835" cy="413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</a:t>
            </a:r>
            <a:r>
              <a:rPr lang="ru-RU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личный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 сможет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таблицах по семестрам. </a:t>
            </a: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56271" y="1354746"/>
            <a:ext cx="10090029" cy="484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уровней доступа: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342900" lvl="0" indent="4572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 (и Зав. Отделением)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100000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– 70000 пользователей одновременно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Сроки выполнения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сентября 2024 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26814"/>
              </p:ext>
            </p:extLst>
          </p:nvPr>
        </p:nvGraphicFramePr>
        <p:xfrm>
          <a:off x="999829" y="1281382"/>
          <a:ext cx="10039646" cy="668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29" y="1281382"/>
                        <a:ext cx="10039646" cy="6687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6019652" y="4349200"/>
            <a:ext cx="4751879" cy="17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0951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59285"/>
            <a:ext cx="61817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400" b="1" cap="all" dirty="0">
                <a:ea typeface="+mj-ea"/>
                <a:cs typeface="+mj-cs"/>
              </a:rPr>
              <a:t>СООБЩЕНИЯ ОПЕРАТОРУ</a:t>
            </a:r>
            <a:r>
              <a:rPr lang="en-US" sz="2400" b="1" cap="all" dirty="0">
                <a:ea typeface="+mj-ea"/>
                <a:cs typeface="+mj-cs"/>
              </a:rPr>
              <a:t>:</a:t>
            </a:r>
            <a:endParaRPr lang="ru-RU" sz="2400" b="1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10822" y="6257835"/>
            <a:ext cx="143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857249" y="1484432"/>
            <a:ext cx="6414819" cy="327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 err="1">
                <a:ea typeface="+mj-ea"/>
                <a:cs typeface="+mj-cs"/>
              </a:rPr>
              <a:t>формА</a:t>
            </a:r>
            <a:r>
              <a:rPr lang="ru-RU" sz="2000" cap="all" dirty="0">
                <a:ea typeface="+mj-ea"/>
                <a:cs typeface="+mj-cs"/>
              </a:rPr>
              <a:t>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использовали </a:t>
            </a:r>
            <a:r>
              <a:rPr lang="ru-RU" sz="2000" b="1" cap="all" dirty="0">
                <a:ea typeface="+mj-ea"/>
                <a:cs typeface="+mj-cs"/>
              </a:rPr>
              <a:t>Функциональное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b="1" cap="all" dirty="0">
                <a:ea typeface="+mj-ea"/>
                <a:cs typeface="+mj-cs"/>
              </a:rPr>
              <a:t>тестирование</a:t>
            </a:r>
            <a:r>
              <a:rPr lang="ru-RU" sz="2000" cap="all" dirty="0">
                <a:ea typeface="+mj-ea"/>
                <a:cs typeface="+mj-cs"/>
              </a:rPr>
              <a:t>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b="1" cap="all" dirty="0" err="1">
                <a:ea typeface="+mj-ea"/>
                <a:cs typeface="+mj-cs"/>
              </a:rPr>
              <a:t>методЫ</a:t>
            </a:r>
            <a:r>
              <a:rPr lang="ru-RU" sz="2000" b="1" cap="all" dirty="0">
                <a:ea typeface="+mj-ea"/>
                <a:cs typeface="+mj-cs"/>
              </a:rPr>
              <a:t> тестирования</a:t>
            </a:r>
            <a:r>
              <a:rPr lang="en-US" sz="2000" b="1" cap="all" dirty="0">
                <a:ea typeface="+mj-ea"/>
                <a:cs typeface="+mj-cs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08899" y="6211669"/>
            <a:ext cx="138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9/13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5DE02-A34C-4DB3-811E-B728AE1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9" y="1783613"/>
            <a:ext cx="11121622" cy="39463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045813-0A66-427B-B91C-829CFFCA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6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1300</TotalTime>
  <Words>456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Tw Cen MT</vt:lpstr>
      <vt:lpstr>Контур</vt:lpstr>
      <vt:lpstr>Visio</vt:lpstr>
      <vt:lpstr>Worksheet</vt:lpstr>
      <vt:lpstr>«Электронный дневник ПОЛИТЕХА»</vt:lpstr>
      <vt:lpstr>Предметная область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Тестирование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«Внедрение дополнительного функционала в Электронный дневник»</dc:title>
  <dc:creator>Быков Дмитрий Альбертович</dc:creator>
  <cp:lastModifiedBy>Dmitrii Bykov</cp:lastModifiedBy>
  <cp:revision>66</cp:revision>
  <dcterms:created xsi:type="dcterms:W3CDTF">2023-10-23T18:18:09Z</dcterms:created>
  <dcterms:modified xsi:type="dcterms:W3CDTF">2024-06-27T20:07:20Z</dcterms:modified>
</cp:coreProperties>
</file>