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7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A994-3DCA-4E93-9E31-2E6C64D2F0FD}" type="datetimeFigureOut">
              <a:rPr lang="ru-RU" smtClean="0"/>
              <a:t>04.03.2018</a:t>
            </a:fld>
            <a:endParaRPr lang="ru-RU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986C-556C-4089-B6FF-6D3E72F2A06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A994-3DCA-4E93-9E31-2E6C64D2F0FD}" type="datetimeFigureOut">
              <a:rPr lang="ru-RU" smtClean="0"/>
              <a:t>04.03.2018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986C-556C-4089-B6FF-6D3E72F2A062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A994-3DCA-4E93-9E31-2E6C64D2F0FD}" type="datetimeFigureOut">
              <a:rPr lang="ru-RU" smtClean="0"/>
              <a:t>04.03.2018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986C-556C-4089-B6FF-6D3E72F2A062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A994-3DCA-4E93-9E31-2E6C64D2F0FD}" type="datetimeFigureOut">
              <a:rPr lang="ru-RU" smtClean="0"/>
              <a:t>04.03.2018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986C-556C-4089-B6FF-6D3E72F2A062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A994-3DCA-4E93-9E31-2E6C64D2F0FD}" type="datetimeFigureOut">
              <a:rPr lang="ru-RU" smtClean="0"/>
              <a:t>04.03.2018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D06986C-556C-4089-B6FF-6D3E72F2A062}" type="slidenum">
              <a:rPr lang="ru-RU" smtClean="0"/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A994-3DCA-4E93-9E31-2E6C64D2F0FD}" type="datetimeFigureOut">
              <a:rPr lang="ru-RU" smtClean="0"/>
              <a:t>04.03.2018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986C-556C-4089-B6FF-6D3E72F2A062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A994-3DCA-4E93-9E31-2E6C64D2F0FD}" type="datetimeFigureOut">
              <a:rPr lang="ru-RU" smtClean="0"/>
              <a:t>04.03.2018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986C-556C-4089-B6FF-6D3E72F2A062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A994-3DCA-4E93-9E31-2E6C64D2F0FD}" type="datetimeFigureOut">
              <a:rPr lang="ru-RU" smtClean="0"/>
              <a:t>04.03.2018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986C-556C-4089-B6FF-6D3E72F2A062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A994-3DCA-4E93-9E31-2E6C64D2F0FD}" type="datetimeFigureOut">
              <a:rPr lang="ru-RU" smtClean="0"/>
              <a:t>04.03.2018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986C-556C-4089-B6FF-6D3E72F2A062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A994-3DCA-4E93-9E31-2E6C64D2F0FD}" type="datetimeFigureOut">
              <a:rPr lang="ru-RU" smtClean="0"/>
              <a:t>04.03.2018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986C-556C-4089-B6FF-6D3E72F2A062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A994-3DCA-4E93-9E31-2E6C64D2F0FD}" type="datetimeFigureOut">
              <a:rPr lang="ru-RU" smtClean="0"/>
              <a:t>04.03.2018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986C-556C-4089-B6FF-6D3E72F2A062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AA6A994-3DCA-4E93-9E31-2E6C64D2F0FD}" type="datetimeFigureOut">
              <a:rPr lang="ru-RU" smtClean="0"/>
              <a:t>04.03.2018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D06986C-556C-4089-B6FF-6D3E72F2A062}" type="slidenum">
              <a:rPr lang="ru-RU" smtClean="0"/>
              <a:t>‹#›</a:t>
            </a:fld>
            <a:endParaRPr lang="ru-R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Защита проекта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92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 игры состоит в том, что нужно набрать максимальное количество очков за уничтожение инопланетян и при этом не умереть самому.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766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Предыстория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Шел 3074 год. До земли дошли слухи, что инопланетяне собираются напасть на солнечную систему. Целая армия инопланетян отправилась в солнечную систему, что бы поработить человечество.</a:t>
            </a:r>
          </a:p>
          <a:p>
            <a:r>
              <a:rPr lang="ru-RU" dirty="0" smtClean="0"/>
              <a:t>Вам предстоит остановить их, убив как можно больше врагов. Удачи</a:t>
            </a:r>
          </a:p>
        </p:txBody>
      </p:sp>
    </p:spTree>
    <p:extLst>
      <p:ext uri="{BB962C8B-B14F-4D97-AF65-F5344CB8AC3E}">
        <p14:creationId xmlns:p14="http://schemas.microsoft.com/office/powerpoint/2010/main" val="144843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7775" y="0"/>
            <a:ext cx="8229600" cy="1143000"/>
          </a:xfrm>
        </p:spPr>
        <p:txBody>
          <a:bodyPr/>
          <a:lstStyle/>
          <a:p>
            <a:r>
              <a:rPr lang="ru-RU" dirty="0" smtClean="0"/>
              <a:t>Управление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35004" y="1166021"/>
            <a:ext cx="4967044" cy="4525963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Движение осуществляется при помощи стрелок (</a:t>
            </a:r>
            <a:r>
              <a:rPr lang="en-US" dirty="0" smtClean="0"/>
              <a:t>left – </a:t>
            </a:r>
            <a:r>
              <a:rPr lang="ru-RU" dirty="0" smtClean="0"/>
              <a:t>влево, </a:t>
            </a:r>
            <a:r>
              <a:rPr lang="en-US" dirty="0" smtClean="0"/>
              <a:t>right – </a:t>
            </a:r>
            <a:r>
              <a:rPr lang="ru-RU" dirty="0" smtClean="0"/>
              <a:t>вправо)</a:t>
            </a:r>
          </a:p>
          <a:p>
            <a:endParaRPr lang="ru-RU" dirty="0" smtClean="0"/>
          </a:p>
          <a:p>
            <a:r>
              <a:rPr lang="ru-RU" dirty="0" smtClean="0"/>
              <a:t>Выстрел – </a:t>
            </a:r>
            <a:r>
              <a:rPr lang="en-US" dirty="0" smtClean="0"/>
              <a:t>space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Можно поставить на паузу (</a:t>
            </a:r>
            <a:r>
              <a:rPr lang="en-US" dirty="0" smtClean="0"/>
              <a:t>enter)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При запуске игры для начала нужно пройти не большое обучение, чтобы разобраться с управлением. </a:t>
            </a:r>
            <a:endParaRPr lang="ru-RU" dirty="0"/>
          </a:p>
        </p:txBody>
      </p:sp>
      <p:pic>
        <p:nvPicPr>
          <p:cNvPr id="1026" name="Picture 2" descr="C:\Users\кирюха\Desktop\Снимок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700808"/>
            <a:ext cx="3383603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98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978" y="1196752"/>
            <a:ext cx="4402832" cy="434908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При убийстве одного врага начисляется 100 очков</a:t>
            </a:r>
          </a:p>
          <a:p>
            <a:endParaRPr lang="ru-RU" dirty="0" smtClean="0"/>
          </a:p>
          <a:p>
            <a:r>
              <a:rPr lang="ru-RU" dirty="0" smtClean="0"/>
              <a:t>За каждые 5000 очков игрок получает дополнительную жизнь</a:t>
            </a:r>
          </a:p>
          <a:p>
            <a:endParaRPr lang="ru-RU" dirty="0" smtClean="0"/>
          </a:p>
          <a:p>
            <a:r>
              <a:rPr lang="ru-RU" dirty="0" smtClean="0"/>
              <a:t>Если жизни у игрока кончатся, то он проиграл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Если враг пролетает, то игрока штрафует на 200 очков, очки не могут быть отрицательными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2050" name="Picture 2" descr="C:\Users\кирюха\Desktop\Снимок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988840"/>
            <a:ext cx="3384376" cy="461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505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58</TotalTime>
  <Words>152</Words>
  <Application>Microsoft Office PowerPoint</Application>
  <PresentationFormat>Экран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Апекс</vt:lpstr>
      <vt:lpstr>Защита проекта</vt:lpstr>
      <vt:lpstr>Цель игры</vt:lpstr>
      <vt:lpstr>Предыстория</vt:lpstr>
      <vt:lpstr>Управление</vt:lpstr>
      <vt:lpstr>Дополнительно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кирюха</dc:creator>
  <cp:lastModifiedBy>кирюха</cp:lastModifiedBy>
  <cp:revision>6</cp:revision>
  <dcterms:created xsi:type="dcterms:W3CDTF">2018-03-04T05:14:45Z</dcterms:created>
  <dcterms:modified xsi:type="dcterms:W3CDTF">2018-03-04T07:39:28Z</dcterms:modified>
</cp:coreProperties>
</file>