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858000" cy="91440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p:scale>
          <a:sx n="101" d="100"/>
          <a:sy n="101" d="100"/>
        </p:scale>
        <p:origin x="778" y="-1546"/>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C9BF0-2C59-2C46-BBD9-7948B59DC01B}" type="datetime1">
              <a:rPr lang="fi-FI" smtClean="0"/>
              <a:pPr/>
              <a:t>17.8.2020</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AA8A8-4D46-BD40-89BF-70B4CBE4D6DF}" type="datetime1">
              <a:rPr lang="fi-FI" smtClean="0"/>
              <a:pPr/>
              <a:t>17.8.2020</a:t>
            </a:fld>
            <a:endParaRPr lang="fi-FI"/>
          </a:p>
        </p:txBody>
      </p:sp>
      <p:sp>
        <p:nvSpPr>
          <p:cNvPr id="4" name="Dian kuvan paikkamerkki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Practical training</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credits: 10-15 </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Date of publication: 2020, Summer </a:t>
            </a: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Instructor Lasse Haverinen</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a:t>JavaScript based videogame ”The Boars Roar”</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Dmitrii Tkachev, DIN19SP</a:t>
            </a:r>
          </a:p>
          <a:p>
            <a:r>
              <a:rPr lang="fi-FI" dirty="0"/>
              <a:t>Information Technology, Software Engineering</a:t>
            </a:r>
          </a:p>
        </p:txBody>
      </p:sp>
      <p:sp>
        <p:nvSpPr>
          <p:cNvPr id="4" name="Sisällön paikkamerkki 3"/>
          <p:cNvSpPr>
            <a:spLocks noGrp="1"/>
          </p:cNvSpPr>
          <p:nvPr>
            <p:ph idx="1"/>
          </p:nvPr>
        </p:nvSpPr>
        <p:spPr/>
        <p:txBody>
          <a:bodyPr/>
          <a:lstStyle/>
          <a:p>
            <a:r>
              <a:rPr lang="fi-FI" b="1" dirty="0" err="1"/>
              <a:t>Introduction</a:t>
            </a:r>
            <a:endParaRPr lang="fi-FI" b="1" dirty="0"/>
          </a:p>
          <a:p>
            <a:r>
              <a:rPr lang="fi-FI" dirty="0"/>
              <a:t>Looking for a challenge, to improve my JavaScript programming skills I </a:t>
            </a:r>
          </a:p>
          <a:p>
            <a:r>
              <a:rPr lang="fi-FI" dirty="0"/>
              <a:t>Decided to create a platformer game fully on JS, that can be launched in browser, perform well and entertain its players.</a:t>
            </a:r>
          </a:p>
          <a:p>
            <a:r>
              <a:rPr lang="fi-FI" dirty="0"/>
              <a:t>The task appeared to be quite uneasy, but at the same time interesting for both : its developers and users.</a:t>
            </a:r>
          </a:p>
          <a:p>
            <a:r>
              <a:rPr lang="fi-FI" dirty="0"/>
              <a:t>It included usage of multiple canvases, asynchronous programming and many more  </a:t>
            </a:r>
          </a:p>
          <a:p>
            <a:endParaRPr lang="fi-FI" dirty="0"/>
          </a:p>
          <a:p>
            <a:endParaRPr lang="fi-FI" dirty="0"/>
          </a:p>
          <a:p>
            <a:endParaRPr lang="fi-FI" dirty="0"/>
          </a:p>
          <a:p>
            <a:endParaRPr lang="fi-FI" dirty="0"/>
          </a:p>
          <a:p>
            <a:endParaRPr lang="fi-FI" dirty="0"/>
          </a:p>
          <a:p>
            <a:endParaRPr lang="fi-FI" dirty="0"/>
          </a:p>
          <a:p>
            <a:r>
              <a:rPr lang="fi-FI" dirty="0"/>
              <a:t>FIGURE 1. The title screen</a:t>
            </a:r>
          </a:p>
          <a:p>
            <a:r>
              <a:rPr lang="fi-FI" b="1" dirty="0"/>
              <a:t>Objectives</a:t>
            </a:r>
          </a:p>
          <a:p>
            <a:r>
              <a:rPr lang="fi-FI" dirty="0"/>
              <a:t>The main objective was to create a demo version of the game, that has</a:t>
            </a:r>
          </a:p>
          <a:p>
            <a:r>
              <a:rPr lang="fi-FI" dirty="0"/>
              <a:t>A playable charachter, some obsticles, enemies, collectibles and a logical end (so the player does not just fall through the level when it’s over). Some side tasks were drawing and implementing custom textures and tiles, adding more than one level</a:t>
            </a:r>
          </a:p>
          <a:p>
            <a:r>
              <a:rPr lang="fi-FI" dirty="0"/>
              <a:t>And just making the game more fun. </a:t>
            </a:r>
          </a:p>
        </p:txBody>
      </p:sp>
      <p:sp>
        <p:nvSpPr>
          <p:cNvPr id="9" name="Sisällön paikkamerkki 8"/>
          <p:cNvSpPr>
            <a:spLocks noGrp="1"/>
          </p:cNvSpPr>
          <p:nvPr>
            <p:ph idx="10"/>
          </p:nvPr>
        </p:nvSpPr>
        <p:spPr/>
        <p:txBody>
          <a:bodyPr/>
          <a:lstStyle/>
          <a:p>
            <a:r>
              <a:rPr lang="fi-FI" b="1" dirty="0" err="1"/>
              <a:t>Methods</a:t>
            </a:r>
            <a:endParaRPr lang="fi-FI" b="1" dirty="0"/>
          </a:p>
          <a:p>
            <a:r>
              <a:rPr lang="fi-FI" dirty="0"/>
              <a:t>The game has in-build JSON reader and plenty if JSON files, that store information. They are used to define textures for objects, sounds and music, draw the layout of levels and create animations. </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2. Svreenshot from the game</a:t>
            </a:r>
          </a:p>
          <a:p>
            <a:endParaRPr lang="fi-FI" dirty="0"/>
          </a:p>
          <a:p>
            <a:r>
              <a:rPr lang="fi-FI" dirty="0"/>
              <a:t>It also has a multy layered system that includes various canvases one on top of each other. One canvas  draws the background sky, another – obsticles, enemies and clouds, third – text on the screen. Such complexity appeared to be necessary to make the picure look good</a:t>
            </a:r>
          </a:p>
          <a:p>
            <a:endParaRPr lang="fi-FI" dirty="0"/>
          </a:p>
          <a:p>
            <a:r>
              <a:rPr lang="fi-FI" b="1" dirty="0" err="1"/>
              <a:t>Results</a:t>
            </a:r>
            <a:endParaRPr lang="fi-FI" b="1" dirty="0"/>
          </a:p>
          <a:p>
            <a:r>
              <a:rPr lang="fi-FI" dirty="0"/>
              <a:t>As a result, I got a fully operational demo of the game with 2 levels filled</a:t>
            </a:r>
          </a:p>
        </p:txBody>
      </p:sp>
      <p:sp>
        <p:nvSpPr>
          <p:cNvPr id="10" name="Sisällön paikkamerkki 9"/>
          <p:cNvSpPr>
            <a:spLocks noGrp="1"/>
          </p:cNvSpPr>
          <p:nvPr>
            <p:ph idx="11"/>
          </p:nvPr>
        </p:nvSpPr>
        <p:spPr/>
        <p:txBody>
          <a:bodyPr/>
          <a:lstStyle/>
          <a:p>
            <a:r>
              <a:rPr lang="fi-FI" dirty="0"/>
              <a:t> with enemies and collectibles, that you can swap between.</a:t>
            </a:r>
          </a:p>
          <a:p>
            <a:endParaRPr lang="fi-FI" dirty="0"/>
          </a:p>
          <a:p>
            <a:endParaRPr lang="fi-FI" dirty="0"/>
          </a:p>
          <a:p>
            <a:endParaRPr lang="fi-FI" dirty="0"/>
          </a:p>
          <a:p>
            <a:endParaRPr lang="fi-FI" dirty="0"/>
          </a:p>
          <a:p>
            <a:endParaRPr lang="fi-FI" dirty="0"/>
          </a:p>
          <a:p>
            <a:endParaRPr lang="fi-FI" dirty="0"/>
          </a:p>
          <a:p>
            <a:r>
              <a:rPr lang="fi-FI" dirty="0"/>
              <a:t>FIGURE 3. screen between levels</a:t>
            </a:r>
          </a:p>
          <a:p>
            <a:endParaRPr lang="fi-FI" dirty="0"/>
          </a:p>
          <a:p>
            <a:r>
              <a:rPr lang="fi-FI" b="1" dirty="0" err="1"/>
              <a:t>Conclusions</a:t>
            </a:r>
            <a:endParaRPr lang="fi-FI" b="1" dirty="0"/>
          </a:p>
          <a:p>
            <a:r>
              <a:rPr lang="fi-FI" dirty="0"/>
              <a:t>It was an uneasy, but interesting project to work on, I’ve learned plenty if useful things about not only about JavaScript and HTML, but also about the process of creating more complex builds.</a:t>
            </a:r>
          </a:p>
          <a:p>
            <a:r>
              <a:rPr lang="fi-FI" dirty="0"/>
              <a:t>It was also an interesting experience of creating a videogame</a:t>
            </a:r>
          </a:p>
          <a:p>
            <a:endParaRPr lang="fi-FI" b="1" dirty="0"/>
          </a:p>
          <a:p>
            <a:r>
              <a:rPr lang="fi-FI" b="1" dirty="0"/>
              <a:t>References</a:t>
            </a:r>
          </a:p>
          <a:p>
            <a:r>
              <a:rPr lang="fi-FI" dirty="0"/>
              <a:t>To complete this project I used a lot of information that I could find on StackOverflow or YouTube</a:t>
            </a:r>
          </a:p>
          <a:p>
            <a:r>
              <a:rPr lang="fi-FI" dirty="0"/>
              <a:t>Also I would like to notice the book</a:t>
            </a:r>
          </a:p>
          <a:p>
            <a:r>
              <a:rPr lang="fi-FI"/>
              <a:t>Eloquent JavaScript 3rd edition</a:t>
            </a:r>
            <a:endParaRPr lang="fi-FI" b="1" i="0" dirty="0">
              <a:solidFill>
                <a:srgbClr val="000000"/>
              </a:solidFill>
              <a:effectLst/>
              <a:latin typeface="Cinzel"/>
            </a:endParaRPr>
          </a:p>
        </p:txBody>
      </p:sp>
      <p:pic>
        <p:nvPicPr>
          <p:cNvPr id="2" name="Рисунок 1">
            <a:extLst>
              <a:ext uri="{FF2B5EF4-FFF2-40B4-BE49-F238E27FC236}">
                <a16:creationId xmlns:a16="http://schemas.microsoft.com/office/drawing/2014/main" id="{E594A8AF-A3B3-423D-91A4-07D930A6F81A}"/>
              </a:ext>
            </a:extLst>
          </p:cNvPr>
          <p:cNvPicPr>
            <a:picLocks noChangeAspect="1"/>
          </p:cNvPicPr>
          <p:nvPr/>
        </p:nvPicPr>
        <p:blipFill>
          <a:blip r:embed="rId2"/>
          <a:stretch>
            <a:fillRect/>
          </a:stretch>
        </p:blipFill>
        <p:spPr>
          <a:xfrm>
            <a:off x="502152" y="6371054"/>
            <a:ext cx="2750436" cy="1177299"/>
          </a:xfrm>
          <a:prstGeom prst="rect">
            <a:avLst/>
          </a:prstGeom>
        </p:spPr>
      </p:pic>
      <p:pic>
        <p:nvPicPr>
          <p:cNvPr id="3" name="Рисунок 2">
            <a:extLst>
              <a:ext uri="{FF2B5EF4-FFF2-40B4-BE49-F238E27FC236}">
                <a16:creationId xmlns:a16="http://schemas.microsoft.com/office/drawing/2014/main" id="{26CE9E6B-535F-44FB-A87A-9B941D78C11F}"/>
              </a:ext>
            </a:extLst>
          </p:cNvPr>
          <p:cNvPicPr>
            <a:picLocks noChangeAspect="1"/>
          </p:cNvPicPr>
          <p:nvPr/>
        </p:nvPicPr>
        <p:blipFill>
          <a:blip r:embed="rId3"/>
          <a:stretch>
            <a:fillRect/>
          </a:stretch>
        </p:blipFill>
        <p:spPr>
          <a:xfrm>
            <a:off x="3569207" y="4576342"/>
            <a:ext cx="2567171" cy="2293850"/>
          </a:xfrm>
          <a:prstGeom prst="rect">
            <a:avLst/>
          </a:prstGeom>
        </p:spPr>
      </p:pic>
      <p:pic>
        <p:nvPicPr>
          <p:cNvPr id="11" name="Picture 2">
            <a:extLst>
              <a:ext uri="{FF2B5EF4-FFF2-40B4-BE49-F238E27FC236}">
                <a16:creationId xmlns:a16="http://schemas.microsoft.com/office/drawing/2014/main" id="{CE90834C-B360-49B4-BADE-88DC6DF51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028" y="3400660"/>
            <a:ext cx="2784662" cy="1367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AFE7621284445A1A80B7404B0A00B" ma:contentTypeVersion="2" ma:contentTypeDescription="Create a new document." ma:contentTypeScope="" ma:versionID="83bb8ca0b05d4e5fab649d5a79a362ab">
  <xsd:schema xmlns:xsd="http://www.w3.org/2001/XMLSchema" xmlns:xs="http://www.w3.org/2001/XMLSchema" xmlns:p="http://schemas.microsoft.com/office/2006/metadata/properties" xmlns:ns2="5537ce4b-9970-467b-9f04-2019f3e46f3d" targetNamespace="http://schemas.microsoft.com/office/2006/metadata/properties" ma:root="true" ma:fieldsID="f85ea1c403ddd6ac535e37fd7c3aa682" ns2:_="">
    <xsd:import namespace="5537ce4b-9970-467b-9f04-2019f3e46f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7ce4b-9970-467b-9f04-2019f3e46f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CC046-BDF3-42E4-AC10-8A2ED8EF2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37ce4b-9970-467b-9f04-2019f3e46f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CADCA-D1C1-432C-8DA0-A498EBD2E5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F84DF25-AF3E-4C6F-B82E-FC600272D2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1138</TotalTime>
  <Words>393</Words>
  <Application>Microsoft Office PowerPoint</Application>
  <PresentationFormat>A3 (297x420 мм)</PresentationFormat>
  <Paragraphs>58</Paragraphs>
  <Slides>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Arial Narrow</vt:lpstr>
      <vt:lpstr>Calibri</vt:lpstr>
      <vt:lpstr>Cinzel</vt:lpstr>
      <vt:lpstr>Oamk oranssi</vt:lpstr>
      <vt:lpstr>Презентация PowerPoint</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Dmitrii Tkachev</cp:lastModifiedBy>
  <cp:revision>110</cp:revision>
  <cp:lastPrinted>2012-08-29T10:33:03Z</cp:lastPrinted>
  <dcterms:created xsi:type="dcterms:W3CDTF">2011-08-25T08:52:46Z</dcterms:created>
  <dcterms:modified xsi:type="dcterms:W3CDTF">2020-08-17T17:44:38Z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0x0101007FDAFE7621284445A1A80B7404B0A00B</vt:lpwstr>
  </property>
</Properties>
</file>