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face_checker_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 кто же за компьютером?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Выполнено Чаус Дмитрием и Полуяновым Вячеславом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77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dirty="0" smtClean="0"/>
              <a:t>Идея проекта</a:t>
            </a:r>
            <a:r>
              <a:rPr lang="en-US" b="1" i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Проверка веб</a:t>
            </a:r>
            <a:r>
              <a:rPr lang="en-US" dirty="0" smtClean="0"/>
              <a:t>-</a:t>
            </a:r>
            <a:r>
              <a:rPr lang="ru-RU" dirty="0" smtClean="0"/>
              <a:t>камеры у рабочего места. Определение имени пользователя, находящегося за определенным компьютером</a:t>
            </a:r>
            <a:r>
              <a:rPr lang="en-US" dirty="0" smtClean="0"/>
              <a:t> </a:t>
            </a:r>
            <a:r>
              <a:rPr lang="ru-RU" dirty="0" smtClean="0"/>
              <a:t>с помощью веб</a:t>
            </a:r>
            <a:r>
              <a:rPr lang="en-US" dirty="0" smtClean="0"/>
              <a:t>-</a:t>
            </a:r>
            <a:r>
              <a:rPr lang="ru-RU" dirty="0" smtClean="0"/>
              <a:t>камеры. Вывод имени пользователя совершается с помощью созданного телеграмм-бота(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t.me/face_checker_bot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/>
              <a:t>Созданный телеграмм-бот прост в повседневной жизни, им может пользоваться даже необученный человек(ребенок, пожилой человек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На сегодня не так развиты телеграмм-боты, проверяющие безопасность в доме при помощи камер и передающих информацию в телеграмм. </a:t>
            </a:r>
          </a:p>
          <a:p>
            <a:pPr marL="0" indent="0">
              <a:buNone/>
            </a:pPr>
            <a:r>
              <a:rPr lang="ru-RU" b="1" i="1" dirty="0" smtClean="0"/>
              <a:t>Задачи</a:t>
            </a:r>
            <a:r>
              <a:rPr lang="en-US" b="1" i="1" dirty="0" smtClean="0"/>
              <a:t>: 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-проверка безопасности рабочего места</a:t>
            </a:r>
          </a:p>
          <a:p>
            <a:pPr marL="0" indent="0">
              <a:buNone/>
            </a:pPr>
            <a:r>
              <a:rPr lang="ru-RU" dirty="0" smtClean="0"/>
              <a:t>-определение пользователя у компьютера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2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smtClean="0"/>
              <a:t>Особенности</a:t>
            </a:r>
            <a:r>
              <a:rPr lang="en-US" b="1" i="1" dirty="0" smtClean="0"/>
              <a:t> </a:t>
            </a:r>
            <a:r>
              <a:rPr lang="ru-RU" b="1" i="1" dirty="0" smtClean="0"/>
              <a:t>проекта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проверка лиц пользователей компьютера с помощью веб-камеры. Используя метод </a:t>
            </a:r>
            <a:r>
              <a:rPr lang="en-US" dirty="0" err="1" smtClean="0"/>
              <a:t>compare_faces</a:t>
            </a:r>
            <a:r>
              <a:rPr lang="en-US" dirty="0" smtClean="0"/>
              <a:t> </a:t>
            </a:r>
            <a:r>
              <a:rPr lang="ru-RU" dirty="0" smtClean="0"/>
              <a:t>из библиотеки </a:t>
            </a:r>
            <a:r>
              <a:rPr lang="en-US" dirty="0" smtClean="0"/>
              <a:t>face-recognition</a:t>
            </a:r>
            <a:r>
              <a:rPr lang="ru-RU" dirty="0" smtClean="0"/>
              <a:t>, сравниваются лица из папки </a:t>
            </a:r>
            <a:r>
              <a:rPr lang="en-US" dirty="0" smtClean="0"/>
              <a:t>faces </a:t>
            </a:r>
            <a:r>
              <a:rPr lang="ru-RU" dirty="0" smtClean="0"/>
              <a:t>с лицом пользователя, которое появится на веб-камере. Имена пользователей и время записываются в файл формата </a:t>
            </a:r>
            <a:r>
              <a:rPr lang="en-US" dirty="0" smtClean="0"/>
              <a:t>csv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Телеграмм бот</a:t>
            </a:r>
            <a:r>
              <a:rPr lang="en-US" dirty="0" smtClean="0"/>
              <a:t>:</a:t>
            </a:r>
            <a:r>
              <a:rPr lang="ru-RU" dirty="0" smtClean="0"/>
              <a:t> работа бота заключается в выводе данных из </a:t>
            </a:r>
            <a:r>
              <a:rPr lang="en-US" dirty="0" smtClean="0"/>
              <a:t>csv </a:t>
            </a:r>
            <a:r>
              <a:rPr lang="ru-RU" dirty="0" smtClean="0"/>
              <a:t>файла в чат в телеграмме.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9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Считаем, что тема проверки безопасности в доме при помощи телеграмм-бота может получить продолжение. Так, предлагаем следующим этапом подумать над разработкой проекта по доступу ко всем камерам, установленным в доме. </a:t>
            </a:r>
            <a:r>
              <a:rPr lang="en-US" dirty="0" smtClean="0"/>
              <a:t> </a:t>
            </a:r>
            <a:r>
              <a:rPr lang="ru-RU" dirty="0" smtClean="0"/>
              <a:t>Проект </a:t>
            </a:r>
            <a:r>
              <a:rPr lang="ru-RU" dirty="0"/>
              <a:t>может получить продолжение. Например, </a:t>
            </a:r>
            <a:r>
              <a:rPr lang="en-US" dirty="0" smtClean="0"/>
              <a:t> </a:t>
            </a:r>
            <a:r>
              <a:rPr lang="ru-RU" dirty="0" smtClean="0"/>
              <a:t>внедрение </a:t>
            </a:r>
            <a:r>
              <a:rPr lang="ru-RU" dirty="0"/>
              <a:t>телеграмм-бота в систему "Умного дома" или использование в системе "</a:t>
            </a:r>
            <a:r>
              <a:rPr lang="ru-RU" dirty="0" err="1"/>
              <a:t>Face</a:t>
            </a:r>
            <a:r>
              <a:rPr lang="ru-RU" dirty="0"/>
              <a:t> ID" на входе в какое-либо заведение.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b="1" i="1" dirty="0" smtClean="0"/>
              <a:t>Телеграмм бот</a:t>
            </a:r>
            <a:endParaRPr lang="en-US" b="1" i="1" dirty="0" smtClean="0"/>
          </a:p>
          <a:p>
            <a:pPr marL="0" indent="0">
              <a:buNone/>
            </a:pPr>
            <a:r>
              <a:rPr lang="ru-RU" i="1" dirty="0" smtClean="0"/>
              <a:t>«</a:t>
            </a:r>
            <a:r>
              <a:rPr lang="en-US" i="1" dirty="0"/>
              <a:t>https://</a:t>
            </a:r>
            <a:r>
              <a:rPr lang="en-US" i="1" dirty="0" smtClean="0"/>
              <a:t>t.me/face_checker_bot</a:t>
            </a:r>
            <a:r>
              <a:rPr lang="ru-RU" i="1" dirty="0" smtClean="0"/>
              <a:t>»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i="1" dirty="0" smtClean="0"/>
              <a:t>@</a:t>
            </a:r>
            <a:r>
              <a:rPr lang="en-US" i="1" dirty="0" err="1" smtClean="0"/>
              <a:t>face_checker_bot</a:t>
            </a:r>
            <a:endParaRPr lang="ru-RU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78876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149</TotalTime>
  <Words>236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А кто же за компьютером?</vt:lpstr>
      <vt:lpstr>Введение</vt:lpstr>
      <vt:lpstr>Описание реализации</vt:lpstr>
      <vt:lpstr>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 кто же за компьютером?</dc:title>
  <dc:creator>Admin</dc:creator>
  <cp:lastModifiedBy>Admin</cp:lastModifiedBy>
  <cp:revision>6</cp:revision>
  <dcterms:created xsi:type="dcterms:W3CDTF">2023-04-30T09:17:13Z</dcterms:created>
  <dcterms:modified xsi:type="dcterms:W3CDTF">2023-04-30T11:46:19Z</dcterms:modified>
</cp:coreProperties>
</file>