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85053-768F-4DF9-9BA1-3848F8D67DA8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D5A52-118B-4C5E-BE1D-DAF0E8DDD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5356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85053-768F-4DF9-9BA1-3848F8D67DA8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D5A52-118B-4C5E-BE1D-DAF0E8DDD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707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85053-768F-4DF9-9BA1-3848F8D67DA8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D5A52-118B-4C5E-BE1D-DAF0E8DDD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7023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85053-768F-4DF9-9BA1-3848F8D67DA8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D5A52-118B-4C5E-BE1D-DAF0E8DDD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9431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85053-768F-4DF9-9BA1-3848F8D67DA8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D5A52-118B-4C5E-BE1D-DAF0E8DDD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1019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85053-768F-4DF9-9BA1-3848F8D67DA8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D5A52-118B-4C5E-BE1D-DAF0E8DDD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141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85053-768F-4DF9-9BA1-3848F8D67DA8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D5A52-118B-4C5E-BE1D-DAF0E8DDD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571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85053-768F-4DF9-9BA1-3848F8D67DA8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D5A52-118B-4C5E-BE1D-DAF0E8DDD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1326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85053-768F-4DF9-9BA1-3848F8D67DA8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D5A52-118B-4C5E-BE1D-DAF0E8DDD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100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85053-768F-4DF9-9BA1-3848F8D67DA8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D5A52-118B-4C5E-BE1D-DAF0E8DDD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5245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85053-768F-4DF9-9BA1-3848F8D67DA8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D5A52-118B-4C5E-BE1D-DAF0E8DDD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8616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85053-768F-4DF9-9BA1-3848F8D67DA8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D5A52-118B-4C5E-BE1D-DAF0E8DDD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3253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 кто же за компьютером?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Выполнено Чаус Дмитрием и Полуяновым Вячеславом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357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Телеграм</a:t>
            </a:r>
            <a:r>
              <a:rPr lang="ru-RU" dirty="0" smtClean="0"/>
              <a:t>-бот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Когда объявили о том, что можно будет сделать проект в виде </a:t>
            </a:r>
            <a:r>
              <a:rPr lang="ru-RU" dirty="0" err="1" smtClean="0"/>
              <a:t>телеграм</a:t>
            </a:r>
            <a:r>
              <a:rPr lang="ru-RU" dirty="0" smtClean="0"/>
              <a:t>-бота, то мы сразу обрадовались, потому что приходило очень много идей. Остановились мы на </a:t>
            </a:r>
            <a:r>
              <a:rPr lang="en-US" dirty="0" smtClean="0"/>
              <a:t>face-detector-</a:t>
            </a:r>
            <a:r>
              <a:rPr lang="ru-RU" dirty="0" smtClean="0"/>
              <a:t>е. Программа проверяет веб камеру и сохраняет имя и время человека, определяет его она по библиотеке </a:t>
            </a:r>
            <a:r>
              <a:rPr lang="en-US" dirty="0" smtClean="0"/>
              <a:t>face-recognition</a:t>
            </a:r>
            <a:r>
              <a:rPr lang="ru-RU" dirty="0" smtClean="0"/>
              <a:t> и </a:t>
            </a:r>
            <a:r>
              <a:rPr lang="en-US" dirty="0" smtClean="0"/>
              <a:t>cv2.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4351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Развивать данный проект можно всегда. Можно, например, сделать целую сетку безопасности. </a:t>
            </a:r>
            <a:endParaRPr lang="ru-RU" dirty="0"/>
          </a:p>
          <a:p>
            <a:r>
              <a:rPr lang="ru-RU" dirty="0" smtClean="0"/>
              <a:t>Основным продолжением является пополнение человеческих лиц.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08823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Широкоэкранный</PresentationFormat>
  <Paragraphs>6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А кто же за компьютером?</vt:lpstr>
      <vt:lpstr>Телеграм-бот 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 кто же за компьютером?</dc:title>
  <dc:creator>Admin</dc:creator>
  <cp:lastModifiedBy>Admin</cp:lastModifiedBy>
  <cp:revision>1</cp:revision>
  <dcterms:created xsi:type="dcterms:W3CDTF">2023-04-29T23:10:07Z</dcterms:created>
  <dcterms:modified xsi:type="dcterms:W3CDTF">2023-04-29T23:10:15Z</dcterms:modified>
</cp:coreProperties>
</file>