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58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2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7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9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85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10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0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D983-5123-41C7-9361-A6FCC0F1EC8A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E649-E521-4BBF-8111-BCA7A1AAA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err="1" smtClean="0"/>
              <a:t>Аэрохоккей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Чаус Дмитрий</a:t>
            </a:r>
            <a:r>
              <a:rPr lang="en-US" dirty="0" smtClean="0"/>
              <a:t> </a:t>
            </a:r>
            <a:r>
              <a:rPr lang="ru-RU" dirty="0" smtClean="0"/>
              <a:t>Александрович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50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413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 детства любил играть в </a:t>
            </a:r>
            <a:r>
              <a:rPr lang="ru-RU" dirty="0" err="1" smtClean="0"/>
              <a:t>аэрохоккей</a:t>
            </a:r>
            <a:r>
              <a:rPr lang="ru-RU" dirty="0" smtClean="0"/>
              <a:t>. Со временем это увлечение не стихло. Когда узнал, что будет проект по модулю </a:t>
            </a:r>
            <a:r>
              <a:rPr lang="en-US" dirty="0" err="1" smtClean="0"/>
              <a:t>pygame</a:t>
            </a:r>
            <a:r>
              <a:rPr lang="ru-RU" dirty="0" smtClean="0"/>
              <a:t>, то сразу понял, что буду делать</a:t>
            </a:r>
          </a:p>
          <a:p>
            <a:r>
              <a:rPr lang="ru-RU" dirty="0" smtClean="0"/>
              <a:t>Идея самого проекта проста. Цель забить шайбу в ворота </a:t>
            </a:r>
            <a:r>
              <a:rPr lang="ru-RU" dirty="0" err="1" smtClean="0"/>
              <a:t>опонента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9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850232"/>
            <a:ext cx="10515600" cy="4351338"/>
          </a:xfrm>
        </p:spPr>
        <p:txBody>
          <a:bodyPr/>
          <a:lstStyle/>
          <a:p>
            <a:r>
              <a:rPr lang="ru-RU" dirty="0" smtClean="0"/>
              <a:t>Использованные модули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err="1" smtClean="0"/>
              <a:t>pygame</a:t>
            </a:r>
            <a:endParaRPr lang="ru-RU" dirty="0"/>
          </a:p>
          <a:p>
            <a:r>
              <a:rPr lang="ru-RU" dirty="0" smtClean="0"/>
              <a:t>Вот так выглядит игровое поле</a:t>
            </a:r>
          </a:p>
          <a:p>
            <a:r>
              <a:rPr lang="ru-RU" dirty="0" smtClean="0"/>
              <a:t>Сверху можно увидеть счет(показано стрелкой),</a:t>
            </a:r>
          </a:p>
          <a:p>
            <a:pPr marL="0" indent="0">
              <a:buNone/>
            </a:pPr>
            <a:r>
              <a:rPr lang="ru-RU" dirty="0" smtClean="0"/>
              <a:t>игра длиться до 7 очков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Рисунок 4" descr="Top: 0, Bottom: 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43" y="1169195"/>
            <a:ext cx="4057457" cy="50323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6610350" y="1345407"/>
            <a:ext cx="1647825" cy="1009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8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95299"/>
            <a:ext cx="7357957" cy="5343525"/>
          </a:xfrm>
        </p:spPr>
        <p:txBody>
          <a:bodyPr/>
          <a:lstStyle/>
          <a:p>
            <a:r>
              <a:rPr lang="ru-RU" dirty="0" smtClean="0"/>
              <a:t>Для создания столь масштабного проекта использовалась методика ООП. Основные классы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Puck </a:t>
            </a:r>
            <a:r>
              <a:rPr lang="ru-RU" dirty="0" smtClean="0"/>
              <a:t>– в переводе шайбе, соответственно разработка механики шайбы</a:t>
            </a:r>
          </a:p>
          <a:p>
            <a:r>
              <a:rPr lang="en-US" dirty="0" smtClean="0"/>
              <a:t>Player(</a:t>
            </a:r>
            <a:r>
              <a:rPr lang="ru-RU" dirty="0" smtClean="0"/>
              <a:t>игрок) – класс, который отвечает за управление и перемещение спрайтов</a:t>
            </a:r>
          </a:p>
          <a:p>
            <a:r>
              <a:rPr lang="en-US" dirty="0" smtClean="0"/>
              <a:t>Background</a:t>
            </a:r>
            <a:r>
              <a:rPr lang="ru-RU" dirty="0" smtClean="0"/>
              <a:t>(задний фон) – игровое поле, чтение голов, запрет перемещения фишек на сторону </a:t>
            </a:r>
            <a:r>
              <a:rPr lang="ru-RU" dirty="0" smtClean="0"/>
              <a:t>противника</a:t>
            </a:r>
            <a:endParaRPr lang="ru-RU" dirty="0" smtClean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1719243"/>
            <a:ext cx="3368502" cy="61438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2700319"/>
            <a:ext cx="3368502" cy="53826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3832496"/>
            <a:ext cx="3735109" cy="5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Развитие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Безусловно в игре не без минусов, приходят идеи, как его улучшить. Например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Анимация, когда шайба влетает в ворота</a:t>
            </a:r>
          </a:p>
          <a:p>
            <a:r>
              <a:rPr lang="ru-RU" dirty="0" smtClean="0"/>
              <a:t>2) Меню + разные режимы(</a:t>
            </a:r>
            <a:r>
              <a:rPr lang="en-US" dirty="0" smtClean="0"/>
              <a:t>2 vs</a:t>
            </a:r>
            <a:r>
              <a:rPr lang="ru-RU" dirty="0" smtClean="0"/>
              <a:t> 2, различные виды шайб, с разным ускорением или замедлением)</a:t>
            </a:r>
          </a:p>
          <a:p>
            <a:r>
              <a:rPr lang="ru-RU" dirty="0" smtClean="0"/>
              <a:t>3</a:t>
            </a:r>
            <a:r>
              <a:rPr lang="ru-RU" smtClean="0"/>
              <a:t>) </a:t>
            </a:r>
            <a:r>
              <a:rPr lang="ru-RU" smtClean="0"/>
              <a:t>Плеер(Музыка)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4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275" y="212725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55137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178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pygame «Аэрохоккей»</vt:lpstr>
      <vt:lpstr>Идея проекта</vt:lpstr>
      <vt:lpstr>Реализация</vt:lpstr>
      <vt:lpstr>Презентация PowerPoint</vt:lpstr>
      <vt:lpstr>Развитие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«Аэрохоккей»</dc:title>
  <dc:creator>Admin</dc:creator>
  <cp:lastModifiedBy>Admin</cp:lastModifiedBy>
  <cp:revision>4</cp:revision>
  <dcterms:created xsi:type="dcterms:W3CDTF">2023-02-14T11:16:41Z</dcterms:created>
  <dcterms:modified xsi:type="dcterms:W3CDTF">2023-02-27T16:47:40Z</dcterms:modified>
</cp:coreProperties>
</file>