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61" r:id="rId6"/>
    <p:sldId id="262" r:id="rId7"/>
    <p:sldId id="263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9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352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4513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3241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12921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8176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20.12.2023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20.12.2023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20.12.2023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20.12.2023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10522933" cy="3285866"/>
          </a:xfrm>
        </p:spPr>
        <p:txBody>
          <a:bodyPr rtlCol="0">
            <a:normAutofit/>
          </a:bodyPr>
          <a:lstStyle/>
          <a:p>
            <a:pPr algn="ctr"/>
            <a:r>
              <a:rPr lang="ru-RU" b="1" dirty="0"/>
              <a:t>Проектная работа</a:t>
            </a:r>
            <a:br>
              <a:rPr lang="ru-RU" b="1" dirty="0"/>
            </a:br>
            <a:r>
              <a:rPr lang="en-US" sz="4600" dirty="0"/>
              <a:t>Telegram</a:t>
            </a:r>
            <a:r>
              <a:rPr lang="ru-RU" sz="4600" dirty="0"/>
              <a:t> – бот для распознавания текста с картинок, переводчик.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768" y="4700585"/>
            <a:ext cx="7793227" cy="1914657"/>
          </a:xfrm>
        </p:spPr>
        <p:txBody>
          <a:bodyPr rtlCol="0">
            <a:normAutofit fontScale="92500" lnSpcReduction="10000"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Чаус Д. А., лицеист 10 ω класса МАОУ "Классический лицей № 1" </a:t>
            </a:r>
          </a:p>
          <a:p>
            <a:r>
              <a:rPr lang="ru-RU" dirty="0"/>
              <a:t>Научный руководитель: </a:t>
            </a:r>
          </a:p>
          <a:p>
            <a:r>
              <a:rPr lang="ru-RU" dirty="0" err="1"/>
              <a:t>Батальщикова</a:t>
            </a:r>
            <a:r>
              <a:rPr lang="ru-RU" dirty="0"/>
              <a:t> И.В., учитель информатики МАОУ "Классический лицей № 1"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67" y="659921"/>
            <a:ext cx="10463567" cy="1752599"/>
          </a:xfrm>
        </p:spPr>
        <p:txBody>
          <a:bodyPr rtlCol="0">
            <a:normAutofit/>
          </a:bodyPr>
          <a:lstStyle/>
          <a:p>
            <a:pPr algn="l"/>
            <a:r>
              <a:rPr lang="ru-RU" sz="2500" b="1" dirty="0"/>
              <a:t>Цель: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endParaRPr lang="ru-RU" sz="2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367" y="1623202"/>
            <a:ext cx="8410482" cy="4251387"/>
          </a:xfrm>
        </p:spPr>
        <p:txBody>
          <a:bodyPr rtlCol="0" anchor="t">
            <a:normAutofit fontScale="85000" lnSpcReduction="10000"/>
          </a:bodyPr>
          <a:lstStyle/>
          <a:p>
            <a:r>
              <a:rPr lang="ru-RU" dirty="0" smtClean="0"/>
              <a:t>Создать </a:t>
            </a:r>
            <a:r>
              <a:rPr lang="ru-RU" dirty="0"/>
              <a:t>удобного в пользовании бота для перевода текста с фото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sz="2700" b="1" dirty="0" smtClean="0"/>
              <a:t>Задачи</a:t>
            </a:r>
            <a:r>
              <a:rPr lang="en-US" sz="2700" b="1" dirty="0" smtClean="0"/>
              <a:t>:</a:t>
            </a:r>
            <a:endParaRPr lang="ru-RU" sz="2700" b="1" dirty="0"/>
          </a:p>
          <a:p>
            <a:pPr lvl="0"/>
            <a:r>
              <a:rPr lang="ru-RU" dirty="0"/>
              <a:t>Написание алгоритма работы программы.</a:t>
            </a:r>
          </a:p>
          <a:p>
            <a:pPr lvl="0"/>
            <a:r>
              <a:rPr lang="ru-RU" dirty="0"/>
              <a:t>Выяснить какая библиотека будет лучше для создания бота.</a:t>
            </a:r>
          </a:p>
          <a:p>
            <a:pPr lvl="0"/>
            <a:r>
              <a:rPr lang="ru-RU" dirty="0"/>
              <a:t>Обучить модель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Тестирование и отладка.</a:t>
            </a:r>
          </a:p>
          <a:p>
            <a:pPr lvl="0"/>
            <a:r>
              <a:rPr lang="ru-RU" dirty="0"/>
              <a:t>Анализ и доработка.</a:t>
            </a:r>
          </a:p>
          <a:p>
            <a:pPr rtl="0"/>
            <a:endParaRPr lang="ru-RU" sz="1800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707366" y="2544792"/>
            <a:ext cx="11484634" cy="862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95" y="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/>
              <a:t>Анализ существующих решений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995" y="1485180"/>
            <a:ext cx="9980488" cy="5372820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На данный момент есть следующие решения для перевода текста с фото в читаемый текст для компьютера: </a:t>
            </a:r>
          </a:p>
          <a:p>
            <a:pPr lvl="0"/>
            <a:r>
              <a:rPr lang="ru-RU" sz="1800" dirty="0"/>
              <a:t>«</a:t>
            </a:r>
            <a:r>
              <a:rPr lang="en-US" sz="1800" dirty="0"/>
              <a:t>Telegram</a:t>
            </a:r>
            <a:r>
              <a:rPr lang="ru-RU" sz="1800" dirty="0"/>
              <a:t>»-боты.</a:t>
            </a:r>
          </a:p>
          <a:p>
            <a:pPr lvl="0"/>
            <a:r>
              <a:rPr lang="ru-RU" sz="1800" dirty="0"/>
              <a:t>Нейронные сети.</a:t>
            </a:r>
          </a:p>
          <a:p>
            <a:pPr lvl="0"/>
            <a:r>
              <a:rPr lang="ru-RU" sz="1800" dirty="0"/>
              <a:t>Различные сайты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900" b="1" dirty="0"/>
              <a:t>Данный проект относится к решениям первого типа. Преимущества данной программы между другими «</a:t>
            </a:r>
            <a:r>
              <a:rPr lang="en-US" sz="1900" b="1" dirty="0"/>
              <a:t>Telegram</a:t>
            </a:r>
            <a:r>
              <a:rPr lang="ru-RU" sz="1900" b="1" dirty="0"/>
              <a:t>» - ботами в том, что: </a:t>
            </a:r>
          </a:p>
          <a:p>
            <a:pPr lvl="0"/>
            <a:r>
              <a:rPr lang="ru-RU" sz="1900" dirty="0"/>
              <a:t>Бот может считывать текст, как и на русском языке, так и на английском.</a:t>
            </a:r>
          </a:p>
          <a:p>
            <a:pPr lvl="0"/>
            <a:r>
              <a:rPr lang="ru-RU" sz="1900" dirty="0"/>
              <a:t>Бот написан при помощи библиотеки «</a:t>
            </a:r>
            <a:r>
              <a:rPr lang="en-US" sz="1900" dirty="0" err="1"/>
              <a:t>aiogram</a:t>
            </a:r>
            <a:r>
              <a:rPr lang="ru-RU" sz="1900" dirty="0"/>
              <a:t>», которая отличается от более популярной «</a:t>
            </a:r>
            <a:r>
              <a:rPr lang="en-US" sz="1900" dirty="0" err="1"/>
              <a:t>pyTelegramBotAPI</a:t>
            </a:r>
            <a:r>
              <a:rPr lang="ru-RU" sz="1900" dirty="0"/>
              <a:t>», тем, что у первой гораздо лучше работает </a:t>
            </a:r>
            <a:r>
              <a:rPr lang="ru-RU" sz="1900" dirty="0" err="1"/>
              <a:t>многопоточность</a:t>
            </a:r>
            <a:r>
              <a:rPr lang="ru-RU" sz="1900" dirty="0"/>
              <a:t>. Это и являлось ключевым фактором выбора библиотеки</a:t>
            </a:r>
            <a:r>
              <a:rPr lang="en-US" sz="1900" dirty="0" smtClean="0"/>
              <a:t>.</a:t>
            </a:r>
            <a:endParaRPr lang="ru-RU" sz="1900" dirty="0"/>
          </a:p>
          <a:p>
            <a:pPr lvl="0"/>
            <a:r>
              <a:rPr lang="ru-RU" sz="1900" dirty="0"/>
              <a:t>Встроенный переводчик</a:t>
            </a:r>
            <a:r>
              <a:rPr lang="en-US" sz="1900" dirty="0"/>
              <a:t>.</a:t>
            </a:r>
            <a:endParaRPr lang="ru-RU" sz="1900" dirty="0"/>
          </a:p>
          <a:p>
            <a:pPr marL="0" indent="0" rtl="0">
              <a:buNone/>
            </a:pPr>
            <a:endParaRPr lang="ru-RU" sz="1800" noProof="1"/>
          </a:p>
          <a:p>
            <a:pPr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417226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84311" y="694426"/>
            <a:ext cx="10018713" cy="1752599"/>
          </a:xfrm>
        </p:spPr>
        <p:txBody>
          <a:bodyPr/>
          <a:lstStyle/>
          <a:p>
            <a:r>
              <a:rPr lang="ru-RU" b="1" dirty="0"/>
              <a:t>Используемые технологии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90180" y="2053087"/>
            <a:ext cx="43649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Используемые библиотеки:</a:t>
            </a:r>
            <a:endParaRPr lang="ru-RU" sz="2200" dirty="0"/>
          </a:p>
          <a:p>
            <a:pPr lvl="0"/>
            <a:r>
              <a:rPr lang="ru-RU" sz="2200" dirty="0" smtClean="0"/>
              <a:t>1. </a:t>
            </a:r>
            <a:r>
              <a:rPr lang="en-US" sz="2200" dirty="0" err="1" smtClean="0"/>
              <a:t>aiogram</a:t>
            </a:r>
            <a:endParaRPr lang="ru-RU" sz="2200" dirty="0"/>
          </a:p>
          <a:p>
            <a:pPr lvl="0"/>
            <a:r>
              <a:rPr lang="ru-RU" sz="2200" dirty="0" smtClean="0"/>
              <a:t>2. </a:t>
            </a:r>
            <a:r>
              <a:rPr lang="en-US" sz="2200" dirty="0" smtClean="0"/>
              <a:t>PIL</a:t>
            </a:r>
            <a:endParaRPr lang="ru-RU" sz="2200" dirty="0"/>
          </a:p>
          <a:p>
            <a:pPr lvl="0"/>
            <a:r>
              <a:rPr lang="ru-RU" sz="2200" dirty="0" smtClean="0"/>
              <a:t>3. </a:t>
            </a:r>
            <a:r>
              <a:rPr lang="en-US" sz="2200" dirty="0" err="1" smtClean="0"/>
              <a:t>pytesseract</a:t>
            </a:r>
            <a:endParaRPr lang="ru-RU" sz="2200" dirty="0"/>
          </a:p>
          <a:p>
            <a:pPr lvl="0"/>
            <a:r>
              <a:rPr lang="ru-RU" sz="2200" dirty="0" smtClean="0"/>
              <a:t>4. </a:t>
            </a:r>
            <a:r>
              <a:rPr lang="en-US" sz="2200" dirty="0" err="1" smtClean="0"/>
              <a:t>googletrans</a:t>
            </a:r>
            <a:endParaRPr lang="ru-RU" sz="2200" dirty="0"/>
          </a:p>
          <a:p>
            <a:pPr lvl="0"/>
            <a:r>
              <a:rPr lang="ru-RU" sz="2200" dirty="0" smtClean="0"/>
              <a:t>5. </a:t>
            </a:r>
            <a:r>
              <a:rPr lang="en-US" sz="2200" dirty="0" err="1" smtClean="0"/>
              <a:t>langdetect</a:t>
            </a:r>
            <a:endParaRPr lang="ru-RU" sz="2200" dirty="0"/>
          </a:p>
          <a:p>
            <a:pPr lvl="0"/>
            <a:r>
              <a:rPr lang="ru-RU" sz="2200" dirty="0" smtClean="0"/>
              <a:t>6. </a:t>
            </a:r>
            <a:r>
              <a:rPr lang="en-US" sz="2200" dirty="0" err="1" smtClean="0"/>
              <a:t>pathlib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40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9204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sz="3500" b="1" noProof="1" smtClean="0"/>
              <a:t>Реализация</a:t>
            </a:r>
            <a:endParaRPr lang="ru-RU" sz="3500" b="1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25" y="3305353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ru-RU" sz="1800" noProof="1" smtClean="0"/>
              <a:t>Создаем «</a:t>
            </a:r>
            <a:r>
              <a:rPr lang="en-US" sz="1800" noProof="1" smtClean="0"/>
              <a:t>Telegram</a:t>
            </a:r>
            <a:r>
              <a:rPr lang="ru-RU" sz="1800" noProof="1" smtClean="0"/>
              <a:t>»</a:t>
            </a:r>
            <a:r>
              <a:rPr lang="en-US" sz="1800" noProof="1" smtClean="0"/>
              <a:t>-</a:t>
            </a:r>
            <a:r>
              <a:rPr lang="ru-RU" sz="1800" noProof="1" smtClean="0"/>
              <a:t>бота при помощи </a:t>
            </a:r>
            <a:r>
              <a:rPr lang="en-US" sz="1800" noProof="1" smtClean="0"/>
              <a:t>@botfather. </a:t>
            </a:r>
            <a:r>
              <a:rPr lang="ru-RU" sz="1800" noProof="1" smtClean="0"/>
              <a:t>Затем поэтапно реализуем функции для обработки каждой из кнопок. Добавляем обработчик изоюражений, чтобы бот мог принять и преобразовать картинку в текст. </a:t>
            </a:r>
            <a:endParaRPr lang="ru-RU" sz="1800" noProof="1"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986093" y="181155"/>
            <a:ext cx="4443922" cy="297844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02600" y="4613154"/>
            <a:ext cx="4069080" cy="184404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774096" y="4613154"/>
            <a:ext cx="5940425" cy="1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84" y="2339195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ru-RU" sz="1800" noProof="1" smtClean="0"/>
              <a:t>Следующий этап разраотки - переводчик. </a:t>
            </a:r>
            <a:r>
              <a:rPr lang="ru-RU" sz="1800" dirty="0"/>
              <a:t>Используем обработчик «</a:t>
            </a:r>
            <a:r>
              <a:rPr lang="en-US" sz="1800" dirty="0"/>
              <a:t>callback</a:t>
            </a:r>
            <a:r>
              <a:rPr lang="ru-RU" sz="1800" dirty="0"/>
              <a:t>_</a:t>
            </a:r>
            <a:r>
              <a:rPr lang="en-US" sz="1800" dirty="0"/>
              <a:t>data</a:t>
            </a:r>
            <a:r>
              <a:rPr lang="ru-RU" sz="1800" dirty="0"/>
              <a:t>». В этой функции зададим состояние «</a:t>
            </a:r>
            <a:r>
              <a:rPr lang="ru-RU" sz="1800" dirty="0" err="1"/>
              <a:t>lang.transt</a:t>
            </a:r>
            <a:r>
              <a:rPr lang="ru-RU" sz="1800" dirty="0" smtClean="0"/>
              <a:t>». Затем создаем обработчик и функцию перевода текста.</a:t>
            </a:r>
            <a:endParaRPr lang="ru-RU" sz="1800" noProof="1"/>
          </a:p>
          <a:p>
            <a:pPr rtl="0"/>
            <a:r>
              <a:rPr lang="ru-RU" sz="1800" noProof="1" smtClean="0"/>
              <a:t>Для создания переводчика используются следующие библиотеки</a:t>
            </a:r>
            <a:r>
              <a:rPr lang="en-US" sz="1800" noProof="1" smtClean="0"/>
              <a:t>: </a:t>
            </a:r>
            <a:r>
              <a:rPr lang="ru-RU" sz="1800" noProof="1" smtClean="0"/>
              <a:t>«</a:t>
            </a:r>
            <a:r>
              <a:rPr lang="en-US" sz="1800" i="1" dirty="0" err="1" smtClean="0"/>
              <a:t>googletrans</a:t>
            </a:r>
            <a:r>
              <a:rPr lang="ru-RU" sz="1800" i="1" dirty="0" smtClean="0"/>
              <a:t>»</a:t>
            </a:r>
            <a:r>
              <a:rPr lang="en-US" sz="1800" i="1" dirty="0" smtClean="0"/>
              <a:t> </a:t>
            </a:r>
            <a:r>
              <a:rPr lang="ru-RU" sz="1800" dirty="0"/>
              <a:t>и</a:t>
            </a:r>
            <a:r>
              <a:rPr lang="ru-RU" sz="1800" i="1" dirty="0"/>
              <a:t> </a:t>
            </a:r>
            <a:r>
              <a:rPr lang="ru-RU" sz="1800" i="1" dirty="0" smtClean="0"/>
              <a:t>«</a:t>
            </a:r>
            <a:r>
              <a:rPr lang="en-US" sz="1800" i="1" dirty="0" err="1" smtClean="0"/>
              <a:t>langdetect</a:t>
            </a:r>
            <a:r>
              <a:rPr lang="ru-RU" sz="1800" i="1" dirty="0" smtClean="0"/>
              <a:t>»</a:t>
            </a:r>
            <a:r>
              <a:rPr lang="en-US" sz="1800" i="1" dirty="0" smtClean="0"/>
              <a:t>.</a:t>
            </a:r>
          </a:p>
          <a:p>
            <a:pPr rtl="0"/>
            <a:endParaRPr lang="ru-RU" sz="1800" i="1" noProof="1"/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748331" y="4132267"/>
            <a:ext cx="4919231" cy="2071452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478142" y="272528"/>
            <a:ext cx="5940425" cy="187896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85004" y="4224055"/>
            <a:ext cx="5067583" cy="21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340743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sz="3500" b="1" noProof="1" smtClean="0"/>
              <a:t>Заключение</a:t>
            </a:r>
            <a:endParaRPr lang="ru-RU" sz="3500" b="1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01" y="2520350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ru-RU" dirty="0"/>
              <a:t>В ходе работы над индивидуальным проектом была достигнута поставленная цель, которая заключалась в создании «</a:t>
            </a:r>
            <a:r>
              <a:rPr lang="en-US" dirty="0"/>
              <a:t>Telegram</a:t>
            </a:r>
            <a:r>
              <a:rPr lang="ru-RU" dirty="0"/>
              <a:t>»-бота для распознавания текста с картинок, а также переводчика.</a:t>
            </a:r>
          </a:p>
          <a:p>
            <a:pPr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37413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50" y="2255807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b="1" noProof="1" smtClean="0"/>
              <a:t>Спасибо за внимание!</a:t>
            </a:r>
            <a:endParaRPr lang="ru-RU" b="1" noProof="1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327</Words>
  <Application>Microsoft Office PowerPoint</Application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Параллакс</vt:lpstr>
      <vt:lpstr>Проектная работа Telegram – бот для распознавания текста с картинок, переводчик.</vt:lpstr>
      <vt:lpstr>Цель:  </vt:lpstr>
      <vt:lpstr>Анализ существующих решений</vt:lpstr>
      <vt:lpstr>Используемые технологии </vt:lpstr>
      <vt:lpstr>Реализация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2023-12-20T01:03:42Z</dcterms:created>
  <dcterms:modified xsi:type="dcterms:W3CDTF">2023-12-20T01:22:19Z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