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18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0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28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98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27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036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76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75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54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0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16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4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E2E9DE-3249-4DD6-A137-AC86C5ABEC00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5FCC-9CB1-4465-B3E4-9F3E07F24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008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339" y="2242867"/>
            <a:ext cx="7772400" cy="161826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Изменение документа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Создание элемента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/>
              <a:t>DOM-</a:t>
            </a:r>
            <a:r>
              <a:rPr lang="ru-RU" dirty="0"/>
              <a:t>узел можно создать двумя методами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err="1" smtClean="0"/>
              <a:t>document.createElement</a:t>
            </a:r>
            <a:r>
              <a:rPr lang="en-US" dirty="0" smtClean="0"/>
              <a:t>(tag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ru-RU" dirty="0" smtClean="0"/>
              <a:t>	Создаёт </a:t>
            </a:r>
            <a:r>
              <a:rPr lang="ru-RU" dirty="0"/>
              <a:t>новый элемент с заданным тегом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let </a:t>
            </a:r>
            <a:r>
              <a:rPr lang="en-US" dirty="0"/>
              <a:t>div = </a:t>
            </a:r>
            <a:r>
              <a:rPr lang="en-US" dirty="0" err="1"/>
              <a:t>document.createElement</a:t>
            </a:r>
            <a:r>
              <a:rPr lang="en-US" dirty="0"/>
              <a:t>('div');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err="1" smtClean="0"/>
              <a:t>document.createTextNode</a:t>
            </a:r>
            <a:r>
              <a:rPr lang="en-US" dirty="0" smtClean="0"/>
              <a:t>(text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ru-RU" dirty="0" smtClean="0"/>
              <a:t>	Создаёт </a:t>
            </a:r>
            <a:r>
              <a:rPr lang="ru-RU" dirty="0"/>
              <a:t>новый текстовый узел с заданным текстом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let </a:t>
            </a:r>
            <a:r>
              <a:rPr lang="en-US" dirty="0" err="1"/>
              <a:t>textNode</a:t>
            </a:r>
            <a:r>
              <a:rPr lang="en-US" dirty="0"/>
              <a:t> = </a:t>
            </a:r>
            <a:r>
              <a:rPr lang="en-US" dirty="0" err="1"/>
              <a:t>document.createTextNode</a:t>
            </a:r>
            <a:r>
              <a:rPr lang="en-US" dirty="0"/>
              <a:t>('</a:t>
            </a:r>
            <a:r>
              <a:rPr lang="ru-RU" dirty="0"/>
              <a:t>А вот и я');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95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Методы вставки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Чтобы наш </a:t>
            </a:r>
            <a:r>
              <a:rPr lang="ru-RU" dirty="0" err="1"/>
              <a:t>div</a:t>
            </a:r>
            <a:r>
              <a:rPr lang="ru-RU" dirty="0"/>
              <a:t> появился, нам нужно вставить его где-нибудь в </a:t>
            </a:r>
            <a:r>
              <a:rPr lang="ru-RU" dirty="0" err="1"/>
              <a:t>document</a:t>
            </a:r>
            <a:r>
              <a:rPr lang="ru-RU" dirty="0"/>
              <a:t>. Например, в </a:t>
            </a:r>
            <a:r>
              <a:rPr lang="ru-RU" dirty="0" err="1"/>
              <a:t>document.body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этого есть метод </a:t>
            </a:r>
            <a:r>
              <a:rPr lang="ru-RU" dirty="0" err="1"/>
              <a:t>append</a:t>
            </a:r>
            <a:r>
              <a:rPr lang="ru-RU" dirty="0"/>
              <a:t>, в нашем случае: </a:t>
            </a:r>
            <a:r>
              <a:rPr lang="ru-RU" dirty="0" err="1"/>
              <a:t>document.body.append</a:t>
            </a:r>
            <a:r>
              <a:rPr lang="ru-RU" dirty="0"/>
              <a:t>(</a:t>
            </a:r>
            <a:r>
              <a:rPr lang="ru-RU" dirty="0" err="1"/>
              <a:t>div</a:t>
            </a:r>
            <a:r>
              <a:rPr lang="ru-RU" dirty="0" smtClean="0"/>
              <a:t>).</a:t>
            </a:r>
          </a:p>
          <a:p>
            <a:pPr marL="0" indent="0" algn="just">
              <a:buNone/>
            </a:pPr>
            <a:r>
              <a:rPr lang="ru-RU" sz="2100" dirty="0"/>
              <a:t>	Вот методы для различных вариантов вставки</a:t>
            </a:r>
            <a:r>
              <a:rPr lang="ru-RU" sz="2100" dirty="0" smtClean="0"/>
              <a:t>:</a:t>
            </a:r>
            <a:endParaRPr lang="ru-RU" sz="2100" dirty="0"/>
          </a:p>
          <a:p>
            <a:pPr algn="just"/>
            <a:r>
              <a:rPr lang="en-US" sz="2100" dirty="0" err="1"/>
              <a:t>node.append</a:t>
            </a:r>
            <a:r>
              <a:rPr lang="en-US" sz="2100" dirty="0"/>
              <a:t>(...nodes or strings) – </a:t>
            </a:r>
            <a:r>
              <a:rPr lang="ru-RU" sz="2100" dirty="0"/>
              <a:t>добавляет узлы или строки в конец </a:t>
            </a:r>
            <a:r>
              <a:rPr lang="en-US" sz="2100" dirty="0"/>
              <a:t>node,</a:t>
            </a:r>
          </a:p>
          <a:p>
            <a:pPr algn="just"/>
            <a:r>
              <a:rPr lang="en-US" sz="2100" dirty="0" err="1"/>
              <a:t>node.prepend</a:t>
            </a:r>
            <a:r>
              <a:rPr lang="en-US" sz="2100" dirty="0"/>
              <a:t>(...nodes or strings) – </a:t>
            </a:r>
            <a:r>
              <a:rPr lang="ru-RU" sz="2100" dirty="0"/>
              <a:t>вставляет узлы или строки в начало </a:t>
            </a:r>
            <a:r>
              <a:rPr lang="en-US" sz="2100" dirty="0"/>
              <a:t>node,</a:t>
            </a:r>
          </a:p>
          <a:p>
            <a:pPr algn="just"/>
            <a:r>
              <a:rPr lang="en-US" sz="2100" dirty="0" err="1"/>
              <a:t>node.before</a:t>
            </a:r>
            <a:r>
              <a:rPr lang="en-US" sz="2100" dirty="0"/>
              <a:t>(...nodes or strings) –- </a:t>
            </a:r>
            <a:r>
              <a:rPr lang="ru-RU" sz="2100" dirty="0"/>
              <a:t>вставляет узлы или строки до </a:t>
            </a:r>
            <a:r>
              <a:rPr lang="en-US" sz="2100" dirty="0"/>
              <a:t>node,</a:t>
            </a:r>
          </a:p>
          <a:p>
            <a:pPr algn="just"/>
            <a:r>
              <a:rPr lang="en-US" sz="2100" dirty="0" err="1"/>
              <a:t>node.after</a:t>
            </a:r>
            <a:r>
              <a:rPr lang="en-US" sz="2100" dirty="0"/>
              <a:t>(...nodes or strings) –- </a:t>
            </a:r>
            <a:r>
              <a:rPr lang="ru-RU" sz="2100" dirty="0"/>
              <a:t>вставляет узлы или строки после </a:t>
            </a:r>
            <a:r>
              <a:rPr lang="en-US" sz="2100" dirty="0"/>
              <a:t>node,</a:t>
            </a:r>
          </a:p>
          <a:p>
            <a:pPr algn="just"/>
            <a:r>
              <a:rPr lang="en-US" sz="2100" dirty="0" err="1"/>
              <a:t>node.replaceWith</a:t>
            </a:r>
            <a:r>
              <a:rPr lang="en-US" sz="2100" dirty="0"/>
              <a:t>(...nodes or strings) –- </a:t>
            </a:r>
            <a:r>
              <a:rPr lang="ru-RU" sz="2100" dirty="0"/>
              <a:t>заменяет </a:t>
            </a:r>
            <a:r>
              <a:rPr lang="en-US" sz="2100" dirty="0"/>
              <a:t>node </a:t>
            </a:r>
            <a:r>
              <a:rPr lang="ru-RU" sz="2100" dirty="0"/>
              <a:t>заданными узлами или строками.</a:t>
            </a:r>
          </a:p>
        </p:txBody>
      </p:sp>
    </p:spTree>
    <p:extLst>
      <p:ext uri="{BB962C8B-B14F-4D97-AF65-F5344CB8AC3E}">
        <p14:creationId xmlns:p14="http://schemas.microsoft.com/office/powerpoint/2010/main" val="39840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b="1" dirty="0" err="1"/>
              <a:t>insertAdjacentHTML</a:t>
            </a:r>
            <a:r>
              <a:rPr lang="en-US" b="1" dirty="0"/>
              <a:t>/Text/Element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С этим может помочь другой, довольно универсальный метод: </a:t>
            </a:r>
            <a:r>
              <a:rPr lang="ru-RU" dirty="0" err="1"/>
              <a:t>elem.insertAdjacentHTML</a:t>
            </a:r>
            <a:r>
              <a:rPr lang="ru-RU" dirty="0"/>
              <a:t>(</a:t>
            </a:r>
            <a:r>
              <a:rPr lang="ru-RU" dirty="0" err="1"/>
              <a:t>where</a:t>
            </a:r>
            <a:r>
              <a:rPr lang="ru-RU" dirty="0"/>
              <a:t>, </a:t>
            </a:r>
            <a:r>
              <a:rPr lang="ru-RU" dirty="0" err="1"/>
              <a:t>html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Первый параметр – это специальное слово, указывающее, куда по отношению к </a:t>
            </a:r>
            <a:r>
              <a:rPr lang="ru-RU" dirty="0" err="1"/>
              <a:t>elem</a:t>
            </a:r>
            <a:r>
              <a:rPr lang="ru-RU" dirty="0"/>
              <a:t> производить вставку. Значение должно быть одним из следующих: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"</a:t>
            </a:r>
            <a:r>
              <a:rPr lang="ru-RU" dirty="0" err="1"/>
              <a:t>beforebegin</a:t>
            </a:r>
            <a:r>
              <a:rPr lang="ru-RU" dirty="0"/>
              <a:t>" – вставить </a:t>
            </a:r>
            <a:r>
              <a:rPr lang="ru-RU" dirty="0" err="1"/>
              <a:t>html</a:t>
            </a:r>
            <a:r>
              <a:rPr lang="ru-RU" dirty="0"/>
              <a:t> непосредственно перед </a:t>
            </a:r>
            <a:r>
              <a:rPr lang="ru-RU" dirty="0" err="1"/>
              <a:t>elem</a:t>
            </a:r>
            <a:r>
              <a:rPr lang="ru-RU" dirty="0"/>
              <a:t>,</a:t>
            </a:r>
          </a:p>
          <a:p>
            <a:pPr algn="just"/>
            <a:r>
              <a:rPr lang="ru-RU" dirty="0"/>
              <a:t>"</a:t>
            </a:r>
            <a:r>
              <a:rPr lang="ru-RU" dirty="0" err="1"/>
              <a:t>afterbegin</a:t>
            </a:r>
            <a:r>
              <a:rPr lang="ru-RU" dirty="0"/>
              <a:t>" – вставить </a:t>
            </a:r>
            <a:r>
              <a:rPr lang="ru-RU" dirty="0" err="1"/>
              <a:t>html</a:t>
            </a:r>
            <a:r>
              <a:rPr lang="ru-RU" dirty="0"/>
              <a:t> в начало </a:t>
            </a:r>
            <a:r>
              <a:rPr lang="ru-RU" dirty="0" err="1"/>
              <a:t>elem</a:t>
            </a:r>
            <a:r>
              <a:rPr lang="ru-RU" dirty="0"/>
              <a:t>,</a:t>
            </a:r>
          </a:p>
          <a:p>
            <a:pPr algn="just"/>
            <a:r>
              <a:rPr lang="ru-RU" dirty="0"/>
              <a:t>"</a:t>
            </a:r>
            <a:r>
              <a:rPr lang="ru-RU" dirty="0" err="1"/>
              <a:t>beforeend</a:t>
            </a:r>
            <a:r>
              <a:rPr lang="ru-RU" dirty="0"/>
              <a:t>" – вставить </a:t>
            </a:r>
            <a:r>
              <a:rPr lang="ru-RU" dirty="0" err="1"/>
              <a:t>html</a:t>
            </a:r>
            <a:r>
              <a:rPr lang="ru-RU" dirty="0"/>
              <a:t> в конец </a:t>
            </a:r>
            <a:r>
              <a:rPr lang="ru-RU" dirty="0" err="1"/>
              <a:t>elem</a:t>
            </a:r>
            <a:r>
              <a:rPr lang="ru-RU" dirty="0"/>
              <a:t>,</a:t>
            </a:r>
          </a:p>
          <a:p>
            <a:pPr algn="just"/>
            <a:r>
              <a:rPr lang="ru-RU" dirty="0"/>
              <a:t>"</a:t>
            </a:r>
            <a:r>
              <a:rPr lang="ru-RU" dirty="0" err="1"/>
              <a:t>afterend</a:t>
            </a:r>
            <a:r>
              <a:rPr lang="ru-RU" dirty="0"/>
              <a:t>" – вставить </a:t>
            </a:r>
            <a:r>
              <a:rPr lang="ru-RU" dirty="0" err="1"/>
              <a:t>html</a:t>
            </a:r>
            <a:r>
              <a:rPr lang="ru-RU" dirty="0"/>
              <a:t> непосредственно после </a:t>
            </a:r>
            <a:r>
              <a:rPr lang="ru-RU" dirty="0" err="1"/>
              <a:t>elem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Второй параметр – это </a:t>
            </a:r>
            <a:r>
              <a:rPr lang="ru-RU" dirty="0" smtClean="0"/>
              <a:t>HTML-строка</a:t>
            </a:r>
            <a:r>
              <a:rPr lang="ru-RU" dirty="0"/>
              <a:t>, которая будет вставлена именно «как HTML</a:t>
            </a:r>
            <a:r>
              <a:rPr lang="ru-RU" dirty="0" smtClean="0"/>
              <a:t>».</a:t>
            </a:r>
          </a:p>
          <a:p>
            <a:pPr marL="0" indent="0" algn="just">
              <a:buNone/>
            </a:pPr>
            <a:r>
              <a:rPr lang="en-US" sz="2100" dirty="0"/>
              <a:t>&lt;div id="div"&gt;&lt;/div&gt;</a:t>
            </a:r>
          </a:p>
          <a:p>
            <a:pPr marL="0" indent="0" algn="just">
              <a:buNone/>
            </a:pPr>
            <a:r>
              <a:rPr lang="en-US" sz="2100" dirty="0"/>
              <a:t>&lt;script&gt;</a:t>
            </a:r>
          </a:p>
          <a:p>
            <a:pPr marL="0" indent="0" algn="just">
              <a:buNone/>
            </a:pPr>
            <a:r>
              <a:rPr lang="en-US" sz="2100" dirty="0"/>
              <a:t>  </a:t>
            </a:r>
            <a:r>
              <a:rPr lang="en-US" sz="2100" dirty="0" err="1"/>
              <a:t>div.insertAdjacentHTML</a:t>
            </a:r>
            <a:r>
              <a:rPr lang="en-US" sz="2100" dirty="0"/>
              <a:t>('</a:t>
            </a:r>
            <a:r>
              <a:rPr lang="en-US" sz="2100" dirty="0" err="1"/>
              <a:t>beforebegin</a:t>
            </a:r>
            <a:r>
              <a:rPr lang="en-US" sz="2100" dirty="0"/>
              <a:t>', '&lt;p&gt;</a:t>
            </a:r>
            <a:r>
              <a:rPr lang="ru-RU" sz="2100" dirty="0"/>
              <a:t>Привет&lt;/</a:t>
            </a:r>
            <a:r>
              <a:rPr lang="en-US" sz="2100" dirty="0"/>
              <a:t>p&gt;');</a:t>
            </a:r>
          </a:p>
          <a:p>
            <a:pPr marL="0" indent="0" algn="just">
              <a:buNone/>
            </a:pPr>
            <a:r>
              <a:rPr lang="en-US" sz="2100" dirty="0"/>
              <a:t>  </a:t>
            </a:r>
            <a:r>
              <a:rPr lang="en-US" sz="2100" dirty="0" err="1"/>
              <a:t>div.insertAdjacentHTML</a:t>
            </a:r>
            <a:r>
              <a:rPr lang="en-US" sz="2100" dirty="0"/>
              <a:t>('</a:t>
            </a:r>
            <a:r>
              <a:rPr lang="en-US" sz="2100" dirty="0" err="1"/>
              <a:t>afterend</a:t>
            </a:r>
            <a:r>
              <a:rPr lang="en-US" sz="2100" dirty="0"/>
              <a:t>', '&lt;p&gt;</a:t>
            </a:r>
            <a:r>
              <a:rPr lang="ru-RU" sz="2100" dirty="0"/>
              <a:t>Пока&lt;/</a:t>
            </a:r>
            <a:r>
              <a:rPr lang="en-US" sz="2100" dirty="0"/>
              <a:t>p&gt;');</a:t>
            </a:r>
          </a:p>
          <a:p>
            <a:pPr marL="0" indent="0" algn="just">
              <a:buNone/>
            </a:pPr>
            <a:r>
              <a:rPr lang="en-US" sz="2100" dirty="0"/>
              <a:t>&lt;/script&gt;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3323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Удаление узлов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	Для удаления узла есть методы </a:t>
            </a:r>
            <a:r>
              <a:rPr lang="en-US" dirty="0" err="1"/>
              <a:t>node.remove</a:t>
            </a:r>
            <a:r>
              <a:rPr lang="en-US" dirty="0" smtClean="0"/>
              <a:t>().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Например, сделаем так, чтобы наше сообщение удалялось через секунду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&lt;</a:t>
            </a:r>
            <a:r>
              <a:rPr lang="en-US" dirty="0"/>
              <a:t>style&gt;</a:t>
            </a:r>
          </a:p>
          <a:p>
            <a:pPr marL="0" indent="0" algn="just">
              <a:buNone/>
            </a:pPr>
            <a:r>
              <a:rPr lang="en-US" dirty="0"/>
              <a:t>.alert {</a:t>
            </a:r>
          </a:p>
          <a:p>
            <a:pPr marL="0" indent="0" algn="just">
              <a:buNone/>
            </a:pPr>
            <a:r>
              <a:rPr lang="en-US" dirty="0"/>
              <a:t>  padding: 15px;</a:t>
            </a:r>
          </a:p>
          <a:p>
            <a:pPr marL="0" indent="0" algn="just">
              <a:buNone/>
            </a:pPr>
            <a:r>
              <a:rPr lang="en-US" dirty="0"/>
              <a:t>  border: 1px solid #d6e9c6;</a:t>
            </a:r>
          </a:p>
          <a:p>
            <a:pPr marL="0" indent="0" algn="just">
              <a:buNone/>
            </a:pPr>
            <a:r>
              <a:rPr lang="en-US" dirty="0"/>
              <a:t>  border-radius: 4px;</a:t>
            </a:r>
          </a:p>
          <a:p>
            <a:pPr marL="0" indent="0" algn="just">
              <a:buNone/>
            </a:pPr>
            <a:r>
              <a:rPr lang="en-US" dirty="0"/>
              <a:t>  color: #3c763d;</a:t>
            </a:r>
          </a:p>
          <a:p>
            <a:pPr marL="0" indent="0" algn="just">
              <a:buNone/>
            </a:pPr>
            <a:r>
              <a:rPr lang="en-US" dirty="0"/>
              <a:t>  background-color: #dff0d8;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&lt;/style</a:t>
            </a:r>
            <a:r>
              <a:rPr lang="en-US" dirty="0" smtClean="0"/>
              <a:t>&gt;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&lt;script&gt;</a:t>
            </a:r>
          </a:p>
          <a:p>
            <a:pPr marL="0" indent="0" algn="just">
              <a:buNone/>
            </a:pPr>
            <a:r>
              <a:rPr lang="en-US" dirty="0"/>
              <a:t>  let div = </a:t>
            </a:r>
            <a:r>
              <a:rPr lang="en-US" dirty="0" err="1"/>
              <a:t>document.createElement</a:t>
            </a:r>
            <a:r>
              <a:rPr lang="en-US" dirty="0"/>
              <a:t>('div');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err="1"/>
              <a:t>div.className</a:t>
            </a:r>
            <a:r>
              <a:rPr lang="en-US" dirty="0"/>
              <a:t> = "alert";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err="1"/>
              <a:t>div.innerHTML</a:t>
            </a:r>
            <a:r>
              <a:rPr lang="en-US" dirty="0"/>
              <a:t> = "&lt;strong&gt;</a:t>
            </a:r>
            <a:r>
              <a:rPr lang="ru-RU" dirty="0"/>
              <a:t>Всем привет!&lt;/</a:t>
            </a:r>
            <a:r>
              <a:rPr lang="en-US" dirty="0"/>
              <a:t>strong&gt; </a:t>
            </a:r>
            <a:r>
              <a:rPr lang="ru-RU" dirty="0"/>
              <a:t>Вы прочитали важное сообщение</a:t>
            </a:r>
            <a:r>
              <a:rPr lang="ru-RU" dirty="0" smtClean="0"/>
              <a:t>.";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 </a:t>
            </a:r>
            <a:r>
              <a:rPr lang="en-US" dirty="0" err="1"/>
              <a:t>document.body.append</a:t>
            </a:r>
            <a:r>
              <a:rPr lang="en-US" dirty="0"/>
              <a:t>(div);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(() =&gt; </a:t>
            </a:r>
            <a:r>
              <a:rPr lang="en-US" dirty="0" err="1"/>
              <a:t>div.remove</a:t>
            </a:r>
            <a:r>
              <a:rPr lang="en-US" dirty="0"/>
              <a:t>(), 1000);</a:t>
            </a:r>
          </a:p>
          <a:p>
            <a:pPr marL="0" indent="0" algn="just">
              <a:buNone/>
            </a:pPr>
            <a:r>
              <a:rPr lang="en-US" dirty="0"/>
              <a:t>&lt;/script&gt;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2738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Клонирование узлов: </a:t>
            </a:r>
            <a:r>
              <a:rPr lang="en-US" b="1" dirty="0" err="1"/>
              <a:t>cloneNode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Как вставить ещё одно подобное сообщение</a:t>
            </a:r>
            <a:r>
              <a:rPr lang="ru-RU" dirty="0" smtClean="0"/>
              <a:t>?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Мы </a:t>
            </a:r>
            <a:r>
              <a:rPr lang="ru-RU" dirty="0"/>
              <a:t>могли бы создать функцию и поместить код туда. Альтернатива – клонировать существующий </a:t>
            </a:r>
            <a:r>
              <a:rPr lang="ru-RU" dirty="0" err="1"/>
              <a:t>div</a:t>
            </a:r>
            <a:r>
              <a:rPr lang="ru-RU" dirty="0"/>
              <a:t> и изменить текст внутри него (при необходимости</a:t>
            </a:r>
            <a:r>
              <a:rPr lang="ru-RU" dirty="0" smtClean="0"/>
              <a:t>).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Иногда</a:t>
            </a:r>
            <a:r>
              <a:rPr lang="ru-RU" dirty="0"/>
              <a:t>, когда у нас есть большой элемент, это может быть быстрее и проще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Вызов </a:t>
            </a:r>
            <a:r>
              <a:rPr lang="ru-RU" dirty="0" err="1"/>
              <a:t>elem.cloneNode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 создаёт «глубокий» клон элемента – со всеми атрибутами и дочерними элементами. Если мы вызовем </a:t>
            </a:r>
            <a:r>
              <a:rPr lang="ru-RU" dirty="0" err="1"/>
              <a:t>elem.cloneNode</a:t>
            </a:r>
            <a:r>
              <a:rPr lang="ru-RU" dirty="0"/>
              <a:t>(</a:t>
            </a:r>
            <a:r>
              <a:rPr lang="ru-RU" dirty="0" err="1"/>
              <a:t>false</a:t>
            </a:r>
            <a:r>
              <a:rPr lang="ru-RU" dirty="0"/>
              <a:t>), тогда клон будет без дочерних элементов.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8372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17</Words>
  <Application>Microsoft Office PowerPoint</Application>
  <PresentationFormat>Широкоэкранный</PresentationFormat>
  <Paragraphs>58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Изменение документа</vt:lpstr>
      <vt:lpstr>Создание элемента</vt:lpstr>
      <vt:lpstr>Методы вставки</vt:lpstr>
      <vt:lpstr>insertAdjacentHTML/Text/Element</vt:lpstr>
      <vt:lpstr>Удаление узлов</vt:lpstr>
      <vt:lpstr>Клонирование узлов: cloneNode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Изменение документа</dc:title>
  <dc:creator>gothic555555@mail.ru</dc:creator>
  <cp:lastModifiedBy>gothic555555@mail.ru</cp:lastModifiedBy>
  <cp:revision>1</cp:revision>
  <dcterms:created xsi:type="dcterms:W3CDTF">2019-10-23T10:10:59Z</dcterms:created>
  <dcterms:modified xsi:type="dcterms:W3CDTF">2019-10-23T10:17:33Z</dcterms:modified>
</cp:coreProperties>
</file>