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7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36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7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6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2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5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0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9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F259E-84D3-42FF-8B30-75012FC22C11}" type="datetimeFigureOut">
              <a:rPr lang="ru-RU" smtClean="0"/>
              <a:t>23.10.2019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B27E-C599-4B32-9B01-EE0B34FAF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44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6384" y="2070338"/>
            <a:ext cx="7772400" cy="1618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Координаты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9870" y="5702060"/>
            <a:ext cx="5512130" cy="1155940"/>
          </a:xfrm>
        </p:spPr>
        <p:txBody>
          <a:bodyPr/>
          <a:lstStyle/>
          <a:p>
            <a:pPr algn="ctr"/>
            <a:r>
              <a:rPr lang="ru-RU" dirty="0" smtClean="0"/>
              <a:t>Презентацию выполнил Зощенко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 smtClean="0"/>
              <a:t>Координаты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Чтобы передвигать элементы по экрану, нам следует познакомиться с системами координат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Большинство </a:t>
            </a:r>
            <a:r>
              <a:rPr lang="ru-RU" dirty="0"/>
              <a:t>соответствующих методов </a:t>
            </a:r>
            <a:r>
              <a:rPr lang="ru-RU" dirty="0" err="1"/>
              <a:t>JavaScript</a:t>
            </a:r>
            <a:r>
              <a:rPr lang="ru-RU" dirty="0"/>
              <a:t> работают в одной из двух указанных ниже систем координат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/>
              <a:t>Относительно окна браузера – как </a:t>
            </a:r>
            <a:r>
              <a:rPr lang="ru-RU" dirty="0" err="1"/>
              <a:t>position:fixed</a:t>
            </a:r>
            <a:r>
              <a:rPr lang="ru-RU" dirty="0"/>
              <a:t>, отсчёт идёт от верхнего левого угла окна.</a:t>
            </a:r>
          </a:p>
          <a:p>
            <a:pPr lvl="1" algn="just"/>
            <a:r>
              <a:rPr lang="ru-RU" dirty="0"/>
              <a:t>мы будем обозначать эти координаты как </a:t>
            </a:r>
            <a:r>
              <a:rPr lang="ru-RU" dirty="0" err="1"/>
              <a:t>clientX</a:t>
            </a:r>
            <a:r>
              <a:rPr lang="ru-RU" dirty="0"/>
              <a:t>/</a:t>
            </a:r>
            <a:r>
              <a:rPr lang="ru-RU" dirty="0" err="1"/>
              <a:t>clientY</a:t>
            </a:r>
            <a:r>
              <a:rPr lang="ru-RU" dirty="0"/>
              <a:t>, причина выбора таких имён будет ясна позже, когда мы изучим свойства событий.</a:t>
            </a:r>
          </a:p>
          <a:p>
            <a:pPr algn="just"/>
            <a:r>
              <a:rPr lang="ru-RU" dirty="0"/>
              <a:t>Относительно документа – как </a:t>
            </a:r>
            <a:r>
              <a:rPr lang="ru-RU" dirty="0" err="1"/>
              <a:t>position:absolute</a:t>
            </a:r>
            <a:r>
              <a:rPr lang="ru-RU" dirty="0"/>
              <a:t> на уровне документа, отсчёт идёт от верхнего левого угла документа.</a:t>
            </a:r>
          </a:p>
          <a:p>
            <a:pPr lvl="1" algn="just"/>
            <a:r>
              <a:rPr lang="ru-RU" dirty="0"/>
              <a:t>мы будем обозначать эти координаты как </a:t>
            </a:r>
            <a:r>
              <a:rPr lang="ru-RU" dirty="0" err="1"/>
              <a:t>pageX</a:t>
            </a:r>
            <a:r>
              <a:rPr lang="ru-RU" dirty="0"/>
              <a:t>/</a:t>
            </a:r>
            <a:r>
              <a:rPr lang="ru-RU" dirty="0" err="1"/>
              <a:t>pageY</a:t>
            </a:r>
            <a:r>
              <a:rPr lang="ru-RU" dirty="0"/>
              <a:t>.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При прокрутке документа</a:t>
            </a:r>
            <a:r>
              <a:rPr lang="ru-RU" sz="2100" dirty="0" smtClean="0"/>
              <a:t>:</a:t>
            </a:r>
            <a:endParaRPr lang="ru-RU" sz="2100" dirty="0"/>
          </a:p>
          <a:p>
            <a:pPr algn="just"/>
            <a:r>
              <a:rPr lang="ru-RU" sz="2100" dirty="0" err="1"/>
              <a:t>pageY</a:t>
            </a:r>
            <a:r>
              <a:rPr lang="ru-RU" sz="2100" dirty="0"/>
              <a:t> – координата точки относительно документа осталась без изменений, так как отсчёт по-прежнему ведётся от верхней границы документа (сейчас она прокручена наверх).</a:t>
            </a:r>
          </a:p>
          <a:p>
            <a:pPr algn="just"/>
            <a:r>
              <a:rPr lang="ru-RU" sz="2100" dirty="0" err="1"/>
              <a:t>clientY</a:t>
            </a:r>
            <a:r>
              <a:rPr lang="ru-RU" sz="2100" dirty="0"/>
              <a:t> – координата точки относительно окна изменилась (стрелка на рисунке стала короче), так как точка стала ближе к верхней границе окна.</a:t>
            </a:r>
            <a:endParaRPr lang="ru-RU" sz="2100" dirty="0" smtClean="0"/>
          </a:p>
          <a:p>
            <a:pPr algn="just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8471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sz="3600" b="1" dirty="0"/>
              <a:t>Координаты относительно окна: </a:t>
            </a:r>
            <a:r>
              <a:rPr lang="en-US" sz="3600" b="1" dirty="0" err="1"/>
              <a:t>getBoundingClientRect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78302"/>
            <a:ext cx="12192000" cy="577969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Метод </a:t>
            </a:r>
            <a:r>
              <a:rPr lang="ru-RU" dirty="0" err="1"/>
              <a:t>elem.getBoundingClientRect</a:t>
            </a:r>
            <a:r>
              <a:rPr lang="ru-RU" dirty="0"/>
              <a:t>() возвращает координаты в контексте окна для минимального по размеру прямоугольника, который заключает в себе элемент </a:t>
            </a:r>
            <a:r>
              <a:rPr lang="ru-RU" dirty="0" err="1"/>
              <a:t>elem</a:t>
            </a:r>
            <a:r>
              <a:rPr lang="ru-RU" dirty="0"/>
              <a:t>, в виде объекта встроенного класса </a:t>
            </a:r>
            <a:r>
              <a:rPr lang="ru-RU" dirty="0" err="1"/>
              <a:t>DOMRect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Основные </a:t>
            </a:r>
            <a:r>
              <a:rPr lang="ru-RU" dirty="0"/>
              <a:t>свойства объекта типа </a:t>
            </a:r>
            <a:r>
              <a:rPr lang="ru-RU" dirty="0" err="1"/>
              <a:t>DOMRect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/>
              <a:t>x/y – X/Y-координаты начала прямоугольника относительно окна,</a:t>
            </a:r>
          </a:p>
          <a:p>
            <a:pPr algn="just"/>
            <a:r>
              <a:rPr lang="ru-RU" dirty="0" err="1"/>
              <a:t>width</a:t>
            </a:r>
            <a:r>
              <a:rPr lang="ru-RU" dirty="0"/>
              <a:t>/</a:t>
            </a:r>
            <a:r>
              <a:rPr lang="ru-RU" dirty="0" err="1"/>
              <a:t>height</a:t>
            </a:r>
            <a:r>
              <a:rPr lang="ru-RU" dirty="0"/>
              <a:t> – ширина/высота прямоугольника (могут быть отрицательными).</a:t>
            </a:r>
          </a:p>
          <a:p>
            <a:pPr marL="0" indent="0" algn="just">
              <a:buNone/>
            </a:pPr>
            <a:r>
              <a:rPr lang="ru-RU" dirty="0" smtClean="0"/>
              <a:t>	Дополнительные</a:t>
            </a:r>
            <a:r>
              <a:rPr lang="ru-RU" dirty="0"/>
              <a:t>, «зависимые», свойства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err="1"/>
              <a:t>top</a:t>
            </a:r>
            <a:r>
              <a:rPr lang="ru-RU" dirty="0"/>
              <a:t>/</a:t>
            </a:r>
            <a:r>
              <a:rPr lang="ru-RU" dirty="0" err="1"/>
              <a:t>bottom</a:t>
            </a:r>
            <a:r>
              <a:rPr lang="ru-RU" dirty="0"/>
              <a:t> – Y-координата верхней/нижней границы прямоугольника,</a:t>
            </a:r>
          </a:p>
          <a:p>
            <a:pPr algn="just"/>
            <a:r>
              <a:rPr lang="ru-RU" dirty="0" err="1"/>
              <a:t>left</a:t>
            </a:r>
            <a:r>
              <a:rPr lang="ru-RU" dirty="0"/>
              <a:t>/</a:t>
            </a:r>
            <a:r>
              <a:rPr lang="ru-RU" dirty="0" err="1"/>
              <a:t>right</a:t>
            </a:r>
            <a:r>
              <a:rPr lang="ru-RU" dirty="0"/>
              <a:t> – X-координата левой/правой границы прямоугольника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	Координаты могут считаться с десятичной частью, например 10.5. Это нормально, ведь браузер использует дроби в своих внутренних вычислениях. Мы не обязаны округлять значения при установке </a:t>
            </a:r>
            <a:r>
              <a:rPr lang="ru-RU" dirty="0" err="1"/>
              <a:t>style.left</a:t>
            </a:r>
            <a:r>
              <a:rPr lang="ru-RU" dirty="0"/>
              <a:t>/</a:t>
            </a:r>
            <a:r>
              <a:rPr lang="ru-RU" dirty="0" err="1"/>
              <a:t>top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Координаты могут быть отрицательными. Например, если страница прокручена так, что элемент </a:t>
            </a:r>
            <a:r>
              <a:rPr lang="ru-RU" dirty="0" err="1"/>
              <a:t>elem</a:t>
            </a:r>
            <a:r>
              <a:rPr lang="ru-RU" dirty="0"/>
              <a:t> ушёл вверх за пределы окна, то вызов </a:t>
            </a:r>
            <a:r>
              <a:rPr lang="ru-RU" dirty="0" err="1"/>
              <a:t>elem.getBoundingClientRect</a:t>
            </a:r>
            <a:r>
              <a:rPr lang="ru-RU" dirty="0"/>
              <a:t>().</a:t>
            </a:r>
            <a:r>
              <a:rPr lang="ru-RU" dirty="0" err="1"/>
              <a:t>top</a:t>
            </a:r>
            <a:r>
              <a:rPr lang="ru-RU" dirty="0"/>
              <a:t> вернёт отрицательное значение</a:t>
            </a:r>
            <a:r>
              <a:rPr lang="ru-RU" dirty="0" smtClean="0"/>
              <a:t>.</a:t>
            </a:r>
            <a:endParaRPr lang="ru-RU" sz="2100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29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en-US" b="1" dirty="0" err="1"/>
              <a:t>elementFromPoint</a:t>
            </a:r>
            <a:r>
              <a:rPr lang="en-US" b="1" dirty="0"/>
              <a:t>(x, y)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Вызов </a:t>
            </a:r>
            <a:r>
              <a:rPr lang="ru-RU" dirty="0" err="1"/>
              <a:t>document.elementFromPoint</a:t>
            </a:r>
            <a:r>
              <a:rPr lang="ru-RU" dirty="0"/>
              <a:t>(x, y) возвращает самый глубоко вложенный элемент в окне, находящийся по координатам (x, y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en-US" dirty="0"/>
              <a:t>let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document.elementFromPoint</a:t>
            </a:r>
            <a:r>
              <a:rPr lang="en-US" dirty="0"/>
              <a:t>(x, y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Например, код ниже выделяет с помощью стилей и выводит имя тега элемента, который сейчас в центре окна браузера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en-US" dirty="0"/>
              <a:t>let </a:t>
            </a:r>
            <a:r>
              <a:rPr lang="en-US" dirty="0" err="1"/>
              <a:t>centerX</a:t>
            </a:r>
            <a:r>
              <a:rPr lang="en-US" dirty="0"/>
              <a:t> = </a:t>
            </a:r>
            <a:r>
              <a:rPr lang="en-US" dirty="0" err="1"/>
              <a:t>document.documentElement.clientWidth</a:t>
            </a:r>
            <a:r>
              <a:rPr lang="en-US" dirty="0"/>
              <a:t> / 2;</a:t>
            </a:r>
          </a:p>
          <a:p>
            <a:pPr marL="0" indent="0" algn="just">
              <a:buNone/>
            </a:pPr>
            <a:r>
              <a:rPr lang="en-US" dirty="0"/>
              <a:t>let </a:t>
            </a:r>
            <a:r>
              <a:rPr lang="en-US" dirty="0" err="1"/>
              <a:t>centerY</a:t>
            </a:r>
            <a:r>
              <a:rPr lang="en-US" dirty="0"/>
              <a:t> = </a:t>
            </a:r>
            <a:r>
              <a:rPr lang="en-US" dirty="0" err="1"/>
              <a:t>document.documentElement.clientHeight</a:t>
            </a:r>
            <a:r>
              <a:rPr lang="en-US" dirty="0"/>
              <a:t> / 2</a:t>
            </a:r>
            <a:r>
              <a:rPr lang="en-US" dirty="0" smtClean="0"/>
              <a:t>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let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document.elementFromPoint</a:t>
            </a:r>
            <a:r>
              <a:rPr lang="en-US" dirty="0"/>
              <a:t>(</a:t>
            </a:r>
            <a:r>
              <a:rPr lang="en-US" dirty="0" err="1"/>
              <a:t>centerX</a:t>
            </a:r>
            <a:r>
              <a:rPr lang="en-US" dirty="0"/>
              <a:t>, </a:t>
            </a:r>
            <a:r>
              <a:rPr lang="en-US" dirty="0" err="1"/>
              <a:t>centerY</a:t>
            </a:r>
            <a:r>
              <a:rPr lang="en-US" dirty="0" smtClean="0"/>
              <a:t>);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elem.style.background</a:t>
            </a:r>
            <a:r>
              <a:rPr lang="en-US" dirty="0"/>
              <a:t> = "red";</a:t>
            </a:r>
          </a:p>
          <a:p>
            <a:pPr marL="0" indent="0" algn="just">
              <a:buNone/>
            </a:pPr>
            <a:r>
              <a:rPr lang="en-US" dirty="0"/>
              <a:t>alert(</a:t>
            </a:r>
            <a:r>
              <a:rPr lang="en-US" dirty="0" err="1"/>
              <a:t>elem.tagName</a:t>
            </a:r>
            <a:r>
              <a:rPr lang="en-US" dirty="0"/>
              <a:t>);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  <a:endParaRPr lang="ru-RU" sz="2100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59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Применение для </a:t>
            </a:r>
            <a:r>
              <a:rPr lang="en-US" b="1" dirty="0"/>
              <a:t>fixed </a:t>
            </a:r>
            <a:r>
              <a:rPr lang="ru-RU" b="1" dirty="0"/>
              <a:t>позиционирования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/>
              <a:t>	Чаще всего нам нужны координаты для позиционирования чего-либо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Чтобы </a:t>
            </a:r>
            <a:r>
              <a:rPr lang="ru-RU" dirty="0"/>
              <a:t>показать что-то около нужного элемента, мы можем вызвать </a:t>
            </a:r>
            <a:r>
              <a:rPr lang="ru-RU" dirty="0" err="1"/>
              <a:t>getBoundingClientRect</a:t>
            </a:r>
            <a:r>
              <a:rPr lang="ru-RU" dirty="0"/>
              <a:t>, чтобы получить его координаты элемента, а затем использовать CSS-свойство </a:t>
            </a:r>
            <a:r>
              <a:rPr lang="ru-RU" dirty="0" err="1"/>
              <a:t>position</a:t>
            </a:r>
            <a:r>
              <a:rPr lang="ru-RU" dirty="0"/>
              <a:t> вместе с </a:t>
            </a:r>
            <a:r>
              <a:rPr lang="ru-RU" dirty="0" err="1"/>
              <a:t>left</a:t>
            </a:r>
            <a:r>
              <a:rPr lang="ru-RU" dirty="0"/>
              <a:t>/</a:t>
            </a:r>
            <a:r>
              <a:rPr lang="ru-RU" dirty="0" err="1"/>
              <a:t>top</a:t>
            </a:r>
            <a:r>
              <a:rPr lang="ru-RU" dirty="0"/>
              <a:t> (или </a:t>
            </a:r>
            <a:r>
              <a:rPr lang="ru-RU" dirty="0" err="1"/>
              <a:t>right</a:t>
            </a:r>
            <a:r>
              <a:rPr lang="ru-RU" dirty="0"/>
              <a:t>/</a:t>
            </a:r>
            <a:r>
              <a:rPr lang="ru-RU" dirty="0" err="1"/>
              <a:t>bottom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sz="2100" dirty="0"/>
              <a:t>Например, функция </a:t>
            </a:r>
            <a:r>
              <a:rPr lang="en-US" sz="2100" dirty="0" err="1"/>
              <a:t>createMessageUnder</a:t>
            </a:r>
            <a:r>
              <a:rPr lang="en-US" sz="2100" dirty="0"/>
              <a:t>(</a:t>
            </a:r>
            <a:r>
              <a:rPr lang="en-US" sz="2100" dirty="0" err="1"/>
              <a:t>elem</a:t>
            </a:r>
            <a:r>
              <a:rPr lang="en-US" sz="2100" dirty="0"/>
              <a:t>, html) </a:t>
            </a:r>
            <a:r>
              <a:rPr lang="ru-RU" sz="2100" dirty="0"/>
              <a:t>ниже показывает сообщение под элементом </a:t>
            </a:r>
            <a:r>
              <a:rPr lang="en-US" sz="2100" dirty="0" err="1"/>
              <a:t>elem</a:t>
            </a:r>
            <a:r>
              <a:rPr lang="en-US" sz="2100" dirty="0" smtClean="0"/>
              <a:t>: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let </a:t>
            </a:r>
            <a:r>
              <a:rPr lang="en-US" sz="2100" dirty="0" err="1"/>
              <a:t>elem</a:t>
            </a:r>
            <a:r>
              <a:rPr lang="en-US" sz="2100" dirty="0"/>
              <a:t> = </a:t>
            </a:r>
            <a:r>
              <a:rPr lang="en-US" sz="2100" dirty="0" err="1"/>
              <a:t>document.getElementById</a:t>
            </a:r>
            <a:r>
              <a:rPr lang="en-US" sz="2100" dirty="0"/>
              <a:t>("</a:t>
            </a:r>
            <a:r>
              <a:rPr lang="en-US" sz="2100" dirty="0" err="1"/>
              <a:t>coords</a:t>
            </a:r>
            <a:r>
              <a:rPr lang="en-US" sz="2100" dirty="0"/>
              <a:t>-show-mark</a:t>
            </a:r>
            <a:r>
              <a:rPr lang="en-US" sz="2100" dirty="0" smtClean="0"/>
              <a:t>");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function </a:t>
            </a:r>
            <a:r>
              <a:rPr lang="en-US" sz="2100" dirty="0" err="1"/>
              <a:t>createMessageUnder</a:t>
            </a:r>
            <a:r>
              <a:rPr lang="en-US" sz="2100" dirty="0"/>
              <a:t>(</a:t>
            </a:r>
            <a:r>
              <a:rPr lang="en-US" sz="2100" dirty="0" err="1"/>
              <a:t>elem</a:t>
            </a:r>
            <a:r>
              <a:rPr lang="en-US" sz="2100" dirty="0"/>
              <a:t>, html) {</a:t>
            </a:r>
          </a:p>
          <a:p>
            <a:pPr marL="0" indent="0" algn="just">
              <a:buNone/>
            </a:pPr>
            <a:r>
              <a:rPr lang="en-US" sz="2100" dirty="0"/>
              <a:t>  // </a:t>
            </a:r>
            <a:r>
              <a:rPr lang="ru-RU" sz="2100" dirty="0"/>
              <a:t>создаём элемент, который будет содержать сообщение</a:t>
            </a:r>
          </a:p>
          <a:p>
            <a:pPr marL="0" indent="0" algn="just">
              <a:buNone/>
            </a:pPr>
            <a:r>
              <a:rPr lang="ru-RU" sz="2100" dirty="0"/>
              <a:t>  </a:t>
            </a:r>
            <a:r>
              <a:rPr lang="en-US" sz="2100" dirty="0"/>
              <a:t>let message = </a:t>
            </a:r>
            <a:r>
              <a:rPr lang="en-US" sz="2100" dirty="0" err="1"/>
              <a:t>document.createElement</a:t>
            </a:r>
            <a:r>
              <a:rPr lang="en-US" sz="2100" dirty="0"/>
              <a:t>('div');</a:t>
            </a:r>
          </a:p>
          <a:p>
            <a:pPr marL="0" indent="0" algn="just">
              <a:buNone/>
            </a:pPr>
            <a:r>
              <a:rPr lang="en-US" sz="2100" dirty="0"/>
              <a:t>  // </a:t>
            </a:r>
            <a:r>
              <a:rPr lang="ru-RU" sz="2100" dirty="0"/>
              <a:t>для стилей лучше было бы использовать </a:t>
            </a:r>
            <a:r>
              <a:rPr lang="en-US" sz="2100" dirty="0" err="1"/>
              <a:t>css</a:t>
            </a:r>
            <a:r>
              <a:rPr lang="en-US" sz="2100" dirty="0"/>
              <a:t>-</a:t>
            </a:r>
            <a:r>
              <a:rPr lang="ru-RU" sz="2100" dirty="0"/>
              <a:t>класс здесь</a:t>
            </a:r>
          </a:p>
          <a:p>
            <a:pPr marL="0" indent="0" algn="just">
              <a:buNone/>
            </a:pPr>
            <a:r>
              <a:rPr lang="ru-RU" sz="2100" dirty="0"/>
              <a:t>  </a:t>
            </a:r>
            <a:r>
              <a:rPr lang="en-US" sz="2100" dirty="0" err="1"/>
              <a:t>message.style.cssText</a:t>
            </a:r>
            <a:r>
              <a:rPr lang="en-US" sz="2100" dirty="0"/>
              <a:t> = "</a:t>
            </a:r>
            <a:r>
              <a:rPr lang="en-US" sz="2100" dirty="0" err="1"/>
              <a:t>position:fixed</a:t>
            </a:r>
            <a:r>
              <a:rPr lang="en-US" sz="2100" dirty="0"/>
              <a:t>; color: red</a:t>
            </a:r>
            <a:r>
              <a:rPr lang="en-US" sz="2100" dirty="0" smtClean="0"/>
              <a:t>";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  // </a:t>
            </a:r>
            <a:r>
              <a:rPr lang="ru-RU" sz="2100" dirty="0"/>
              <a:t>устанавливаем координаты элементу, не забываем про "</a:t>
            </a:r>
            <a:r>
              <a:rPr lang="en-US" sz="2100" dirty="0" err="1"/>
              <a:t>px</a:t>
            </a:r>
            <a:r>
              <a:rPr lang="en-US" sz="2100" dirty="0"/>
              <a:t>"!</a:t>
            </a:r>
          </a:p>
          <a:p>
            <a:pPr marL="0" indent="0" algn="just">
              <a:buNone/>
            </a:pPr>
            <a:r>
              <a:rPr lang="en-US" sz="2100" dirty="0"/>
              <a:t>  let </a:t>
            </a:r>
            <a:r>
              <a:rPr lang="en-US" sz="2100" dirty="0" err="1"/>
              <a:t>coords</a:t>
            </a:r>
            <a:r>
              <a:rPr lang="en-US" sz="2100" dirty="0"/>
              <a:t> = </a:t>
            </a:r>
            <a:r>
              <a:rPr lang="en-US" sz="2100" dirty="0" err="1"/>
              <a:t>elem.getBoundingClientRect</a:t>
            </a:r>
            <a:r>
              <a:rPr lang="en-US" sz="2100" dirty="0" smtClean="0"/>
              <a:t>();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message.style.left</a:t>
            </a:r>
            <a:r>
              <a:rPr lang="en-US" sz="2100" dirty="0"/>
              <a:t> = </a:t>
            </a:r>
            <a:r>
              <a:rPr lang="en-US" sz="2100" dirty="0" err="1"/>
              <a:t>coords.left</a:t>
            </a:r>
            <a:r>
              <a:rPr lang="en-US" sz="2100" dirty="0"/>
              <a:t> + "</a:t>
            </a:r>
            <a:r>
              <a:rPr lang="en-US" sz="2100" dirty="0" err="1"/>
              <a:t>px</a:t>
            </a:r>
            <a:r>
              <a:rPr lang="en-US" sz="2100" dirty="0"/>
              <a:t>";</a:t>
            </a:r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message.style.top</a:t>
            </a:r>
            <a:r>
              <a:rPr lang="en-US" sz="2100" dirty="0"/>
              <a:t> = </a:t>
            </a:r>
            <a:r>
              <a:rPr lang="en-US" sz="2100" dirty="0" err="1"/>
              <a:t>coords.bottom</a:t>
            </a:r>
            <a:r>
              <a:rPr lang="en-US" sz="2100" dirty="0"/>
              <a:t> + "</a:t>
            </a:r>
            <a:r>
              <a:rPr lang="en-US" sz="2100" dirty="0" err="1"/>
              <a:t>px</a:t>
            </a:r>
            <a:r>
              <a:rPr lang="en-US" sz="2100" dirty="0" smtClean="0"/>
              <a:t>";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  </a:t>
            </a:r>
            <a:r>
              <a:rPr lang="en-US" sz="2100" dirty="0" err="1"/>
              <a:t>message.innerHTML</a:t>
            </a:r>
            <a:r>
              <a:rPr lang="en-US" sz="2100" dirty="0"/>
              <a:t> = html</a:t>
            </a:r>
            <a:r>
              <a:rPr lang="en-US" sz="2100" dirty="0" smtClean="0"/>
              <a:t>;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  return message;</a:t>
            </a:r>
          </a:p>
          <a:p>
            <a:pPr marL="0" indent="0" algn="just">
              <a:buNone/>
            </a:pPr>
            <a:r>
              <a:rPr lang="en-US" sz="2100" dirty="0" smtClean="0"/>
              <a:t>}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// </a:t>
            </a:r>
            <a:r>
              <a:rPr lang="ru-RU" sz="2100" dirty="0"/>
              <a:t>Использование:</a:t>
            </a:r>
          </a:p>
          <a:p>
            <a:pPr marL="0" indent="0" algn="just">
              <a:buNone/>
            </a:pPr>
            <a:r>
              <a:rPr lang="ru-RU" sz="2100" dirty="0"/>
              <a:t>// добавим сообщение на страницу на 5 секунд</a:t>
            </a:r>
          </a:p>
          <a:p>
            <a:pPr marL="0" indent="0" algn="just">
              <a:buNone/>
            </a:pPr>
            <a:r>
              <a:rPr lang="en-US" sz="2100" dirty="0"/>
              <a:t>let message = </a:t>
            </a:r>
            <a:r>
              <a:rPr lang="en-US" sz="2100" dirty="0" err="1"/>
              <a:t>createMessageUnder</a:t>
            </a:r>
            <a:r>
              <a:rPr lang="en-US" sz="2100" dirty="0"/>
              <a:t>(</a:t>
            </a:r>
            <a:r>
              <a:rPr lang="en-US" sz="2100" dirty="0" err="1"/>
              <a:t>elem</a:t>
            </a:r>
            <a:r>
              <a:rPr lang="en-US" sz="2100" dirty="0"/>
              <a:t>, 'Hello, world!');</a:t>
            </a:r>
          </a:p>
          <a:p>
            <a:pPr marL="0" indent="0" algn="just">
              <a:buNone/>
            </a:pPr>
            <a:r>
              <a:rPr lang="en-US" sz="2100" dirty="0" err="1"/>
              <a:t>document.body.append</a:t>
            </a:r>
            <a:r>
              <a:rPr lang="en-US" sz="2100" dirty="0"/>
              <a:t>(message);</a:t>
            </a:r>
          </a:p>
          <a:p>
            <a:pPr marL="0" indent="0" algn="just">
              <a:buNone/>
            </a:pPr>
            <a:r>
              <a:rPr lang="en-US" sz="2100" dirty="0" err="1"/>
              <a:t>setTimeout</a:t>
            </a:r>
            <a:r>
              <a:rPr lang="en-US" sz="2100" dirty="0"/>
              <a:t>(() =&gt; </a:t>
            </a:r>
            <a:r>
              <a:rPr lang="en-US" sz="2100" dirty="0" err="1"/>
              <a:t>message.remove</a:t>
            </a:r>
            <a:r>
              <a:rPr lang="en-US" sz="2100" dirty="0"/>
              <a:t>(), 5000);</a:t>
            </a:r>
            <a:r>
              <a:rPr lang="ru-RU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09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19509"/>
          </a:xfrm>
        </p:spPr>
        <p:txBody>
          <a:bodyPr/>
          <a:lstStyle/>
          <a:p>
            <a:pPr algn="ctr"/>
            <a:r>
              <a:rPr lang="ru-RU" b="1" dirty="0"/>
              <a:t>Координаты относительно документа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19510"/>
            <a:ext cx="12192000" cy="6038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Функция </a:t>
            </a:r>
            <a:r>
              <a:rPr lang="en-US" dirty="0" err="1"/>
              <a:t>getCoords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</a:t>
            </a:r>
            <a:r>
              <a:rPr lang="ru-RU" dirty="0"/>
              <a:t>берёт координаты в контексте окна с помощью </a:t>
            </a:r>
            <a:r>
              <a:rPr lang="en-US" dirty="0" err="1"/>
              <a:t>elem.getBoundingClientRect</a:t>
            </a:r>
            <a:r>
              <a:rPr lang="en-US" dirty="0"/>
              <a:t>() </a:t>
            </a:r>
            <a:r>
              <a:rPr lang="ru-RU" dirty="0"/>
              <a:t>и добавляет к ним значение соответствующей прокрутки</a:t>
            </a:r>
            <a:r>
              <a:rPr lang="ru-RU" dirty="0" smtClean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// получаем координаты элемента в контексте документа</a:t>
            </a:r>
          </a:p>
          <a:p>
            <a:pPr marL="0" indent="0" algn="just">
              <a:buNone/>
            </a:pPr>
            <a:r>
              <a:rPr lang="en-US" dirty="0"/>
              <a:t>function </a:t>
            </a:r>
            <a:r>
              <a:rPr lang="en-US" dirty="0" err="1"/>
              <a:t>getCoords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 {</a:t>
            </a:r>
          </a:p>
          <a:p>
            <a:pPr marL="0" indent="0" algn="just">
              <a:buNone/>
            </a:pPr>
            <a:r>
              <a:rPr lang="en-US" dirty="0"/>
              <a:t>  let box = </a:t>
            </a:r>
            <a:r>
              <a:rPr lang="en-US" dirty="0" err="1"/>
              <a:t>elem.getBoundingClientRect</a:t>
            </a:r>
            <a:r>
              <a:rPr lang="en-US" smtClean="0"/>
              <a:t>();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return {</a:t>
            </a:r>
          </a:p>
          <a:p>
            <a:pPr marL="0" indent="0" algn="just">
              <a:buNone/>
            </a:pPr>
            <a:r>
              <a:rPr lang="en-US" dirty="0"/>
              <a:t>    top: </a:t>
            </a:r>
            <a:r>
              <a:rPr lang="en-US" dirty="0" err="1"/>
              <a:t>box.top</a:t>
            </a:r>
            <a:r>
              <a:rPr lang="en-US" dirty="0"/>
              <a:t> + </a:t>
            </a:r>
            <a:r>
              <a:rPr lang="en-US" dirty="0" err="1"/>
              <a:t>pageYOffset</a:t>
            </a:r>
            <a:r>
              <a:rPr lang="en-US" dirty="0"/>
              <a:t>,</a:t>
            </a:r>
          </a:p>
          <a:p>
            <a:pPr marL="0" indent="0" algn="just">
              <a:buNone/>
            </a:pPr>
            <a:r>
              <a:rPr lang="en-US" dirty="0"/>
              <a:t>    left: </a:t>
            </a:r>
            <a:r>
              <a:rPr lang="en-US" dirty="0" err="1"/>
              <a:t>box.left</a:t>
            </a:r>
            <a:r>
              <a:rPr lang="en-US" dirty="0"/>
              <a:t> + </a:t>
            </a:r>
            <a:r>
              <a:rPr lang="en-US" dirty="0" err="1"/>
              <a:t>pageXOffset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};</a:t>
            </a:r>
          </a:p>
          <a:p>
            <a:pPr marL="0" indent="0" algn="just">
              <a:buNone/>
            </a:pPr>
            <a:r>
              <a:rPr lang="en-US" dirty="0"/>
              <a:t>}</a:t>
            </a:r>
            <a:endParaRPr lang="ru-RU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  <a:endParaRPr lang="ru-RU" sz="2100" dirty="0" smtClean="0"/>
          </a:p>
          <a:p>
            <a:pPr marL="0" indent="0" algn="just">
              <a:buNone/>
            </a:pPr>
            <a:r>
              <a:rPr lang="ru-RU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55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22</Words>
  <Application>Microsoft Office PowerPoint</Application>
  <PresentationFormat>Широкоэкранный</PresentationFormat>
  <Paragraphs>68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Координаты</vt:lpstr>
      <vt:lpstr>Координаты</vt:lpstr>
      <vt:lpstr>Координаты относительно окна: getBoundingClientRect</vt:lpstr>
      <vt:lpstr>elementFromPoint(x, y)</vt:lpstr>
      <vt:lpstr>Применение для fixed позиционирования</vt:lpstr>
      <vt:lpstr>Координаты относительно документа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Координаты</dc:title>
  <dc:creator>gothic555555@mail.ru</dc:creator>
  <cp:lastModifiedBy>gothic555555@mail.ru</cp:lastModifiedBy>
  <cp:revision>2</cp:revision>
  <dcterms:created xsi:type="dcterms:W3CDTF">2019-10-23T10:46:53Z</dcterms:created>
  <dcterms:modified xsi:type="dcterms:W3CDTF">2019-10-23T10:56:43Z</dcterms:modified>
</cp:coreProperties>
</file>