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4550-25C4-4C78-843A-A4A3E8A981BC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A419-CA60-459A-AFE3-589B5146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15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4550-25C4-4C78-843A-A4A3E8A981BC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A419-CA60-459A-AFE3-589B5146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5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4550-25C4-4C78-843A-A4A3E8A981BC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A419-CA60-459A-AFE3-589B5146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572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4550-25C4-4C78-843A-A4A3E8A981BC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A419-CA60-459A-AFE3-589B5146861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642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4550-25C4-4C78-843A-A4A3E8A981BC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A419-CA60-459A-AFE3-589B5146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648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4550-25C4-4C78-843A-A4A3E8A981BC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A419-CA60-459A-AFE3-589B5146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44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4550-25C4-4C78-843A-A4A3E8A981BC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A419-CA60-459A-AFE3-589B5146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85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4550-25C4-4C78-843A-A4A3E8A981BC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A419-CA60-459A-AFE3-589B5146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1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4550-25C4-4C78-843A-A4A3E8A981BC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A419-CA60-459A-AFE3-589B5146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5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4550-25C4-4C78-843A-A4A3E8A981BC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A419-CA60-459A-AFE3-589B5146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35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4550-25C4-4C78-843A-A4A3E8A981BC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A419-CA60-459A-AFE3-589B5146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27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4550-25C4-4C78-843A-A4A3E8A981BC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A419-CA60-459A-AFE3-589B5146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10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4550-25C4-4C78-843A-A4A3E8A981BC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A419-CA60-459A-AFE3-589B5146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77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4550-25C4-4C78-843A-A4A3E8A981BC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A419-CA60-459A-AFE3-589B5146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04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4550-25C4-4C78-843A-A4A3E8A981BC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A419-CA60-459A-AFE3-589B5146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46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4550-25C4-4C78-843A-A4A3E8A981BC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A419-CA60-459A-AFE3-589B5146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35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4550-25C4-4C78-843A-A4A3E8A981BC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A419-CA60-459A-AFE3-589B5146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24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3B4550-25C4-4C78-843A-A4A3E8A981BC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A419-CA60-459A-AFE3-589B5146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418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339" y="2242867"/>
            <a:ext cx="7772400" cy="161826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Атрибуты и свойства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9870" y="5702060"/>
            <a:ext cx="5512130" cy="1155940"/>
          </a:xfrm>
        </p:spPr>
        <p:txBody>
          <a:bodyPr/>
          <a:lstStyle/>
          <a:p>
            <a:pPr algn="ctr"/>
            <a:r>
              <a:rPr lang="ru-RU" dirty="0" smtClean="0"/>
              <a:t>Презентацию выполнил Зощенко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5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b="1" dirty="0"/>
              <a:t>Атрибуты и свойства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	Когда </a:t>
            </a:r>
            <a:r>
              <a:rPr lang="ru-RU" dirty="0"/>
              <a:t>браузер загружает страницу, он «читает» (также говорят: «</a:t>
            </a:r>
            <a:r>
              <a:rPr lang="ru-RU" dirty="0" err="1"/>
              <a:t>парсит</a:t>
            </a:r>
            <a:r>
              <a:rPr lang="ru-RU" dirty="0"/>
              <a:t>») HTML и генерирует из него DOM-объекты. Для узлов-элементов большинство стандартных HTML-атрибутов автоматически становятся свойствами DOM-объектов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Например</a:t>
            </a:r>
            <a:r>
              <a:rPr lang="ru-RU" dirty="0"/>
              <a:t>, для такого тега &lt;</a:t>
            </a:r>
            <a:r>
              <a:rPr lang="ru-RU" dirty="0" err="1"/>
              <a:t>body</a:t>
            </a:r>
            <a:r>
              <a:rPr lang="ru-RU" dirty="0"/>
              <a:t> </a:t>
            </a:r>
            <a:r>
              <a:rPr lang="ru-RU" dirty="0" err="1"/>
              <a:t>id</a:t>
            </a:r>
            <a:r>
              <a:rPr lang="ru-RU" dirty="0"/>
              <a:t>="</a:t>
            </a:r>
            <a:r>
              <a:rPr lang="ru-RU" dirty="0" err="1"/>
              <a:t>page</a:t>
            </a:r>
            <a:r>
              <a:rPr lang="ru-RU" dirty="0"/>
              <a:t>"&gt; у DOM-объекта будет такое свойство body.id="</a:t>
            </a:r>
            <a:r>
              <a:rPr lang="ru-RU" dirty="0" err="1"/>
              <a:t>page</a:t>
            </a:r>
            <a:r>
              <a:rPr lang="ru-RU" dirty="0" smtClean="0"/>
              <a:t>".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Но </a:t>
            </a:r>
            <a:r>
              <a:rPr lang="ru-RU" dirty="0"/>
              <a:t>преобразование атрибута в свойство происходит не один-в-один! В этой главе мы уделим внимание различию этих двух понятий, чтобы посмотреть, как работать с ними, когда они одинаковые и когда разные.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11486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en-US" dirty="0"/>
              <a:t>DOM-</a:t>
            </a:r>
            <a:r>
              <a:rPr lang="ru-RU" dirty="0"/>
              <a:t>свойства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DOM-свойства и методы ведут себя так же, как и обычные объекты </a:t>
            </a:r>
            <a:r>
              <a:rPr lang="ru-RU" dirty="0" err="1"/>
              <a:t>JavaScript</a:t>
            </a:r>
            <a:r>
              <a:rPr lang="ru-RU" dirty="0" smtClean="0"/>
              <a:t>:</a:t>
            </a:r>
            <a:endParaRPr lang="ru-RU" dirty="0"/>
          </a:p>
          <a:p>
            <a:pPr algn="just"/>
            <a:r>
              <a:rPr lang="ru-RU" dirty="0"/>
              <a:t>Им можно присвоить любое значение.</a:t>
            </a:r>
          </a:p>
          <a:p>
            <a:pPr algn="just"/>
            <a:r>
              <a:rPr lang="ru-RU" dirty="0"/>
              <a:t>Они </a:t>
            </a:r>
            <a:r>
              <a:rPr lang="ru-RU" dirty="0" err="1"/>
              <a:t>регистрозависимы</a:t>
            </a:r>
            <a:r>
              <a:rPr lang="ru-RU" dirty="0"/>
              <a:t> (нужно писать </a:t>
            </a:r>
            <a:r>
              <a:rPr lang="ru-RU" dirty="0" err="1"/>
              <a:t>elem.nodeType</a:t>
            </a:r>
            <a:r>
              <a:rPr lang="ru-RU" dirty="0"/>
              <a:t>, не </a:t>
            </a:r>
            <a:r>
              <a:rPr lang="ru-RU" dirty="0" err="1"/>
              <a:t>elem.NoDeTyPe</a:t>
            </a:r>
            <a:r>
              <a:rPr lang="ru-RU" dirty="0" smtClean="0"/>
              <a:t>).</a:t>
            </a:r>
          </a:p>
          <a:p>
            <a:pPr marL="0" indent="0" algn="just">
              <a:buNone/>
            </a:pPr>
            <a:r>
              <a:rPr lang="ru-RU" sz="2100" dirty="0"/>
              <a:t>	</a:t>
            </a:r>
            <a:r>
              <a:rPr lang="en-US" sz="2100" dirty="0" err="1"/>
              <a:t>Element.prototype.sayHi</a:t>
            </a:r>
            <a:r>
              <a:rPr lang="en-US" sz="2100" dirty="0"/>
              <a:t> = function() {</a:t>
            </a:r>
          </a:p>
          <a:p>
            <a:pPr marL="0" indent="0" algn="just">
              <a:buNone/>
            </a:pPr>
            <a:r>
              <a:rPr lang="en-US" sz="2100" dirty="0"/>
              <a:t>  </a:t>
            </a:r>
            <a:r>
              <a:rPr lang="ru-RU" sz="2100" dirty="0" smtClean="0"/>
              <a:t>	</a:t>
            </a:r>
            <a:r>
              <a:rPr lang="en-US" sz="2100" dirty="0" smtClean="0"/>
              <a:t>alert</a:t>
            </a:r>
            <a:r>
              <a:rPr lang="en-US" sz="2100" dirty="0"/>
              <a:t>(`Hello, I'm ${</a:t>
            </a:r>
            <a:r>
              <a:rPr lang="en-US" sz="2100" dirty="0" err="1"/>
              <a:t>this.tagName</a:t>
            </a:r>
            <a:r>
              <a:rPr lang="en-US" sz="2100" dirty="0"/>
              <a:t>}`);</a:t>
            </a:r>
          </a:p>
          <a:p>
            <a:pPr marL="0" indent="0" algn="just">
              <a:buNone/>
            </a:pPr>
            <a:r>
              <a:rPr lang="ru-RU" sz="2100" dirty="0" smtClean="0"/>
              <a:t>	</a:t>
            </a:r>
            <a:r>
              <a:rPr lang="en-US" sz="2100" dirty="0" smtClean="0"/>
              <a:t>};</a:t>
            </a:r>
            <a:endParaRPr lang="en-US" sz="2100" dirty="0"/>
          </a:p>
          <a:p>
            <a:pPr marL="0" indent="0" algn="just">
              <a:buNone/>
            </a:pPr>
            <a:r>
              <a:rPr lang="ru-RU" sz="2100" dirty="0" smtClean="0"/>
              <a:t>	</a:t>
            </a:r>
            <a:r>
              <a:rPr lang="en-US" sz="2100" dirty="0" err="1" smtClean="0"/>
              <a:t>document.documentElement.sayHi</a:t>
            </a:r>
            <a:r>
              <a:rPr lang="en-US" sz="2100" dirty="0"/>
              <a:t>(); // Hello, I'm HTML</a:t>
            </a:r>
          </a:p>
          <a:p>
            <a:pPr marL="0" indent="0" algn="just">
              <a:buNone/>
            </a:pPr>
            <a:r>
              <a:rPr lang="ru-RU" sz="2100" dirty="0" smtClean="0"/>
              <a:t>	</a:t>
            </a:r>
            <a:r>
              <a:rPr lang="en-US" sz="2100" dirty="0" err="1" smtClean="0"/>
              <a:t>document.body.sayHi</a:t>
            </a:r>
            <a:r>
              <a:rPr lang="en-US" sz="2100" dirty="0"/>
              <a:t>(); // Hello, I'm BODY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9567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en-US" dirty="0"/>
              <a:t>HTML-</a:t>
            </a:r>
            <a:r>
              <a:rPr lang="ru-RU" dirty="0"/>
              <a:t>атрибуты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sz="2100" dirty="0"/>
              <a:t>В HTML у тегов могут быть атрибуты. Когда браузер </a:t>
            </a:r>
            <a:r>
              <a:rPr lang="ru-RU" sz="2100" dirty="0" err="1"/>
              <a:t>парсит</a:t>
            </a:r>
            <a:r>
              <a:rPr lang="ru-RU" sz="2100" dirty="0"/>
              <a:t> HTML, чтобы создать DOM-объекты для тегов, он распознаёт стандартные атрибуты и создаёт DOM-свойства для них</a:t>
            </a:r>
            <a:r>
              <a:rPr lang="ru-RU" sz="2100" dirty="0" smtClean="0"/>
              <a:t>.</a:t>
            </a:r>
            <a:endParaRPr lang="ru-RU" sz="2100" dirty="0"/>
          </a:p>
          <a:p>
            <a:pPr marL="0" indent="0" algn="just">
              <a:buNone/>
            </a:pPr>
            <a:r>
              <a:rPr lang="ru-RU" sz="2100" dirty="0" smtClean="0"/>
              <a:t>	Таким </a:t>
            </a:r>
            <a:r>
              <a:rPr lang="ru-RU" sz="2100" dirty="0"/>
              <a:t>образом, когда у элемента есть </a:t>
            </a:r>
            <a:r>
              <a:rPr lang="ru-RU" sz="2100" dirty="0" err="1"/>
              <a:t>id</a:t>
            </a:r>
            <a:r>
              <a:rPr lang="ru-RU" sz="2100" dirty="0"/>
              <a:t> или другой стандартный атрибут, создаётся соответствующее свойство. Но этого не происходит, если атрибут нестандартный</a:t>
            </a:r>
            <a:r>
              <a:rPr lang="ru-RU" sz="2100" dirty="0" smtClean="0"/>
              <a:t>.</a:t>
            </a:r>
          </a:p>
          <a:p>
            <a:pPr marL="0" indent="0" algn="just">
              <a:buNone/>
            </a:pPr>
            <a:r>
              <a:rPr lang="ru-RU" sz="2100" dirty="0"/>
              <a:t>	 Все атрибуты доступны с помощью следующих методов</a:t>
            </a:r>
            <a:r>
              <a:rPr lang="ru-RU" sz="2100" dirty="0" smtClean="0"/>
              <a:t>:</a:t>
            </a:r>
            <a:endParaRPr lang="ru-RU" sz="2100" dirty="0"/>
          </a:p>
          <a:p>
            <a:pPr algn="just"/>
            <a:r>
              <a:rPr lang="en-US" sz="2100" dirty="0" err="1"/>
              <a:t>elem.hasAttribute</a:t>
            </a:r>
            <a:r>
              <a:rPr lang="en-US" sz="2100" dirty="0"/>
              <a:t>(name) – </a:t>
            </a:r>
            <a:r>
              <a:rPr lang="ru-RU" sz="2100" dirty="0"/>
              <a:t>проверяет наличие атрибута.</a:t>
            </a:r>
          </a:p>
          <a:p>
            <a:pPr algn="just"/>
            <a:r>
              <a:rPr lang="en-US" sz="2100" dirty="0" err="1"/>
              <a:t>elem.getAttribute</a:t>
            </a:r>
            <a:r>
              <a:rPr lang="en-US" sz="2100" dirty="0"/>
              <a:t>(name) – </a:t>
            </a:r>
            <a:r>
              <a:rPr lang="ru-RU" sz="2100" dirty="0"/>
              <a:t>получает значение атрибута.</a:t>
            </a:r>
          </a:p>
          <a:p>
            <a:pPr algn="just"/>
            <a:r>
              <a:rPr lang="en-US" sz="2100" dirty="0" err="1"/>
              <a:t>elem.setAttribute</a:t>
            </a:r>
            <a:r>
              <a:rPr lang="en-US" sz="2100" dirty="0"/>
              <a:t>(name, value) – </a:t>
            </a:r>
            <a:r>
              <a:rPr lang="ru-RU" sz="2100" dirty="0"/>
              <a:t>устанавливает значение атрибута.</a:t>
            </a:r>
          </a:p>
          <a:p>
            <a:pPr algn="just"/>
            <a:r>
              <a:rPr lang="en-US" sz="2100" dirty="0" err="1"/>
              <a:t>elem.removeAttribute</a:t>
            </a:r>
            <a:r>
              <a:rPr lang="en-US" sz="2100" dirty="0"/>
              <a:t>(name) – </a:t>
            </a:r>
            <a:r>
              <a:rPr lang="ru-RU" sz="2100" dirty="0"/>
              <a:t>удаляет атрибут</a:t>
            </a:r>
            <a:r>
              <a:rPr lang="ru-RU" sz="2100" dirty="0" smtClean="0"/>
              <a:t>.</a:t>
            </a:r>
          </a:p>
          <a:p>
            <a:pPr marL="0" indent="0" algn="just">
              <a:buNone/>
            </a:pPr>
            <a:r>
              <a:rPr lang="ru-RU" sz="2100" dirty="0"/>
              <a:t>	У HTML-атрибутов есть следующие особенности</a:t>
            </a:r>
            <a:r>
              <a:rPr lang="ru-RU" sz="2100" dirty="0" smtClean="0"/>
              <a:t>:</a:t>
            </a:r>
            <a:endParaRPr lang="ru-RU" sz="2100" dirty="0"/>
          </a:p>
          <a:p>
            <a:pPr algn="just"/>
            <a:r>
              <a:rPr lang="ru-RU" sz="2100" dirty="0"/>
              <a:t>Их имена </a:t>
            </a:r>
            <a:r>
              <a:rPr lang="ru-RU" sz="2100" dirty="0" err="1"/>
              <a:t>регистронезависимы</a:t>
            </a:r>
            <a:r>
              <a:rPr lang="ru-RU" sz="2100" dirty="0"/>
              <a:t> (</a:t>
            </a:r>
            <a:r>
              <a:rPr lang="ru-RU" sz="2100" dirty="0" err="1"/>
              <a:t>id</a:t>
            </a:r>
            <a:r>
              <a:rPr lang="ru-RU" sz="2100" dirty="0"/>
              <a:t> то же самое, что и ID).</a:t>
            </a:r>
          </a:p>
          <a:p>
            <a:pPr algn="just"/>
            <a:r>
              <a:rPr lang="ru-RU" sz="2100" dirty="0"/>
              <a:t>Их значения всегда являются строками.</a:t>
            </a:r>
          </a:p>
        </p:txBody>
      </p:sp>
    </p:spTree>
    <p:extLst>
      <p:ext uri="{BB962C8B-B14F-4D97-AF65-F5344CB8AC3E}">
        <p14:creationId xmlns:p14="http://schemas.microsoft.com/office/powerpoint/2010/main" val="40211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50498"/>
          </a:xfrm>
        </p:spPr>
        <p:txBody>
          <a:bodyPr/>
          <a:lstStyle/>
          <a:p>
            <a:pPr algn="ctr"/>
            <a:r>
              <a:rPr lang="ru-RU" sz="3600" dirty="0"/>
              <a:t>Синхронизация между атрибутами и свойствами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64234"/>
            <a:ext cx="12192000" cy="619376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Когда стандартный атрибут изменяется, соответствующее свойство автоматически обновляется. Это работает и в обратную сторону (за некоторыми исключениями</a:t>
            </a:r>
            <a:r>
              <a:rPr lang="ru-RU" dirty="0" smtClean="0"/>
              <a:t>).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В </a:t>
            </a:r>
            <a:r>
              <a:rPr lang="ru-RU" dirty="0"/>
              <a:t>примере ниже </a:t>
            </a:r>
            <a:r>
              <a:rPr lang="ru-RU" dirty="0" err="1"/>
              <a:t>id</a:t>
            </a:r>
            <a:r>
              <a:rPr lang="ru-RU" dirty="0"/>
              <a:t> модифицируется как атрибут, и можно увидеть, что свойство также изменено. То же самое работает и в обратную сторону</a:t>
            </a:r>
            <a:r>
              <a:rPr lang="ru-RU" dirty="0" smtClean="0"/>
              <a:t>: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 &lt;</a:t>
            </a:r>
            <a:r>
              <a:rPr lang="ru-RU" dirty="0" err="1"/>
              <a:t>input</a:t>
            </a:r>
            <a:r>
              <a:rPr lang="ru-RU" dirty="0" smtClean="0"/>
              <a:t>&gt;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&lt;</a:t>
            </a:r>
            <a:r>
              <a:rPr lang="ru-RU" dirty="0" err="1"/>
              <a:t>script</a:t>
            </a:r>
            <a:r>
              <a:rPr lang="ru-RU" dirty="0"/>
              <a:t>&gt;</a:t>
            </a:r>
          </a:p>
          <a:p>
            <a:pPr marL="0" indent="0" algn="just">
              <a:buNone/>
            </a:pPr>
            <a:r>
              <a:rPr lang="ru-RU" dirty="0"/>
              <a:t>  </a:t>
            </a:r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input</a:t>
            </a:r>
            <a:r>
              <a:rPr lang="ru-RU" dirty="0"/>
              <a:t> = </a:t>
            </a:r>
            <a:r>
              <a:rPr lang="ru-RU" dirty="0" err="1"/>
              <a:t>document.querySelector</a:t>
            </a:r>
            <a:r>
              <a:rPr lang="ru-RU" dirty="0"/>
              <a:t>('</a:t>
            </a:r>
            <a:r>
              <a:rPr lang="ru-RU" dirty="0" err="1"/>
              <a:t>input</a:t>
            </a:r>
            <a:r>
              <a:rPr lang="ru-RU" dirty="0" smtClean="0"/>
              <a:t>');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  // атрибут =&gt; свойство</a:t>
            </a:r>
          </a:p>
          <a:p>
            <a:pPr marL="0" indent="0" algn="just">
              <a:buNone/>
            </a:pPr>
            <a:r>
              <a:rPr lang="ru-RU" dirty="0"/>
              <a:t>  </a:t>
            </a:r>
            <a:r>
              <a:rPr lang="ru-RU" dirty="0" err="1"/>
              <a:t>input.setAttribute</a:t>
            </a:r>
            <a:r>
              <a:rPr lang="ru-RU" dirty="0"/>
              <a:t>('</a:t>
            </a:r>
            <a:r>
              <a:rPr lang="ru-RU" dirty="0" err="1"/>
              <a:t>id</a:t>
            </a:r>
            <a:r>
              <a:rPr lang="ru-RU" dirty="0"/>
              <a:t>', '</a:t>
            </a:r>
            <a:r>
              <a:rPr lang="ru-RU" dirty="0" err="1"/>
              <a:t>id</a:t>
            </a:r>
            <a:r>
              <a:rPr lang="ru-RU" dirty="0"/>
              <a:t>');</a:t>
            </a:r>
          </a:p>
          <a:p>
            <a:pPr marL="0" indent="0" algn="just">
              <a:buNone/>
            </a:pPr>
            <a:r>
              <a:rPr lang="ru-RU" dirty="0"/>
              <a:t>  </a:t>
            </a:r>
            <a:r>
              <a:rPr lang="ru-RU" dirty="0" err="1"/>
              <a:t>alert</a:t>
            </a:r>
            <a:r>
              <a:rPr lang="ru-RU" dirty="0"/>
              <a:t>(input.id); // </a:t>
            </a:r>
            <a:r>
              <a:rPr lang="ru-RU" dirty="0" err="1"/>
              <a:t>id</a:t>
            </a:r>
            <a:r>
              <a:rPr lang="ru-RU" dirty="0"/>
              <a:t> (обновлено</a:t>
            </a:r>
            <a:r>
              <a:rPr lang="ru-RU" dirty="0" smtClean="0"/>
              <a:t>)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  // свойство =&gt; атрибут</a:t>
            </a:r>
          </a:p>
          <a:p>
            <a:pPr marL="0" indent="0" algn="just">
              <a:buNone/>
            </a:pPr>
            <a:r>
              <a:rPr lang="ru-RU" dirty="0"/>
              <a:t>  input.id = '</a:t>
            </a:r>
            <a:r>
              <a:rPr lang="ru-RU" dirty="0" err="1"/>
              <a:t>newId</a:t>
            </a:r>
            <a:r>
              <a:rPr lang="ru-RU" dirty="0"/>
              <a:t>';</a:t>
            </a:r>
          </a:p>
          <a:p>
            <a:pPr marL="0" indent="0" algn="just">
              <a:buNone/>
            </a:pPr>
            <a:r>
              <a:rPr lang="ru-RU" dirty="0"/>
              <a:t>  </a:t>
            </a:r>
            <a:r>
              <a:rPr lang="ru-RU" dirty="0" err="1"/>
              <a:t>alert</a:t>
            </a:r>
            <a:r>
              <a:rPr lang="ru-RU" dirty="0"/>
              <a:t>(</a:t>
            </a:r>
            <a:r>
              <a:rPr lang="ru-RU" dirty="0" err="1"/>
              <a:t>input.getAttribute</a:t>
            </a:r>
            <a:r>
              <a:rPr lang="ru-RU" dirty="0"/>
              <a:t>('</a:t>
            </a:r>
            <a:r>
              <a:rPr lang="ru-RU" dirty="0" err="1"/>
              <a:t>id</a:t>
            </a:r>
            <a:r>
              <a:rPr lang="ru-RU" dirty="0"/>
              <a:t>')); // </a:t>
            </a:r>
            <a:r>
              <a:rPr lang="ru-RU" dirty="0" err="1"/>
              <a:t>newId</a:t>
            </a:r>
            <a:r>
              <a:rPr lang="ru-RU" dirty="0"/>
              <a:t> (обновлено)</a:t>
            </a:r>
          </a:p>
          <a:p>
            <a:pPr marL="0" indent="0" algn="just">
              <a:buNone/>
            </a:pPr>
            <a:r>
              <a:rPr lang="ru-RU" dirty="0"/>
              <a:t>&lt;/</a:t>
            </a:r>
            <a:r>
              <a:rPr lang="ru-RU" dirty="0" err="1"/>
              <a:t>script</a:t>
            </a:r>
            <a:r>
              <a:rPr lang="ru-RU" dirty="0" smtClean="0"/>
              <a:t>&gt;</a:t>
            </a:r>
          </a:p>
          <a:p>
            <a:pPr marL="0" indent="0" algn="just">
              <a:buNone/>
            </a:pPr>
            <a:r>
              <a:rPr lang="ru-RU" sz="2100" dirty="0"/>
              <a:t>	Но есть и исключения, например, </a:t>
            </a:r>
            <a:r>
              <a:rPr lang="ru-RU" sz="2100" dirty="0" err="1"/>
              <a:t>input.value</a:t>
            </a:r>
            <a:r>
              <a:rPr lang="ru-RU" sz="2100" dirty="0"/>
              <a:t> синхронизируется только в одну сторону – атрибут → значение, но не в </a:t>
            </a:r>
            <a:r>
              <a:rPr lang="ru-RU" sz="2100" dirty="0" smtClean="0"/>
              <a:t>обратную.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3786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en-US" dirty="0"/>
              <a:t>DOM-</a:t>
            </a:r>
            <a:r>
              <a:rPr lang="ru-RU" dirty="0"/>
              <a:t>свойства типизированы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DOM-свойства не всегда являются строками. Например, свойство </a:t>
            </a:r>
            <a:r>
              <a:rPr lang="ru-RU" dirty="0" err="1"/>
              <a:t>input.checked</a:t>
            </a:r>
            <a:r>
              <a:rPr lang="ru-RU" dirty="0"/>
              <a:t> (для </a:t>
            </a:r>
            <a:r>
              <a:rPr lang="ru-RU" dirty="0" err="1"/>
              <a:t>чекбоксов</a:t>
            </a:r>
            <a:r>
              <a:rPr lang="ru-RU" dirty="0"/>
              <a:t>) имеет логический </a:t>
            </a:r>
            <a:r>
              <a:rPr lang="ru-RU" dirty="0" smtClean="0"/>
              <a:t>тип:</a:t>
            </a:r>
          </a:p>
          <a:p>
            <a:pPr marL="0" indent="0" algn="just">
              <a:buNone/>
            </a:pPr>
            <a:r>
              <a:rPr lang="ru-RU" sz="2100" dirty="0"/>
              <a:t>	Есть и другие примеры. Атрибут </a:t>
            </a:r>
            <a:r>
              <a:rPr lang="ru-RU" sz="2100" dirty="0" err="1"/>
              <a:t>style</a:t>
            </a:r>
            <a:r>
              <a:rPr lang="ru-RU" sz="2100" dirty="0"/>
              <a:t> – строка, но свойство </a:t>
            </a:r>
            <a:r>
              <a:rPr lang="ru-RU" sz="2100" dirty="0" err="1"/>
              <a:t>style</a:t>
            </a:r>
            <a:r>
              <a:rPr lang="ru-RU" sz="2100" dirty="0"/>
              <a:t> является </a:t>
            </a:r>
            <a:r>
              <a:rPr lang="ru-RU" sz="2100" dirty="0" smtClean="0"/>
              <a:t>объектом.</a:t>
            </a:r>
          </a:p>
          <a:p>
            <a:pPr marL="0" indent="0" algn="just">
              <a:buNone/>
            </a:pPr>
            <a:r>
              <a:rPr lang="ru-RU" sz="2100" dirty="0"/>
              <a:t>	</a:t>
            </a:r>
            <a:r>
              <a:rPr lang="en-US" sz="2100" dirty="0"/>
              <a:t>&lt;div id="div" style="color:red;font-size:120%"&gt;Hello&lt;/div</a:t>
            </a:r>
            <a:r>
              <a:rPr lang="en-US" sz="2100" dirty="0" smtClean="0"/>
              <a:t>&gt;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&lt;script&gt;</a:t>
            </a:r>
          </a:p>
          <a:p>
            <a:pPr marL="0" indent="0" algn="just">
              <a:buNone/>
            </a:pPr>
            <a:r>
              <a:rPr lang="en-US" sz="2100" dirty="0"/>
              <a:t>  // </a:t>
            </a:r>
            <a:r>
              <a:rPr lang="ru-RU" sz="2100" dirty="0"/>
              <a:t>строка</a:t>
            </a:r>
          </a:p>
          <a:p>
            <a:pPr marL="0" indent="0" algn="just">
              <a:buNone/>
            </a:pPr>
            <a:r>
              <a:rPr lang="ru-RU" sz="2100" dirty="0"/>
              <a:t>  </a:t>
            </a:r>
            <a:r>
              <a:rPr lang="en-US" sz="2100" dirty="0"/>
              <a:t>alert(</a:t>
            </a:r>
            <a:r>
              <a:rPr lang="en-US" sz="2100" dirty="0" err="1"/>
              <a:t>div.getAttribute</a:t>
            </a:r>
            <a:r>
              <a:rPr lang="en-US" sz="2100" dirty="0"/>
              <a:t>('style')); // color:red;font-size:120</a:t>
            </a:r>
            <a:r>
              <a:rPr lang="en-US" sz="2100" dirty="0" smtClean="0"/>
              <a:t>%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  // </a:t>
            </a:r>
            <a:r>
              <a:rPr lang="ru-RU" sz="2100" dirty="0"/>
              <a:t>объект</a:t>
            </a:r>
          </a:p>
          <a:p>
            <a:pPr marL="0" indent="0" algn="just">
              <a:buNone/>
            </a:pPr>
            <a:r>
              <a:rPr lang="ru-RU" sz="2100" dirty="0"/>
              <a:t>  </a:t>
            </a:r>
            <a:r>
              <a:rPr lang="en-US" sz="2100" dirty="0"/>
              <a:t>alert(</a:t>
            </a:r>
            <a:r>
              <a:rPr lang="en-US" sz="2100" dirty="0" err="1"/>
              <a:t>div.style</a:t>
            </a:r>
            <a:r>
              <a:rPr lang="en-US" sz="2100" dirty="0"/>
              <a:t>); // [object </a:t>
            </a:r>
            <a:r>
              <a:rPr lang="en-US" sz="2100" dirty="0" err="1"/>
              <a:t>CSSStyleDeclaration</a:t>
            </a:r>
            <a:r>
              <a:rPr lang="en-US" sz="2100" dirty="0"/>
              <a:t>]</a:t>
            </a:r>
          </a:p>
          <a:p>
            <a:pPr marL="0" indent="0" algn="just">
              <a:buNone/>
            </a:pPr>
            <a:r>
              <a:rPr lang="en-US" sz="2100" dirty="0"/>
              <a:t>  alert(</a:t>
            </a:r>
            <a:r>
              <a:rPr lang="en-US" sz="2100" dirty="0" err="1"/>
              <a:t>div.style.color</a:t>
            </a:r>
            <a:r>
              <a:rPr lang="en-US" sz="2100" dirty="0"/>
              <a:t>); // red</a:t>
            </a:r>
          </a:p>
          <a:p>
            <a:pPr marL="0" indent="0" algn="just">
              <a:buNone/>
            </a:pPr>
            <a:r>
              <a:rPr lang="en-US" sz="2100" dirty="0"/>
              <a:t>&lt;/script</a:t>
            </a:r>
            <a:r>
              <a:rPr lang="en-US" sz="2100" dirty="0" smtClean="0"/>
              <a:t>&gt;</a:t>
            </a:r>
            <a:endParaRPr lang="ru-RU" sz="2100" dirty="0" smtClean="0"/>
          </a:p>
          <a:p>
            <a:pPr marL="0" indent="0" algn="just">
              <a:buNone/>
            </a:pPr>
            <a:r>
              <a:rPr lang="ru-RU" sz="21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178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dirty="0"/>
              <a:t>Нестандартные атрибуты, </a:t>
            </a:r>
            <a:r>
              <a:rPr lang="en-US" dirty="0"/>
              <a:t>dataset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/>
              <a:t>Иногда нестандартные атрибуты используются для передачи пользовательских данных из HTML в </a:t>
            </a:r>
            <a:r>
              <a:rPr lang="ru-RU" dirty="0" err="1"/>
              <a:t>JavaScript</a:t>
            </a:r>
            <a:r>
              <a:rPr lang="ru-RU" dirty="0"/>
              <a:t>, или чтобы «помечать» HTML-элементы для </a:t>
            </a:r>
            <a:r>
              <a:rPr lang="ru-RU" dirty="0" err="1"/>
              <a:t>JavaScript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sz="2100" dirty="0"/>
              <a:t>	&lt;!-- пометить </a:t>
            </a:r>
            <a:r>
              <a:rPr lang="en-US" sz="2100" dirty="0"/>
              <a:t>div, </a:t>
            </a:r>
            <a:r>
              <a:rPr lang="ru-RU" sz="2100" dirty="0"/>
              <a:t>чтобы показать здесь поле "</a:t>
            </a:r>
            <a:r>
              <a:rPr lang="en-US" sz="2100" dirty="0"/>
              <a:t>name" --&gt;</a:t>
            </a:r>
          </a:p>
          <a:p>
            <a:pPr marL="0" indent="0" algn="just">
              <a:buNone/>
            </a:pPr>
            <a:r>
              <a:rPr lang="en-US" sz="2100" dirty="0"/>
              <a:t>&lt;div show-info="name"&gt;&lt;/div&gt;</a:t>
            </a:r>
          </a:p>
          <a:p>
            <a:pPr marL="0" indent="0" algn="just">
              <a:buNone/>
            </a:pPr>
            <a:r>
              <a:rPr lang="en-US" sz="2100" dirty="0"/>
              <a:t>&lt;!-- </a:t>
            </a:r>
            <a:r>
              <a:rPr lang="ru-RU" sz="2100" dirty="0"/>
              <a:t>а здесь возраст "</a:t>
            </a:r>
            <a:r>
              <a:rPr lang="en-US" sz="2100" dirty="0"/>
              <a:t>age" --&gt;</a:t>
            </a:r>
          </a:p>
          <a:p>
            <a:pPr marL="0" indent="0" algn="just">
              <a:buNone/>
            </a:pPr>
            <a:r>
              <a:rPr lang="en-US" sz="2100" dirty="0"/>
              <a:t>&lt;div show-info="age"&gt;&lt;/div&gt;</a:t>
            </a:r>
          </a:p>
          <a:p>
            <a:pPr marL="0" indent="0" algn="just">
              <a:buNone/>
            </a:pP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&lt;script&gt;</a:t>
            </a:r>
          </a:p>
          <a:p>
            <a:pPr marL="0" indent="0" algn="just">
              <a:buNone/>
            </a:pPr>
            <a:r>
              <a:rPr lang="en-US" sz="2100" dirty="0"/>
              <a:t>  // </a:t>
            </a:r>
            <a:r>
              <a:rPr lang="ru-RU" sz="2100" dirty="0"/>
              <a:t>код находит элемент с пометкой и показывает запрошенную информацию</a:t>
            </a:r>
          </a:p>
          <a:p>
            <a:pPr marL="0" indent="0" algn="just">
              <a:buNone/>
            </a:pPr>
            <a:r>
              <a:rPr lang="ru-RU" sz="2100" dirty="0"/>
              <a:t>  </a:t>
            </a:r>
            <a:r>
              <a:rPr lang="en-US" sz="2100" dirty="0"/>
              <a:t>let user = {</a:t>
            </a:r>
          </a:p>
          <a:p>
            <a:pPr marL="0" indent="0" algn="just">
              <a:buNone/>
            </a:pPr>
            <a:r>
              <a:rPr lang="en-US" sz="2100" dirty="0"/>
              <a:t>    name: "Pete",</a:t>
            </a:r>
          </a:p>
          <a:p>
            <a:pPr marL="0" indent="0" algn="just">
              <a:buNone/>
            </a:pPr>
            <a:r>
              <a:rPr lang="en-US" sz="2100" dirty="0"/>
              <a:t>    age: 25</a:t>
            </a:r>
          </a:p>
          <a:p>
            <a:pPr marL="0" indent="0" algn="just">
              <a:buNone/>
            </a:pPr>
            <a:r>
              <a:rPr lang="en-US" sz="2100" dirty="0"/>
              <a:t>  };</a:t>
            </a:r>
          </a:p>
          <a:p>
            <a:pPr marL="0" indent="0" algn="just">
              <a:buNone/>
            </a:pP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  for(let div of </a:t>
            </a:r>
            <a:r>
              <a:rPr lang="en-US" sz="2100" dirty="0" err="1"/>
              <a:t>document.querySelectorAll</a:t>
            </a:r>
            <a:r>
              <a:rPr lang="en-US" sz="2100" dirty="0"/>
              <a:t>('[show-info]')) {</a:t>
            </a:r>
          </a:p>
          <a:p>
            <a:pPr marL="0" indent="0" algn="just">
              <a:buNone/>
            </a:pPr>
            <a:r>
              <a:rPr lang="en-US" sz="2100" dirty="0"/>
              <a:t>    // </a:t>
            </a:r>
            <a:r>
              <a:rPr lang="ru-RU" sz="2100" dirty="0"/>
              <a:t>вставить соответствующую информацию в поле</a:t>
            </a:r>
          </a:p>
          <a:p>
            <a:pPr marL="0" indent="0" algn="just">
              <a:buNone/>
            </a:pPr>
            <a:r>
              <a:rPr lang="ru-RU" sz="2100" dirty="0"/>
              <a:t>    </a:t>
            </a:r>
            <a:r>
              <a:rPr lang="en-US" sz="2100" dirty="0"/>
              <a:t>let field = </a:t>
            </a:r>
            <a:r>
              <a:rPr lang="en-US" sz="2100" dirty="0" err="1"/>
              <a:t>div.getAttribute</a:t>
            </a:r>
            <a:r>
              <a:rPr lang="en-US" sz="2100" dirty="0"/>
              <a:t>('show-info');</a:t>
            </a:r>
          </a:p>
          <a:p>
            <a:pPr marL="0" indent="0" algn="just">
              <a:buNone/>
            </a:pPr>
            <a:r>
              <a:rPr lang="en-US" sz="2100" dirty="0"/>
              <a:t>    </a:t>
            </a:r>
            <a:r>
              <a:rPr lang="en-US" sz="2100" dirty="0" err="1"/>
              <a:t>div.innerHTML</a:t>
            </a:r>
            <a:r>
              <a:rPr lang="en-US" sz="2100" dirty="0"/>
              <a:t> = user[field]; // </a:t>
            </a:r>
            <a:r>
              <a:rPr lang="ru-RU" sz="2100" dirty="0"/>
              <a:t>сначала </a:t>
            </a:r>
            <a:r>
              <a:rPr lang="en-US" sz="2100" dirty="0"/>
              <a:t>Pete </a:t>
            </a:r>
            <a:r>
              <a:rPr lang="ru-RU" sz="2100" dirty="0"/>
              <a:t>в </a:t>
            </a:r>
            <a:r>
              <a:rPr lang="en-US" sz="2100" dirty="0"/>
              <a:t>name, </a:t>
            </a:r>
            <a:r>
              <a:rPr lang="ru-RU" sz="2100" dirty="0"/>
              <a:t>потом 25 в </a:t>
            </a:r>
            <a:r>
              <a:rPr lang="en-US" sz="2100" dirty="0"/>
              <a:t>age</a:t>
            </a:r>
          </a:p>
          <a:p>
            <a:pPr marL="0" indent="0" algn="just">
              <a:buNone/>
            </a:pPr>
            <a:r>
              <a:rPr lang="en-US" sz="2100" dirty="0"/>
              <a:t>  }</a:t>
            </a:r>
          </a:p>
          <a:p>
            <a:pPr marL="0" indent="0" algn="just">
              <a:buNone/>
            </a:pPr>
            <a:r>
              <a:rPr lang="en-US" sz="2100" dirty="0"/>
              <a:t>&lt;/script&gt;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16321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26</Words>
  <Application>Microsoft Office PowerPoint</Application>
  <PresentationFormat>Широкоэкранный</PresentationFormat>
  <Paragraphs>72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Атрибуты и свойства</vt:lpstr>
      <vt:lpstr>Атрибуты и свойства</vt:lpstr>
      <vt:lpstr>DOM-свойства</vt:lpstr>
      <vt:lpstr>HTML-атрибуты</vt:lpstr>
      <vt:lpstr>Синхронизация между атрибутами и свойствами</vt:lpstr>
      <vt:lpstr>DOM-свойства типизированы</vt:lpstr>
      <vt:lpstr>Нестандартные атрибуты,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Атрибуты и свойства</dc:title>
  <dc:creator>gothic555555@mail.ru</dc:creator>
  <cp:lastModifiedBy>gothic555555@mail.ru</cp:lastModifiedBy>
  <cp:revision>4</cp:revision>
  <dcterms:created xsi:type="dcterms:W3CDTF">2019-10-23T08:43:59Z</dcterms:created>
  <dcterms:modified xsi:type="dcterms:W3CDTF">2019-10-23T10:17:37Z</dcterms:modified>
</cp:coreProperties>
</file>