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89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8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30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197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78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17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4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452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9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88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44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18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7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39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01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24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D984DA-91C8-4B7E-88B8-4A46FEB39A9E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C10E-51C4-45B1-856C-40EE811F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84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6384" y="2070338"/>
            <a:ext cx="7772400" cy="161826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Размеры и прокрутка </a:t>
            </a:r>
            <a:r>
              <a:rPr lang="ru-RU" b="1" dirty="0" smtClean="0"/>
              <a:t>окна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02060"/>
            <a:ext cx="5512130" cy="1155940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4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Ширина/высота окна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 algn="just">
              <a:buNone/>
            </a:pPr>
            <a:r>
              <a:rPr lang="ru-RU" sz="2100" dirty="0"/>
              <a:t>	Чтобы получить ширину/высоту окна, можно взять свойства </a:t>
            </a:r>
            <a:r>
              <a:rPr lang="en-US" sz="2100" dirty="0" err="1"/>
              <a:t>clientWidth</a:t>
            </a:r>
            <a:r>
              <a:rPr lang="en-US" sz="2100" dirty="0"/>
              <a:t>/</a:t>
            </a:r>
            <a:r>
              <a:rPr lang="en-US" sz="2100" dirty="0" err="1"/>
              <a:t>clientHeight</a:t>
            </a:r>
            <a:r>
              <a:rPr lang="en-US" sz="2100" dirty="0"/>
              <a:t> </a:t>
            </a:r>
            <a:r>
              <a:rPr lang="ru-RU" sz="2100" dirty="0"/>
              <a:t>из </a:t>
            </a:r>
            <a:r>
              <a:rPr lang="en-US" sz="2100" dirty="0" err="1"/>
              <a:t>document.documentElement</a:t>
            </a:r>
            <a:r>
              <a:rPr lang="en-US" sz="2100" dirty="0" smtClean="0"/>
              <a:t>:</a:t>
            </a:r>
            <a:endParaRPr lang="ru-RU" sz="2100" dirty="0" smtClean="0"/>
          </a:p>
          <a:p>
            <a:pPr marL="0" indent="0" algn="just">
              <a:buNone/>
            </a:pPr>
            <a:endParaRPr lang="ru-RU" sz="2100" dirty="0"/>
          </a:p>
          <a:p>
            <a:pPr marL="0" indent="0" algn="just">
              <a:buNone/>
            </a:pPr>
            <a:endParaRPr lang="ru-RU" sz="2100" dirty="0" smtClean="0"/>
          </a:p>
          <a:p>
            <a:pPr marL="0" indent="0" algn="just">
              <a:buNone/>
            </a:pPr>
            <a:endParaRPr lang="ru-RU" sz="2100" dirty="0"/>
          </a:p>
          <a:p>
            <a:pPr marL="0" indent="0" algn="just">
              <a:buNone/>
            </a:pPr>
            <a:endParaRPr lang="ru-RU" sz="2100" dirty="0" smtClean="0"/>
          </a:p>
          <a:p>
            <a:pPr marL="0" indent="0" algn="just">
              <a:buNone/>
            </a:pPr>
            <a:r>
              <a:rPr lang="ru-RU" sz="2100" dirty="0" smtClean="0"/>
              <a:t>	Браузеры </a:t>
            </a:r>
            <a:r>
              <a:rPr lang="ru-RU" sz="2100" dirty="0"/>
              <a:t>также поддерживают свойства </a:t>
            </a:r>
            <a:r>
              <a:rPr lang="ru-RU" sz="2100" dirty="0" err="1"/>
              <a:t>window.innerWidth</a:t>
            </a:r>
            <a:r>
              <a:rPr lang="ru-RU" sz="2100" dirty="0"/>
              <a:t>/</a:t>
            </a:r>
            <a:r>
              <a:rPr lang="ru-RU" sz="2100" dirty="0" err="1"/>
              <a:t>innerHeight</a:t>
            </a:r>
            <a:r>
              <a:rPr lang="ru-RU" sz="2100" dirty="0"/>
              <a:t>. Вроде бы, похоже на то, что нам нужно. Почему же не использовать их</a:t>
            </a:r>
            <a:r>
              <a:rPr lang="ru-RU" sz="2100" dirty="0" smtClean="0"/>
              <a:t>?</a:t>
            </a:r>
            <a:endParaRPr lang="ru-RU" sz="2100" dirty="0"/>
          </a:p>
          <a:p>
            <a:pPr marL="0" indent="0" algn="just">
              <a:buNone/>
            </a:pPr>
            <a:r>
              <a:rPr lang="ru-RU" sz="2100" dirty="0" smtClean="0"/>
              <a:t>	Если </a:t>
            </a:r>
            <a:r>
              <a:rPr lang="ru-RU" sz="2100" dirty="0"/>
              <a:t>есть полоса прокрутки, и она занимает какое-то место, то свойства </a:t>
            </a:r>
            <a:r>
              <a:rPr lang="ru-RU" sz="2100" dirty="0" err="1"/>
              <a:t>clientWidth</a:t>
            </a:r>
            <a:r>
              <a:rPr lang="ru-RU" sz="2100" dirty="0"/>
              <a:t>/</a:t>
            </a:r>
            <a:r>
              <a:rPr lang="ru-RU" sz="2100" dirty="0" err="1"/>
              <a:t>clientHeight</a:t>
            </a:r>
            <a:r>
              <a:rPr lang="ru-RU" sz="2100" dirty="0"/>
              <a:t> указывают на ширину/высоту документа без неё (за её вычетом). Иными словами, они возвращают высоту/ширину видимой части документа, доступной для содержимого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 algn="just">
              <a:buNone/>
            </a:pPr>
            <a:r>
              <a:rPr lang="ru-RU" sz="2100" dirty="0" smtClean="0"/>
              <a:t>	A </a:t>
            </a:r>
            <a:r>
              <a:rPr lang="ru-RU" sz="2100" dirty="0" err="1"/>
              <a:t>window.innerWidth</a:t>
            </a:r>
            <a:r>
              <a:rPr lang="ru-RU" sz="2100" dirty="0"/>
              <a:t>/</a:t>
            </a:r>
            <a:r>
              <a:rPr lang="ru-RU" sz="2100" dirty="0" err="1"/>
              <a:t>innerHeight</a:t>
            </a:r>
            <a:r>
              <a:rPr lang="ru-RU" sz="2100" dirty="0"/>
              <a:t> включают в себя полосу прокрутки.</a:t>
            </a:r>
          </a:p>
          <a:p>
            <a:pPr marL="0" indent="0" algn="just">
              <a:buNone/>
            </a:pPr>
            <a:endParaRPr lang="ru-RU" sz="2100" dirty="0" smtClean="0"/>
          </a:p>
          <a:p>
            <a:pPr marL="0" indent="0" algn="just">
              <a:buNone/>
            </a:pPr>
            <a:r>
              <a:rPr lang="ru-RU" sz="2100" dirty="0"/>
              <a:t>	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37" y="1656181"/>
            <a:ext cx="6724650" cy="18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Ширина/высота </a:t>
            </a:r>
            <a:r>
              <a:rPr lang="ru-RU" b="1" dirty="0" smtClean="0"/>
              <a:t>документа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 algn="just">
              <a:buNone/>
            </a:pPr>
            <a:r>
              <a:rPr lang="ru-RU" sz="2100" dirty="0"/>
              <a:t>	Чтобы надёжно получить полную высоту документа, нам следует взять максимальное из этих свойств</a:t>
            </a:r>
            <a:r>
              <a:rPr lang="ru-RU" sz="2100" dirty="0" smtClean="0"/>
              <a:t>:</a:t>
            </a:r>
          </a:p>
          <a:p>
            <a:pPr marL="0" indent="0" algn="just">
              <a:buNone/>
            </a:pPr>
            <a:r>
              <a:rPr lang="ru-RU" sz="2100" dirty="0"/>
              <a:t>	</a:t>
            </a:r>
            <a:r>
              <a:rPr lang="en-US" sz="2100" dirty="0"/>
              <a:t>let </a:t>
            </a:r>
            <a:r>
              <a:rPr lang="en-US" sz="2100" dirty="0" err="1"/>
              <a:t>scrollHeight</a:t>
            </a:r>
            <a:r>
              <a:rPr lang="en-US" sz="2100" dirty="0"/>
              <a:t> = </a:t>
            </a:r>
            <a:r>
              <a:rPr lang="en-US" sz="2100" dirty="0" err="1"/>
              <a:t>Math.max</a:t>
            </a:r>
            <a:r>
              <a:rPr lang="en-US" sz="2100" dirty="0"/>
              <a:t>(</a:t>
            </a:r>
          </a:p>
          <a:p>
            <a:pPr marL="0" indent="0" algn="just">
              <a:buNone/>
            </a:pPr>
            <a:r>
              <a:rPr lang="en-US" sz="2100" dirty="0"/>
              <a:t>  </a:t>
            </a:r>
            <a:r>
              <a:rPr lang="en-US" sz="2100" dirty="0" err="1"/>
              <a:t>document.body.scrollHeight</a:t>
            </a:r>
            <a:r>
              <a:rPr lang="en-US" sz="2100" dirty="0"/>
              <a:t>, </a:t>
            </a:r>
            <a:r>
              <a:rPr lang="en-US" sz="2100" dirty="0" err="1"/>
              <a:t>document.documentElement.scrollHeight</a:t>
            </a:r>
            <a:r>
              <a:rPr lang="en-US" sz="2100" dirty="0"/>
              <a:t>,</a:t>
            </a:r>
          </a:p>
          <a:p>
            <a:pPr marL="0" indent="0" algn="just">
              <a:buNone/>
            </a:pPr>
            <a:r>
              <a:rPr lang="en-US" sz="2100" dirty="0"/>
              <a:t>  </a:t>
            </a:r>
            <a:r>
              <a:rPr lang="en-US" sz="2100" dirty="0" err="1"/>
              <a:t>document.body.offsetHeight</a:t>
            </a:r>
            <a:r>
              <a:rPr lang="en-US" sz="2100" dirty="0"/>
              <a:t>, </a:t>
            </a:r>
            <a:r>
              <a:rPr lang="en-US" sz="2100" dirty="0" err="1"/>
              <a:t>document.documentElement.offsetHeight</a:t>
            </a:r>
            <a:r>
              <a:rPr lang="en-US" sz="2100" dirty="0"/>
              <a:t>,</a:t>
            </a:r>
          </a:p>
          <a:p>
            <a:pPr marL="0" indent="0" algn="just">
              <a:buNone/>
            </a:pPr>
            <a:r>
              <a:rPr lang="en-US" sz="2100" dirty="0"/>
              <a:t>  </a:t>
            </a:r>
            <a:r>
              <a:rPr lang="en-US" sz="2100" dirty="0" err="1"/>
              <a:t>document.body.clientHeight</a:t>
            </a:r>
            <a:r>
              <a:rPr lang="en-US" sz="2100" dirty="0"/>
              <a:t>, </a:t>
            </a:r>
            <a:r>
              <a:rPr lang="en-US" sz="2100" dirty="0" err="1"/>
              <a:t>document.documentElement.clientHeight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 smtClean="0"/>
              <a:t>);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alert('</a:t>
            </a:r>
            <a:r>
              <a:rPr lang="ru-RU" sz="2100" dirty="0"/>
              <a:t>Полная высота документа с прокручиваемой частью: ' + </a:t>
            </a:r>
            <a:r>
              <a:rPr lang="en-US" sz="2100" dirty="0" err="1"/>
              <a:t>scrollHeight</a:t>
            </a:r>
            <a:r>
              <a:rPr lang="en-US" sz="2100" dirty="0" smtClean="0"/>
              <a:t>);</a:t>
            </a:r>
            <a:endParaRPr lang="ru-RU" sz="2100" dirty="0" smtClean="0"/>
          </a:p>
          <a:p>
            <a:pPr marL="0" indent="0" algn="just">
              <a:buNone/>
            </a:pP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5329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Прокрутка: </a:t>
            </a:r>
            <a:r>
              <a:rPr lang="en-US" b="1" dirty="0" err="1"/>
              <a:t>scrollTo</a:t>
            </a:r>
            <a:r>
              <a:rPr lang="en-US" b="1" dirty="0"/>
              <a:t>, </a:t>
            </a:r>
            <a:r>
              <a:rPr lang="en-US" b="1" dirty="0" err="1"/>
              <a:t>scrollBy</a:t>
            </a:r>
            <a:r>
              <a:rPr lang="en-US" b="1" dirty="0"/>
              <a:t>, </a:t>
            </a:r>
            <a:r>
              <a:rPr lang="en-US" b="1" dirty="0" err="1"/>
              <a:t>scrollIntoView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 algn="just">
              <a:buNone/>
            </a:pPr>
            <a:r>
              <a:rPr lang="ru-RU" sz="2100" dirty="0"/>
              <a:t>	Для прокрутки страницы из </a:t>
            </a:r>
            <a:r>
              <a:rPr lang="ru-RU" sz="2100" dirty="0" err="1"/>
              <a:t>JavaScript</a:t>
            </a:r>
            <a:r>
              <a:rPr lang="ru-RU" sz="2100" dirty="0"/>
              <a:t> её DOM должен быть полностью построен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 algn="just">
              <a:buNone/>
            </a:pPr>
            <a:r>
              <a:rPr lang="en-US" sz="2100" dirty="0" smtClean="0"/>
              <a:t>	</a:t>
            </a:r>
            <a:r>
              <a:rPr lang="ru-RU" sz="2100" dirty="0" smtClean="0"/>
              <a:t>Например</a:t>
            </a:r>
            <a:r>
              <a:rPr lang="ru-RU" sz="2100" dirty="0"/>
              <a:t>, если мы попытаемся прокрутить страницу из скрипта в &lt;</a:t>
            </a:r>
            <a:r>
              <a:rPr lang="ru-RU" sz="2100" dirty="0" err="1"/>
              <a:t>head</a:t>
            </a:r>
            <a:r>
              <a:rPr lang="ru-RU" sz="2100" dirty="0"/>
              <a:t>&gt;, это не сработает</a:t>
            </a:r>
            <a:r>
              <a:rPr lang="ru-RU" sz="2100" dirty="0" smtClean="0"/>
              <a:t>.</a:t>
            </a:r>
            <a:endParaRPr lang="en-US" sz="2100" dirty="0" smtClean="0"/>
          </a:p>
          <a:p>
            <a:pPr marL="0" indent="0" algn="just">
              <a:buNone/>
            </a:pPr>
            <a:r>
              <a:rPr lang="en-US" sz="2100" dirty="0"/>
              <a:t>	</a:t>
            </a:r>
            <a:r>
              <a:rPr lang="ru-RU" sz="2100" dirty="0"/>
              <a:t>Обычные элементы можно прокручивать, изменяя </a:t>
            </a:r>
            <a:r>
              <a:rPr lang="en-US" sz="2100" dirty="0" err="1"/>
              <a:t>scrollTop</a:t>
            </a:r>
            <a:r>
              <a:rPr lang="en-US" sz="2100" dirty="0"/>
              <a:t>/</a:t>
            </a:r>
            <a:r>
              <a:rPr lang="en-US" sz="2100" dirty="0" err="1"/>
              <a:t>scrollLeft</a:t>
            </a:r>
            <a:r>
              <a:rPr lang="en-US" sz="2100" dirty="0" smtClean="0"/>
              <a:t>.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 smtClean="0"/>
              <a:t>	</a:t>
            </a:r>
            <a:r>
              <a:rPr lang="ru-RU" sz="2100" dirty="0" smtClean="0"/>
              <a:t>Мы </a:t>
            </a:r>
            <a:r>
              <a:rPr lang="ru-RU" sz="2100" dirty="0"/>
              <a:t>можем сделать то же самое для страницы в целом, используя </a:t>
            </a:r>
            <a:r>
              <a:rPr lang="en-US" sz="2100" dirty="0" err="1"/>
              <a:t>document.documentElement.scrollTop</a:t>
            </a:r>
            <a:r>
              <a:rPr lang="en-US" sz="2100" dirty="0"/>
              <a:t>/Left (</a:t>
            </a:r>
            <a:r>
              <a:rPr lang="ru-RU" sz="2100" dirty="0"/>
              <a:t>кроме основанных на старом </a:t>
            </a:r>
            <a:r>
              <a:rPr lang="en-US" sz="2100" dirty="0" err="1"/>
              <a:t>WebKit</a:t>
            </a:r>
            <a:r>
              <a:rPr lang="en-US" sz="2100" dirty="0"/>
              <a:t> (Safari), </a:t>
            </a:r>
            <a:r>
              <a:rPr lang="ru-RU" sz="2100" dirty="0"/>
              <a:t>где, как сказано выше, </a:t>
            </a:r>
            <a:r>
              <a:rPr lang="en-US" sz="2100" dirty="0" err="1"/>
              <a:t>document.body.scrollTop</a:t>
            </a:r>
            <a:r>
              <a:rPr lang="en-US" sz="2100" dirty="0"/>
              <a:t>/Left</a:t>
            </a:r>
            <a:r>
              <a:rPr lang="en-US" sz="2100" dirty="0" smtClean="0"/>
              <a:t>).</a:t>
            </a:r>
          </a:p>
          <a:p>
            <a:pPr marL="0" indent="0" algn="just">
              <a:buNone/>
            </a:pPr>
            <a:r>
              <a:rPr lang="en-US" sz="2100" dirty="0"/>
              <a:t>	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7584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Запретить прокрутку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 algn="just">
              <a:buNone/>
            </a:pPr>
            <a:r>
              <a:rPr lang="ru-RU" sz="2100" dirty="0"/>
              <a:t>	Иногда нам нужно сделать документ «</a:t>
            </a:r>
            <a:r>
              <a:rPr lang="ru-RU" sz="2100" dirty="0" err="1"/>
              <a:t>непрокручиваемым</a:t>
            </a:r>
            <a:r>
              <a:rPr lang="ru-RU" sz="2100" dirty="0"/>
              <a:t>». Например, при показе большого диалогового окна над документом – чтобы посетитель мог прокручивать это окно, но не документ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 algn="just">
              <a:buNone/>
            </a:pPr>
            <a:r>
              <a:rPr lang="en-US" sz="2100" dirty="0" smtClean="0"/>
              <a:t>	</a:t>
            </a:r>
            <a:r>
              <a:rPr lang="ru-RU" sz="2100" dirty="0" smtClean="0"/>
              <a:t>Чтобы </a:t>
            </a:r>
            <a:r>
              <a:rPr lang="ru-RU" sz="2100" dirty="0"/>
              <a:t>запретить прокрутку страницы, достаточно установить </a:t>
            </a:r>
            <a:r>
              <a:rPr lang="ru-RU" sz="2100" dirty="0" err="1"/>
              <a:t>document.body.style.overflow</a:t>
            </a:r>
            <a:r>
              <a:rPr lang="ru-RU" sz="2100" dirty="0"/>
              <a:t> = "</a:t>
            </a:r>
            <a:r>
              <a:rPr lang="ru-RU" sz="2100" dirty="0" err="1"/>
              <a:t>hidden</a:t>
            </a:r>
            <a:r>
              <a:rPr lang="ru-RU" sz="2100" dirty="0" smtClean="0"/>
              <a:t>".</a:t>
            </a:r>
            <a:endParaRPr lang="en-US" sz="2100" dirty="0" smtClean="0"/>
          </a:p>
          <a:p>
            <a:pPr marL="0" indent="0" algn="just">
              <a:buNone/>
            </a:pPr>
            <a:r>
              <a:rPr lang="en-US" sz="2100" dirty="0"/>
              <a:t>	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7754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21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Размеры и прокрутка окна</vt:lpstr>
      <vt:lpstr>Ширина/высота окна</vt:lpstr>
      <vt:lpstr>Ширина/высота документа</vt:lpstr>
      <vt:lpstr>Прокрутка: scrollTo, scrollBy, scrollIntoView</vt:lpstr>
      <vt:lpstr>Запретить прокрутку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Размеры и прокрутка окна</dc:title>
  <dc:creator>gothic555555@mail.ru</dc:creator>
  <cp:lastModifiedBy>gothic555555@mail.ru</cp:lastModifiedBy>
  <cp:revision>1</cp:revision>
  <dcterms:created xsi:type="dcterms:W3CDTF">2019-10-23T10:38:52Z</dcterms:created>
  <dcterms:modified xsi:type="dcterms:W3CDTF">2019-10-23T10:46:30Z</dcterms:modified>
</cp:coreProperties>
</file>