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0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21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7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5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4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7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80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18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97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2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17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80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F10C6A-CB66-4E3A-8B94-0EBBC89ADDAD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D0BB-EBB5-4DB9-A3FB-C83570EB2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234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84739" y="2372263"/>
            <a:ext cx="7772400" cy="161826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Размеры и прокрутка элементов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Метрики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Вот общая картина с геометрическими свойствами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sz="2100" dirty="0"/>
              <a:t>	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4" y="1273656"/>
            <a:ext cx="6572250" cy="54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 err="1"/>
              <a:t>offsetParent</a:t>
            </a:r>
            <a:r>
              <a:rPr lang="en-US" b="1" dirty="0"/>
              <a:t>, </a:t>
            </a:r>
            <a:r>
              <a:rPr lang="en-US" b="1" dirty="0" err="1"/>
              <a:t>offsetLeft</a:t>
            </a:r>
            <a:r>
              <a:rPr lang="en-US" b="1" dirty="0"/>
              <a:t>/Top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Эти свойства редко используются, но так как они являются «самыми внешними» метриками, мы начнём с них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свойстве </a:t>
            </a:r>
            <a:r>
              <a:rPr lang="ru-RU" dirty="0" err="1"/>
              <a:t>offsetParent</a:t>
            </a:r>
            <a:r>
              <a:rPr lang="ru-RU" dirty="0"/>
              <a:t> находится предок элемента, который используется внутри браузера для вычисления координат при рендеринге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То </a:t>
            </a:r>
            <a:r>
              <a:rPr lang="ru-RU" dirty="0"/>
              <a:t>есть, ближайший предок, который удовлетворяет следующим условиям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Является </a:t>
            </a:r>
            <a:r>
              <a:rPr lang="ru-RU" dirty="0"/>
              <a:t>CSS-позиционированным (CSS-свойство </a:t>
            </a:r>
            <a:r>
              <a:rPr lang="ru-RU" dirty="0" err="1"/>
              <a:t>position</a:t>
            </a:r>
            <a:r>
              <a:rPr lang="ru-RU" dirty="0"/>
              <a:t> равно </a:t>
            </a:r>
            <a:r>
              <a:rPr lang="ru-RU" dirty="0" err="1"/>
              <a:t>absolute</a:t>
            </a:r>
            <a:r>
              <a:rPr lang="ru-RU" dirty="0"/>
              <a:t>, </a:t>
            </a:r>
            <a:r>
              <a:rPr lang="ru-RU" dirty="0" err="1"/>
              <a:t>relative</a:t>
            </a:r>
            <a:r>
              <a:rPr lang="ru-RU" dirty="0"/>
              <a:t>, </a:t>
            </a:r>
            <a:r>
              <a:rPr lang="ru-RU" dirty="0" err="1"/>
              <a:t>fixed</a:t>
            </a:r>
            <a:r>
              <a:rPr lang="ru-RU" dirty="0"/>
              <a:t> или </a:t>
            </a:r>
            <a:r>
              <a:rPr lang="ru-RU" dirty="0" err="1"/>
              <a:t>sticky</a:t>
            </a:r>
            <a:r>
              <a:rPr lang="ru-RU" dirty="0"/>
              <a:t>),</a:t>
            </a:r>
          </a:p>
          <a:p>
            <a:pPr marL="0" indent="0" algn="just">
              <a:buNone/>
            </a:pPr>
            <a:r>
              <a:rPr lang="ru-RU" dirty="0"/>
              <a:t>или &lt;</a:t>
            </a:r>
            <a:r>
              <a:rPr lang="ru-RU" dirty="0" err="1"/>
              <a:t>td</a:t>
            </a:r>
            <a:r>
              <a:rPr lang="ru-RU" dirty="0"/>
              <a:t>&gt;, &lt;</a:t>
            </a:r>
            <a:r>
              <a:rPr lang="ru-RU" dirty="0" err="1"/>
              <a:t>th</a:t>
            </a:r>
            <a:r>
              <a:rPr lang="ru-RU" dirty="0"/>
              <a:t>&gt;, &lt;</a:t>
            </a:r>
            <a:r>
              <a:rPr lang="ru-RU" dirty="0" err="1"/>
              <a:t>table</a:t>
            </a:r>
            <a:r>
              <a:rPr lang="ru-RU" dirty="0"/>
              <a:t>&gt;,</a:t>
            </a:r>
          </a:p>
          <a:p>
            <a:pPr marL="0" indent="0" algn="just">
              <a:buNone/>
            </a:pPr>
            <a:r>
              <a:rPr lang="ru-RU" dirty="0"/>
              <a:t>или &lt;</a:t>
            </a:r>
            <a:r>
              <a:rPr lang="ru-RU" dirty="0" err="1"/>
              <a:t>body</a:t>
            </a:r>
            <a:r>
              <a:rPr lang="ru-RU" dirty="0"/>
              <a:t>&gt;.</a:t>
            </a:r>
          </a:p>
          <a:p>
            <a:pPr marL="0" indent="0" algn="just">
              <a:buNone/>
            </a:pPr>
            <a:r>
              <a:rPr lang="ru-RU" dirty="0" smtClean="0"/>
              <a:t>	Свойства </a:t>
            </a:r>
            <a:r>
              <a:rPr lang="ru-RU" dirty="0" err="1"/>
              <a:t>offsetLeft</a:t>
            </a:r>
            <a:r>
              <a:rPr lang="ru-RU" dirty="0"/>
              <a:t>/</a:t>
            </a:r>
            <a:r>
              <a:rPr lang="ru-RU" dirty="0" err="1"/>
              <a:t>offsetTop</a:t>
            </a:r>
            <a:r>
              <a:rPr lang="ru-RU" dirty="0"/>
              <a:t> содержат координаты x/y относительно верхнего левого угла </a:t>
            </a:r>
            <a:r>
              <a:rPr lang="ru-RU" dirty="0" err="1"/>
              <a:t>offsetParent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750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 err="1"/>
              <a:t>offsetWidth</a:t>
            </a:r>
            <a:r>
              <a:rPr lang="en-US" b="1" dirty="0"/>
              <a:t>/Height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Теперь переходим к самому элементу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Эти </a:t>
            </a:r>
            <a:r>
              <a:rPr lang="ru-RU" dirty="0"/>
              <a:t>два свойства – самые простые. Они содержат «внешнюю» ширину/высоту элемента, то есть его полный размер, включая рамки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Для нашего элемента: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/>
              <a:t>offsetWidth</a:t>
            </a:r>
            <a:r>
              <a:rPr lang="ru-RU" dirty="0"/>
              <a:t> = 390 – внешняя ширина блока, её можно получить сложением CSS-ширины (300px), внутренних отступов (2 * 20px) и рамок (2 * 25px).</a:t>
            </a:r>
          </a:p>
          <a:p>
            <a:pPr marL="0" indent="0" algn="just">
              <a:buNone/>
            </a:pPr>
            <a:r>
              <a:rPr lang="ru-RU" dirty="0" err="1"/>
              <a:t>offsetHeight</a:t>
            </a:r>
            <a:r>
              <a:rPr lang="ru-RU" dirty="0"/>
              <a:t> = 290 – внешняя высота блока.</a:t>
            </a:r>
            <a:endParaRPr lang="ru-RU" sz="2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96" y="1923690"/>
            <a:ext cx="5000625" cy="34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 err="1"/>
              <a:t>clientTop</a:t>
            </a:r>
            <a:r>
              <a:rPr lang="en-US" b="1" dirty="0"/>
              <a:t>/Left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Пойдём дальше. Внутри элемента у нас рамки (</a:t>
            </a:r>
            <a:r>
              <a:rPr lang="ru-RU" dirty="0" err="1"/>
              <a:t>border</a:t>
            </a:r>
            <a:r>
              <a:rPr lang="ru-RU" dirty="0" smtClean="0"/>
              <a:t>).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Для них есть свойства-метрики </a:t>
            </a:r>
            <a:r>
              <a:rPr lang="ru-RU" dirty="0" err="1"/>
              <a:t>clientTop</a:t>
            </a:r>
            <a:r>
              <a:rPr lang="ru-RU" dirty="0"/>
              <a:t> и </a:t>
            </a:r>
            <a:r>
              <a:rPr lang="ru-RU" dirty="0" err="1"/>
              <a:t>clientLeft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В нашем примере: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/>
              <a:t>clientLeft</a:t>
            </a:r>
            <a:r>
              <a:rPr lang="ru-RU" dirty="0"/>
              <a:t> = 25 – ширина левой рамки</a:t>
            </a:r>
          </a:p>
          <a:p>
            <a:pPr marL="0" indent="0" algn="just">
              <a:buNone/>
            </a:pPr>
            <a:r>
              <a:rPr lang="ru-RU" dirty="0" err="1"/>
              <a:t>clientTop</a:t>
            </a:r>
            <a:r>
              <a:rPr lang="ru-RU" dirty="0"/>
              <a:t> = 25 – ширина верхней рамки</a:t>
            </a:r>
            <a:endParaRPr lang="ru-RU" sz="2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2586217"/>
            <a:ext cx="33432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 err="1"/>
              <a:t>clientWidth</a:t>
            </a:r>
            <a:r>
              <a:rPr lang="en-US" b="1" dirty="0"/>
              <a:t>/Height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Эти свойства – размер области внутри рамок элемента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Они </a:t>
            </a:r>
            <a:r>
              <a:rPr lang="ru-RU" dirty="0"/>
              <a:t>включают в себя ширину области содержимого вместе с внутренними отступами </a:t>
            </a:r>
            <a:r>
              <a:rPr lang="ru-RU" dirty="0" err="1"/>
              <a:t>padding</a:t>
            </a:r>
            <a:r>
              <a:rPr lang="ru-RU" dirty="0"/>
              <a:t>, но без прокрутки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sz="2100" dirty="0"/>
              <a:t>	</a:t>
            </a:r>
            <a:endParaRPr lang="ru-RU" sz="2100" dirty="0" smtClean="0"/>
          </a:p>
          <a:p>
            <a:pPr marL="0" indent="0" algn="just">
              <a:buNone/>
            </a:pPr>
            <a:endParaRPr lang="ru-RU" sz="2100" dirty="0"/>
          </a:p>
          <a:p>
            <a:pPr marL="0" indent="0" algn="just">
              <a:buNone/>
            </a:pPr>
            <a:endParaRPr lang="ru-RU" sz="2100" dirty="0" smtClean="0"/>
          </a:p>
          <a:p>
            <a:pPr marL="0" indent="0" algn="just">
              <a:buNone/>
            </a:pPr>
            <a:endParaRPr lang="ru-RU" sz="2100" dirty="0"/>
          </a:p>
          <a:p>
            <a:pPr marL="0" indent="0" algn="just">
              <a:buNone/>
            </a:pPr>
            <a:endParaRPr lang="ru-RU" sz="2100" dirty="0" smtClean="0"/>
          </a:p>
          <a:p>
            <a:pPr marL="0" indent="0" algn="just">
              <a:buNone/>
            </a:pP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На </a:t>
            </a:r>
            <a:r>
              <a:rPr lang="ru-RU" sz="2100" dirty="0"/>
              <a:t>рисунке выше посмотрим вначале на высоту </a:t>
            </a:r>
            <a:r>
              <a:rPr lang="ru-RU" sz="2100" dirty="0" err="1"/>
              <a:t>clientHeight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Горизонтальной </a:t>
            </a:r>
            <a:r>
              <a:rPr lang="ru-RU" sz="2100" dirty="0"/>
              <a:t>прокрутки нет, так что это в точности то, что внутри рамок: CSS-высота 200px плюс верхние и нижние внутренние отступы (2 * 20px), итого 240px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Теперь </a:t>
            </a:r>
            <a:r>
              <a:rPr lang="ru-RU" sz="2100" dirty="0" err="1"/>
              <a:t>clientWidth</a:t>
            </a:r>
            <a:r>
              <a:rPr lang="ru-RU" sz="2100" dirty="0"/>
              <a:t> – ширина содержимого здесь равна не 300px, а 284px, т.к. 16px отведено для полосы прокрутки. Таким образом: 284px плюс левый и правый отступы – всего 324px.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47" y="1639018"/>
            <a:ext cx="4438650" cy="24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15</Words>
  <Application>Microsoft Office PowerPoint</Application>
  <PresentationFormat>Широкоэкранный</PresentationFormat>
  <Paragraphs>54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Размеры и прокрутка элементов</vt:lpstr>
      <vt:lpstr>Метрики</vt:lpstr>
      <vt:lpstr>offsetParent, offsetLeft/Top</vt:lpstr>
      <vt:lpstr>offsetWidth/Height</vt:lpstr>
      <vt:lpstr>clientTop/Left</vt:lpstr>
      <vt:lpstr>clientWidth/Height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Размеры и прокрутка элементов</dc:title>
  <dc:creator>gothic555555@mail.ru</dc:creator>
  <cp:lastModifiedBy>gothic555555@mail.ru</cp:lastModifiedBy>
  <cp:revision>2</cp:revision>
  <dcterms:created xsi:type="dcterms:W3CDTF">2019-10-23T10:26:48Z</dcterms:created>
  <dcterms:modified xsi:type="dcterms:W3CDTF">2019-10-23T10:37:30Z</dcterms:modified>
</cp:coreProperties>
</file>