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94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62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187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8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658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748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69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918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98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80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67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48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4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7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00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3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F47BEE-332C-4635-838E-311839B2CA5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E3D30-5896-46E1-96FE-DAD41D40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43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339" y="2242867"/>
            <a:ext cx="7772400" cy="161826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Свойства узлов: тип, тег и содержимое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9870" y="5702060"/>
            <a:ext cx="5512130" cy="1155940"/>
          </a:xfrm>
        </p:spPr>
        <p:txBody>
          <a:bodyPr/>
          <a:lstStyle/>
          <a:p>
            <a:pPr algn="ctr"/>
            <a:r>
              <a:rPr lang="ru-RU" dirty="0" smtClean="0"/>
              <a:t>Презентацию выполнил Зощенко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7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dirty="0"/>
              <a:t>Другие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У </a:t>
            </a:r>
            <a:r>
              <a:rPr lang="en-US" dirty="0"/>
              <a:t>DOM-</a:t>
            </a:r>
            <a:r>
              <a:rPr lang="ru-RU" dirty="0"/>
              <a:t>элементов есть дополнительные свойства, в частности, зависящие от класса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en-US" dirty="0"/>
              <a:t>value – </a:t>
            </a:r>
            <a:r>
              <a:rPr lang="ru-RU" dirty="0"/>
              <a:t>значение для &lt;</a:t>
            </a:r>
            <a:r>
              <a:rPr lang="en-US" dirty="0"/>
              <a:t>input&gt;, &lt;select&gt; </a:t>
            </a:r>
            <a:r>
              <a:rPr lang="ru-RU" dirty="0"/>
              <a:t>и &lt;</a:t>
            </a:r>
            <a:r>
              <a:rPr lang="en-US" dirty="0" err="1"/>
              <a:t>textarea</a:t>
            </a:r>
            <a:r>
              <a:rPr lang="en-US" dirty="0"/>
              <a:t>&gt; (</a:t>
            </a:r>
            <a:r>
              <a:rPr lang="en-US" dirty="0" err="1"/>
              <a:t>HTMLInputElement</a:t>
            </a:r>
            <a:r>
              <a:rPr lang="en-US" dirty="0"/>
              <a:t>, </a:t>
            </a:r>
            <a:r>
              <a:rPr lang="en-US" dirty="0" err="1"/>
              <a:t>HTMLSelectElement</a:t>
            </a:r>
            <a:r>
              <a:rPr lang="en-US" dirty="0"/>
              <a:t>…).</a:t>
            </a:r>
          </a:p>
          <a:p>
            <a:pPr algn="just"/>
            <a:r>
              <a:rPr lang="en-US" dirty="0" err="1"/>
              <a:t>href</a:t>
            </a:r>
            <a:r>
              <a:rPr lang="en-US" dirty="0"/>
              <a:t> – </a:t>
            </a:r>
            <a:r>
              <a:rPr lang="ru-RU" dirty="0"/>
              <a:t>адрес ссылки «</a:t>
            </a:r>
            <a:r>
              <a:rPr lang="en-US" dirty="0" err="1"/>
              <a:t>href</a:t>
            </a:r>
            <a:r>
              <a:rPr lang="en-US" dirty="0"/>
              <a:t>» </a:t>
            </a:r>
            <a:r>
              <a:rPr lang="ru-RU" dirty="0"/>
              <a:t>для 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="..."&gt; (</a:t>
            </a:r>
            <a:r>
              <a:rPr lang="en-US" dirty="0" err="1"/>
              <a:t>HTMLAnchorElement</a:t>
            </a:r>
            <a:r>
              <a:rPr lang="en-US" dirty="0"/>
              <a:t>).</a:t>
            </a:r>
          </a:p>
          <a:p>
            <a:pPr algn="just"/>
            <a:r>
              <a:rPr lang="en-US" dirty="0"/>
              <a:t>id – </a:t>
            </a:r>
            <a:r>
              <a:rPr lang="ru-RU" dirty="0"/>
              <a:t>значение атрибута «</a:t>
            </a:r>
            <a:r>
              <a:rPr lang="en-US" dirty="0"/>
              <a:t>id» </a:t>
            </a:r>
            <a:r>
              <a:rPr lang="ru-RU" dirty="0"/>
              <a:t>для всех элементов (</a:t>
            </a:r>
            <a:r>
              <a:rPr lang="en-US" dirty="0" err="1"/>
              <a:t>HTMLElement</a:t>
            </a:r>
            <a:r>
              <a:rPr lang="en-US" dirty="0"/>
              <a:t>).</a:t>
            </a:r>
          </a:p>
          <a:p>
            <a:pPr algn="just"/>
            <a:r>
              <a:rPr lang="en-US" dirty="0"/>
              <a:t>…</a:t>
            </a:r>
            <a:r>
              <a:rPr lang="ru-RU" dirty="0"/>
              <a:t>и многие другие…</a:t>
            </a:r>
          </a:p>
          <a:p>
            <a:pPr marL="0" indent="0" algn="just">
              <a:buNone/>
            </a:pPr>
            <a:r>
              <a:rPr lang="ru-RU" dirty="0"/>
              <a:t>Например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 &lt;</a:t>
            </a:r>
            <a:r>
              <a:rPr lang="en-US" dirty="0"/>
              <a:t>input type="text" id="</a:t>
            </a:r>
            <a:r>
              <a:rPr lang="en-US" dirty="0" err="1"/>
              <a:t>elem</a:t>
            </a:r>
            <a:r>
              <a:rPr lang="en-US" dirty="0"/>
              <a:t>" value="</a:t>
            </a:r>
            <a:r>
              <a:rPr lang="ru-RU"/>
              <a:t>значение</a:t>
            </a:r>
            <a:r>
              <a:rPr lang="ru-RU" smtClean="0"/>
              <a:t>"&gt;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&lt;</a:t>
            </a:r>
            <a:r>
              <a:rPr lang="en-US" dirty="0"/>
              <a:t>script&gt;</a:t>
            </a:r>
          </a:p>
          <a:p>
            <a:pPr marL="0" indent="0" algn="just">
              <a:buNone/>
            </a:pPr>
            <a:r>
              <a:rPr lang="en-US" dirty="0"/>
              <a:t>  alert(</a:t>
            </a:r>
            <a:r>
              <a:rPr lang="en-US" dirty="0" err="1"/>
              <a:t>elem.type</a:t>
            </a:r>
            <a:r>
              <a:rPr lang="en-US" dirty="0"/>
              <a:t>); // "text"</a:t>
            </a:r>
          </a:p>
          <a:p>
            <a:pPr marL="0" indent="0" algn="just">
              <a:buNone/>
            </a:pPr>
            <a:r>
              <a:rPr lang="en-US" dirty="0"/>
              <a:t>  alert(elem.id); // "</a:t>
            </a:r>
            <a:r>
              <a:rPr lang="en-US" dirty="0" err="1"/>
              <a:t>elem</a:t>
            </a:r>
            <a:r>
              <a:rPr lang="en-US" dirty="0"/>
              <a:t>"</a:t>
            </a:r>
          </a:p>
          <a:p>
            <a:pPr marL="0" indent="0" algn="just">
              <a:buNone/>
            </a:pPr>
            <a:r>
              <a:rPr lang="en-US" dirty="0"/>
              <a:t>  alert(</a:t>
            </a:r>
            <a:r>
              <a:rPr lang="en-US" dirty="0" err="1"/>
              <a:t>elem.value</a:t>
            </a:r>
            <a:r>
              <a:rPr lang="en-US" dirty="0"/>
              <a:t>); // </a:t>
            </a:r>
            <a:r>
              <a:rPr lang="ru-RU" dirty="0"/>
              <a:t>значение</a:t>
            </a:r>
          </a:p>
          <a:p>
            <a:pPr marL="0" indent="0" algn="just">
              <a:buNone/>
            </a:pPr>
            <a:r>
              <a:rPr lang="ru-RU" dirty="0"/>
              <a:t>&lt;/</a:t>
            </a:r>
            <a:r>
              <a:rPr lang="en-US" dirty="0"/>
              <a:t>script&gt;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22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dirty="0"/>
              <a:t>Классы </a:t>
            </a:r>
            <a:r>
              <a:rPr lang="en-US" dirty="0"/>
              <a:t>DOM-</a:t>
            </a:r>
            <a:r>
              <a:rPr lang="ru-RU" dirty="0"/>
              <a:t>узлов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sz="2100" dirty="0"/>
              <a:t>У разных DOM-узлов могут быть разные свойства. Например, у узла, соответствующего тегу &lt;a&gt;, есть свойства, связанные со ссылками, а у соответствующего тегу &lt;</a:t>
            </a:r>
            <a:r>
              <a:rPr lang="ru-RU" sz="2100" dirty="0" err="1"/>
              <a:t>input</a:t>
            </a:r>
            <a:r>
              <a:rPr lang="ru-RU" sz="2100" dirty="0"/>
              <a:t>&gt; – свойства, связанные с полем ввода и т.д. Текстовые узлы отличаются от узлов-элементов. Но у них есть общие свойства и методы, потому что все классы DOM-узлов образуют единую иерархию</a:t>
            </a:r>
            <a:r>
              <a:rPr lang="ru-RU" sz="2100" dirty="0" smtClean="0"/>
              <a:t>.</a:t>
            </a:r>
          </a:p>
          <a:p>
            <a:pPr marL="0" indent="0" algn="just">
              <a:buNone/>
            </a:pPr>
            <a:r>
              <a:rPr lang="ru-RU" sz="2100" dirty="0"/>
              <a:t>	Каждый DOM-узел принадлежит соответствующему встроенному классу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 algn="just">
              <a:buNone/>
            </a:pPr>
            <a:r>
              <a:rPr lang="ru-RU" sz="2100" dirty="0" smtClean="0"/>
              <a:t>	Корнем </a:t>
            </a:r>
            <a:r>
              <a:rPr lang="ru-RU" sz="2100" dirty="0"/>
              <a:t>иерархии является </a:t>
            </a:r>
            <a:r>
              <a:rPr lang="ru-RU" sz="2100" dirty="0" err="1"/>
              <a:t>EventTarget</a:t>
            </a:r>
            <a:r>
              <a:rPr lang="ru-RU" sz="2100" dirty="0"/>
              <a:t>, от него наследует </a:t>
            </a:r>
            <a:r>
              <a:rPr lang="ru-RU" sz="2100" dirty="0" err="1"/>
              <a:t>Node</a:t>
            </a:r>
            <a:r>
              <a:rPr lang="ru-RU" sz="2100" dirty="0"/>
              <a:t> и остальные </a:t>
            </a:r>
            <a:r>
              <a:rPr lang="ru-RU" sz="2100" dirty="0" smtClean="0"/>
              <a:t>DOM-узлы.</a:t>
            </a:r>
          </a:p>
          <a:p>
            <a:pPr marL="0" indent="0" algn="just">
              <a:buNone/>
            </a:pPr>
            <a:r>
              <a:rPr lang="ru-RU" sz="2100" dirty="0"/>
              <a:t>	Существуют следующие классы:</a:t>
            </a:r>
          </a:p>
          <a:p>
            <a:pPr algn="just"/>
            <a:r>
              <a:rPr lang="ru-RU" sz="2100" dirty="0" err="1"/>
              <a:t>EventTarget</a:t>
            </a:r>
            <a:r>
              <a:rPr lang="ru-RU" sz="2100" dirty="0"/>
              <a:t> – это корневой «абстрактный» класс. Объекты этого класса никогда не создаются. Он служит основой, благодаря которой все DOM-узлы поддерживают так называемые «события», о которых мы поговорим позже.</a:t>
            </a:r>
          </a:p>
          <a:p>
            <a:pPr algn="just"/>
            <a:r>
              <a:rPr lang="ru-RU" sz="2100" dirty="0" err="1"/>
              <a:t>Node</a:t>
            </a:r>
            <a:r>
              <a:rPr lang="ru-RU" sz="2100" dirty="0"/>
              <a:t> – также является «абстрактным» классом, и служит основой для DOM-узлов. Он обеспечивает базовую функциональность: </a:t>
            </a:r>
            <a:r>
              <a:rPr lang="ru-RU" sz="2100" dirty="0" err="1"/>
              <a:t>parentNode</a:t>
            </a:r>
            <a:r>
              <a:rPr lang="ru-RU" sz="2100" dirty="0"/>
              <a:t>, </a:t>
            </a:r>
            <a:r>
              <a:rPr lang="ru-RU" sz="2100" dirty="0" err="1"/>
              <a:t>nextSibling</a:t>
            </a:r>
            <a:r>
              <a:rPr lang="ru-RU" sz="2100" dirty="0"/>
              <a:t>, </a:t>
            </a:r>
            <a:r>
              <a:rPr lang="ru-RU" sz="2100" dirty="0" err="1"/>
              <a:t>childNodes</a:t>
            </a:r>
            <a:r>
              <a:rPr lang="ru-RU" sz="2100" dirty="0"/>
              <a:t> и т.д. (это геттеры). Объекты класса </a:t>
            </a:r>
            <a:r>
              <a:rPr lang="ru-RU" sz="2100" dirty="0" err="1"/>
              <a:t>Node</a:t>
            </a:r>
            <a:r>
              <a:rPr lang="ru-RU" sz="2100" dirty="0"/>
              <a:t> никогда не создаются. Но есть определённые классы узлов, которые наследуют от него: </a:t>
            </a:r>
            <a:r>
              <a:rPr lang="ru-RU" sz="2100" dirty="0" err="1"/>
              <a:t>Text</a:t>
            </a:r>
            <a:r>
              <a:rPr lang="ru-RU" sz="2100" dirty="0"/>
              <a:t> – для текстовых узлов, </a:t>
            </a:r>
            <a:r>
              <a:rPr lang="ru-RU" sz="2100" dirty="0" err="1"/>
              <a:t>Element</a:t>
            </a:r>
            <a:r>
              <a:rPr lang="ru-RU" sz="2100" dirty="0"/>
              <a:t> – для узлов-элементов и более экзотический </a:t>
            </a:r>
            <a:r>
              <a:rPr lang="ru-RU" sz="2100" dirty="0" err="1"/>
              <a:t>Comment</a:t>
            </a:r>
            <a:r>
              <a:rPr lang="ru-RU" sz="2100" dirty="0"/>
              <a:t> – для узлов-комментариев.</a:t>
            </a:r>
          </a:p>
          <a:p>
            <a:pPr algn="just"/>
            <a:r>
              <a:rPr lang="ru-RU" sz="2100" dirty="0" err="1"/>
              <a:t>Element</a:t>
            </a:r>
            <a:r>
              <a:rPr lang="ru-RU" sz="2100" dirty="0"/>
              <a:t> – это базовый класс для DOM-элементов. Он обеспечивает навигацию на уровне элементов: </a:t>
            </a:r>
            <a:r>
              <a:rPr lang="ru-RU" sz="2100" dirty="0" err="1"/>
              <a:t>nextElementSibling</a:t>
            </a:r>
            <a:r>
              <a:rPr lang="ru-RU" sz="2100" dirty="0"/>
              <a:t>, </a:t>
            </a:r>
            <a:r>
              <a:rPr lang="ru-RU" sz="2100" dirty="0" err="1"/>
              <a:t>children</a:t>
            </a:r>
            <a:r>
              <a:rPr lang="ru-RU" sz="2100" dirty="0"/>
              <a:t> и методы поиска: </a:t>
            </a:r>
            <a:r>
              <a:rPr lang="ru-RU" sz="2100" dirty="0" err="1"/>
              <a:t>getElementsByTagName</a:t>
            </a:r>
            <a:r>
              <a:rPr lang="ru-RU" sz="2100" dirty="0"/>
              <a:t>, </a:t>
            </a:r>
            <a:r>
              <a:rPr lang="ru-RU" sz="2100" dirty="0" err="1"/>
              <a:t>querySelector</a:t>
            </a:r>
            <a:r>
              <a:rPr lang="ru-RU" sz="2100" dirty="0"/>
              <a:t>. Браузер поддерживает не только HTML, но также XML и SVG. Класс </a:t>
            </a:r>
            <a:r>
              <a:rPr lang="ru-RU" sz="2100" dirty="0" err="1"/>
              <a:t>Element</a:t>
            </a:r>
            <a:r>
              <a:rPr lang="ru-RU" sz="2100" dirty="0"/>
              <a:t> служит базой для следующих классов: </a:t>
            </a:r>
            <a:r>
              <a:rPr lang="ru-RU" sz="2100" dirty="0" err="1"/>
              <a:t>SVGElement</a:t>
            </a:r>
            <a:r>
              <a:rPr lang="ru-RU" sz="2100" dirty="0"/>
              <a:t>, </a:t>
            </a:r>
            <a:r>
              <a:rPr lang="ru-RU" sz="2100" dirty="0" err="1"/>
              <a:t>XMLElement</a:t>
            </a:r>
            <a:r>
              <a:rPr lang="ru-RU" sz="2100" dirty="0"/>
              <a:t> и </a:t>
            </a:r>
            <a:r>
              <a:rPr lang="ru-RU" sz="2100" dirty="0" err="1"/>
              <a:t>HTMLElement</a:t>
            </a:r>
            <a:r>
              <a:rPr lang="ru-RU" sz="2100" dirty="0"/>
              <a:t>.</a:t>
            </a:r>
          </a:p>
          <a:p>
            <a:pPr algn="just"/>
            <a:r>
              <a:rPr lang="ru-RU" sz="2100" dirty="0" err="1"/>
              <a:t>HTMLElement</a:t>
            </a:r>
            <a:r>
              <a:rPr lang="ru-RU" sz="2100" dirty="0"/>
              <a:t> – является базовым классом для всех остальных HTML-элементов. От него наследуют конкретные элементы:</a:t>
            </a:r>
          </a:p>
          <a:p>
            <a:pPr algn="just"/>
            <a:r>
              <a:rPr lang="ru-RU" sz="2100" dirty="0" err="1"/>
              <a:t>HTMLInputElement</a:t>
            </a:r>
            <a:r>
              <a:rPr lang="ru-RU" sz="2100" dirty="0"/>
              <a:t> – класс для тега &lt;</a:t>
            </a:r>
            <a:r>
              <a:rPr lang="ru-RU" sz="2100" dirty="0" err="1"/>
              <a:t>input</a:t>
            </a:r>
            <a:r>
              <a:rPr lang="ru-RU" sz="2100" dirty="0"/>
              <a:t>&gt;,</a:t>
            </a:r>
          </a:p>
          <a:p>
            <a:pPr algn="just"/>
            <a:r>
              <a:rPr lang="ru-RU" sz="2100" dirty="0" err="1"/>
              <a:t>HTMLBodyElement</a:t>
            </a:r>
            <a:r>
              <a:rPr lang="ru-RU" sz="2100" dirty="0"/>
              <a:t> – класс для тега &lt;</a:t>
            </a:r>
            <a:r>
              <a:rPr lang="ru-RU" sz="2100" dirty="0" err="1"/>
              <a:t>body</a:t>
            </a:r>
            <a:r>
              <a:rPr lang="ru-RU" sz="2100" dirty="0"/>
              <a:t>&gt;,</a:t>
            </a:r>
          </a:p>
          <a:p>
            <a:pPr algn="just"/>
            <a:r>
              <a:rPr lang="ru-RU" sz="2100" dirty="0" err="1"/>
              <a:t>HTMLAnchorElement</a:t>
            </a:r>
            <a:r>
              <a:rPr lang="ru-RU" sz="2100" dirty="0"/>
              <a:t> – класс для тега &lt;a&gt;,</a:t>
            </a:r>
          </a:p>
          <a:p>
            <a:pPr marL="0" indent="0" algn="just">
              <a:buNone/>
            </a:pPr>
            <a:r>
              <a:rPr lang="ru-RU" sz="2100" dirty="0"/>
              <a:t>…и </a:t>
            </a:r>
            <a:r>
              <a:rPr lang="ru-RU" sz="2100" dirty="0" err="1"/>
              <a:t>т.д</a:t>
            </a:r>
            <a:r>
              <a:rPr lang="ru-RU" sz="2100" dirty="0"/>
              <a:t>, каждому тегу соответствует свой класс, который предоставляет определённые свойства и методы.</a:t>
            </a:r>
          </a:p>
        </p:txBody>
      </p:sp>
    </p:spTree>
    <p:extLst>
      <p:ext uri="{BB962C8B-B14F-4D97-AF65-F5344CB8AC3E}">
        <p14:creationId xmlns:p14="http://schemas.microsoft.com/office/powerpoint/2010/main" val="29630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dirty="0"/>
              <a:t>Свойство «</a:t>
            </a:r>
            <a:r>
              <a:rPr lang="en-US" dirty="0" err="1"/>
              <a:t>nodeType</a:t>
            </a:r>
            <a:r>
              <a:rPr lang="en-US" dirty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Свойство </a:t>
            </a:r>
            <a:r>
              <a:rPr lang="ru-RU" dirty="0" err="1"/>
              <a:t>nodeType</a:t>
            </a:r>
            <a:r>
              <a:rPr lang="ru-RU" dirty="0"/>
              <a:t> предоставляет ещё один, «старомодный» способ узнать «тип» DOM-узла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Его </a:t>
            </a:r>
            <a:r>
              <a:rPr lang="ru-RU" dirty="0"/>
              <a:t>значением является цифра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err="1" smtClean="0"/>
              <a:t>elem.nodeType</a:t>
            </a:r>
            <a:r>
              <a:rPr lang="ru-RU" dirty="0" smtClean="0"/>
              <a:t> </a:t>
            </a:r>
            <a:r>
              <a:rPr lang="ru-RU" dirty="0"/>
              <a:t>== 1 для узлов-элементов,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err="1" smtClean="0"/>
              <a:t>elem.nodeType</a:t>
            </a:r>
            <a:r>
              <a:rPr lang="ru-RU" dirty="0" smtClean="0"/>
              <a:t> </a:t>
            </a:r>
            <a:r>
              <a:rPr lang="ru-RU" dirty="0"/>
              <a:t>== 3 для текстовых узлов,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err="1" smtClean="0"/>
              <a:t>elem.nodeType</a:t>
            </a:r>
            <a:r>
              <a:rPr lang="ru-RU" dirty="0" smtClean="0"/>
              <a:t> </a:t>
            </a:r>
            <a:r>
              <a:rPr lang="ru-RU" dirty="0"/>
              <a:t>== 9 для объектов документа</a:t>
            </a:r>
            <a:r>
              <a:rPr lang="ru-RU" dirty="0" smtClean="0"/>
              <a:t>,</a:t>
            </a:r>
          </a:p>
          <a:p>
            <a:pPr marL="0" indent="0" algn="just">
              <a:buNone/>
            </a:pPr>
            <a:r>
              <a:rPr lang="ru-RU" dirty="0"/>
              <a:t>	Например: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 &lt;</a:t>
            </a:r>
            <a:r>
              <a:rPr lang="en-US" dirty="0"/>
              <a:t>body&gt;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let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document.body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dirty="0"/>
              <a:t>посмотрим что это?</a:t>
            </a:r>
          </a:p>
          <a:p>
            <a:pPr marL="0" indent="0" algn="just">
              <a:buNone/>
            </a:pPr>
            <a:r>
              <a:rPr lang="ru-RU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alert(</a:t>
            </a:r>
            <a:r>
              <a:rPr lang="en-US" dirty="0" err="1" smtClean="0"/>
              <a:t>elem.nodeType</a:t>
            </a:r>
            <a:r>
              <a:rPr lang="en-US" dirty="0"/>
              <a:t>); // 1 =&gt; </a:t>
            </a:r>
            <a:r>
              <a:rPr lang="ru-RU" dirty="0"/>
              <a:t>элемент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  </a:t>
            </a:r>
            <a:r>
              <a:rPr lang="ru-RU" dirty="0" smtClean="0"/>
              <a:t>	// </a:t>
            </a:r>
            <a:r>
              <a:rPr lang="ru-RU" dirty="0"/>
              <a:t>и первый потомок...</a:t>
            </a:r>
          </a:p>
          <a:p>
            <a:pPr marL="0" indent="0" algn="just">
              <a:buNone/>
            </a:pPr>
            <a:r>
              <a:rPr lang="ru-RU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alert(</a:t>
            </a:r>
            <a:r>
              <a:rPr lang="en-US" dirty="0" err="1" smtClean="0"/>
              <a:t>elem.firstChild.nodeType</a:t>
            </a:r>
            <a:r>
              <a:rPr lang="en-US" dirty="0"/>
              <a:t>); // 3 =&gt; </a:t>
            </a:r>
            <a:r>
              <a:rPr lang="ru-RU" dirty="0"/>
              <a:t>текст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 </a:t>
            </a:r>
            <a:r>
              <a:rPr lang="ru-RU" dirty="0" smtClean="0"/>
              <a:t>	 </a:t>
            </a:r>
            <a:r>
              <a:rPr lang="ru-RU" dirty="0"/>
              <a:t>// для объекта </a:t>
            </a:r>
            <a:r>
              <a:rPr lang="en-US" dirty="0"/>
              <a:t>document </a:t>
            </a:r>
            <a:r>
              <a:rPr lang="ru-RU" dirty="0"/>
              <a:t>значение типа -- 9</a:t>
            </a:r>
          </a:p>
          <a:p>
            <a:pPr marL="0" indent="0" algn="just">
              <a:buNone/>
            </a:pPr>
            <a:r>
              <a:rPr lang="ru-RU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alert</a:t>
            </a:r>
            <a:r>
              <a:rPr lang="en-US" dirty="0"/>
              <a:t>( </a:t>
            </a:r>
            <a:r>
              <a:rPr lang="en-US" dirty="0" err="1"/>
              <a:t>document.nodeType</a:t>
            </a:r>
            <a:r>
              <a:rPr lang="en-US" dirty="0"/>
              <a:t> ); // 9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&lt;/</a:t>
            </a:r>
            <a:r>
              <a:rPr lang="en-US" dirty="0"/>
              <a:t>script&gt;</a:t>
            </a:r>
          </a:p>
          <a:p>
            <a:pPr marL="0" indent="0" algn="just">
              <a:buNone/>
            </a:pPr>
            <a:r>
              <a:rPr lang="en-US" dirty="0"/>
              <a:t>&lt;/body&gt;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22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dirty="0"/>
              <a:t>Тег: </a:t>
            </a:r>
            <a:r>
              <a:rPr lang="en-US" dirty="0" err="1"/>
              <a:t>nodeName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tagName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Получив </a:t>
            </a:r>
            <a:r>
              <a:rPr lang="en-US" dirty="0"/>
              <a:t>DOM-</a:t>
            </a:r>
            <a:r>
              <a:rPr lang="ru-RU" dirty="0"/>
              <a:t>узел, мы можем узнать имя его тега из свойств </a:t>
            </a:r>
            <a:r>
              <a:rPr lang="en-US" dirty="0" err="1"/>
              <a:t>nodeName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tagName</a:t>
            </a:r>
            <a:r>
              <a:rPr lang="en-US" dirty="0" smtClean="0"/>
              <a:t>:</a:t>
            </a: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	Например: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 </a:t>
            </a:r>
            <a:r>
              <a:rPr lang="ru-RU" dirty="0" smtClean="0"/>
              <a:t>	</a:t>
            </a:r>
            <a:r>
              <a:rPr lang="en-US" dirty="0" smtClean="0"/>
              <a:t>alert</a:t>
            </a:r>
            <a:r>
              <a:rPr lang="en-US" dirty="0"/>
              <a:t>( </a:t>
            </a:r>
            <a:r>
              <a:rPr lang="en-US" dirty="0" err="1"/>
              <a:t>document.body.nodeName</a:t>
            </a:r>
            <a:r>
              <a:rPr lang="en-US" dirty="0"/>
              <a:t> ); // BODY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alert</a:t>
            </a:r>
            <a:r>
              <a:rPr lang="en-US" dirty="0"/>
              <a:t>( </a:t>
            </a:r>
            <a:r>
              <a:rPr lang="en-US" dirty="0" err="1"/>
              <a:t>document.body.tagName</a:t>
            </a:r>
            <a:r>
              <a:rPr lang="en-US" dirty="0"/>
              <a:t> ); // </a:t>
            </a:r>
            <a:r>
              <a:rPr lang="en-US" dirty="0" smtClean="0"/>
              <a:t>BODY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	Есть ли какая-то разница между </a:t>
            </a:r>
            <a:r>
              <a:rPr lang="ru-RU" dirty="0" err="1"/>
              <a:t>tagName</a:t>
            </a:r>
            <a:r>
              <a:rPr lang="ru-RU" dirty="0"/>
              <a:t> и </a:t>
            </a:r>
            <a:r>
              <a:rPr lang="ru-RU" dirty="0" err="1"/>
              <a:t>nodeName</a:t>
            </a:r>
            <a:r>
              <a:rPr lang="ru-RU" dirty="0"/>
              <a:t>?</a:t>
            </a:r>
          </a:p>
          <a:p>
            <a:pPr marL="0" indent="0" algn="just">
              <a:buNone/>
            </a:pPr>
            <a:r>
              <a:rPr lang="ru-RU" dirty="0" smtClean="0"/>
              <a:t>	Да</a:t>
            </a:r>
            <a:r>
              <a:rPr lang="ru-RU" dirty="0"/>
              <a:t>, она отражена в названиях свойств, но не очевидна.</a:t>
            </a:r>
          </a:p>
          <a:p>
            <a:pPr algn="just"/>
            <a:r>
              <a:rPr lang="ru-RU" dirty="0" smtClean="0"/>
              <a:t>	Свойство </a:t>
            </a:r>
            <a:r>
              <a:rPr lang="ru-RU" dirty="0" err="1"/>
              <a:t>tagName</a:t>
            </a:r>
            <a:r>
              <a:rPr lang="ru-RU" dirty="0"/>
              <a:t> есть только у элементов </a:t>
            </a:r>
            <a:r>
              <a:rPr lang="ru-RU" dirty="0" err="1"/>
              <a:t>Element</a:t>
            </a:r>
            <a:r>
              <a:rPr lang="ru-RU" dirty="0"/>
              <a:t>.</a:t>
            </a:r>
          </a:p>
          <a:p>
            <a:pPr algn="just"/>
            <a:r>
              <a:rPr lang="ru-RU" dirty="0" smtClean="0"/>
              <a:t>	Свойство </a:t>
            </a:r>
            <a:r>
              <a:rPr lang="ru-RU" dirty="0" err="1"/>
              <a:t>nodeName</a:t>
            </a:r>
            <a:r>
              <a:rPr lang="ru-RU" dirty="0"/>
              <a:t> определено для любых узлов </a:t>
            </a:r>
            <a:r>
              <a:rPr lang="ru-RU" dirty="0" err="1"/>
              <a:t>Node</a:t>
            </a:r>
            <a:r>
              <a:rPr lang="ru-RU" dirty="0"/>
              <a:t>:</a:t>
            </a:r>
          </a:p>
          <a:p>
            <a:pPr algn="just"/>
            <a:r>
              <a:rPr lang="ru-RU" dirty="0" smtClean="0"/>
              <a:t>		для </a:t>
            </a:r>
            <a:r>
              <a:rPr lang="ru-RU" dirty="0"/>
              <a:t>элементов оно равно </a:t>
            </a:r>
            <a:r>
              <a:rPr lang="ru-RU" dirty="0" err="1"/>
              <a:t>tagName</a:t>
            </a:r>
            <a:r>
              <a:rPr lang="ru-RU" dirty="0"/>
              <a:t>.</a:t>
            </a:r>
          </a:p>
          <a:p>
            <a:pPr algn="just"/>
            <a:r>
              <a:rPr lang="ru-RU" dirty="0" smtClean="0"/>
              <a:t>		для </a:t>
            </a:r>
            <a:r>
              <a:rPr lang="ru-RU" dirty="0"/>
              <a:t>остальных типов узлов (текст, комментарий и т.д.) оно содержит строку с типом </a:t>
            </a:r>
            <a:r>
              <a:rPr lang="ru-RU" dirty="0" smtClean="0"/>
              <a:t>			узла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	Другими </a:t>
            </a:r>
            <a:r>
              <a:rPr lang="ru-RU" dirty="0"/>
              <a:t>словами, свойство </a:t>
            </a:r>
            <a:r>
              <a:rPr lang="ru-RU" dirty="0" err="1"/>
              <a:t>tagName</a:t>
            </a:r>
            <a:r>
              <a:rPr lang="ru-RU" dirty="0"/>
              <a:t> есть только у узлов-элементов (поскольку они происходят от класса </a:t>
            </a:r>
            <a:r>
              <a:rPr lang="ru-RU" dirty="0" err="1"/>
              <a:t>Element</a:t>
            </a:r>
            <a:r>
              <a:rPr lang="ru-RU" dirty="0"/>
              <a:t>), а </a:t>
            </a:r>
            <a:r>
              <a:rPr lang="ru-RU" dirty="0" err="1"/>
              <a:t>nodeName</a:t>
            </a:r>
            <a:r>
              <a:rPr lang="ru-RU" dirty="0"/>
              <a:t> может что-то сказать о других типах узлов.</a:t>
            </a:r>
          </a:p>
        </p:txBody>
      </p:sp>
    </p:spTree>
    <p:extLst>
      <p:ext uri="{BB962C8B-B14F-4D97-AF65-F5344CB8AC3E}">
        <p14:creationId xmlns:p14="http://schemas.microsoft.com/office/powerpoint/2010/main" val="322085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dirty="0" err="1"/>
              <a:t>innerHTML</a:t>
            </a:r>
            <a:r>
              <a:rPr lang="en-US" dirty="0"/>
              <a:t>: </a:t>
            </a:r>
            <a:r>
              <a:rPr lang="ru-RU" dirty="0"/>
              <a:t>содержимое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Свойство </a:t>
            </a:r>
            <a:r>
              <a:rPr lang="ru-RU" dirty="0" err="1"/>
              <a:t>innerHTML</a:t>
            </a:r>
            <a:r>
              <a:rPr lang="ru-RU" dirty="0"/>
              <a:t> позволяет получить HTML-содержимое элемента в виде строки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Мы </a:t>
            </a:r>
            <a:r>
              <a:rPr lang="ru-RU" dirty="0"/>
              <a:t>также можем изменять его. Это один из самых мощный способов менять содержимое на странице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Пример </a:t>
            </a:r>
            <a:r>
              <a:rPr lang="ru-RU" dirty="0"/>
              <a:t>ниже показывает содержимое </a:t>
            </a:r>
            <a:r>
              <a:rPr lang="ru-RU" dirty="0" err="1"/>
              <a:t>document.body</a:t>
            </a:r>
            <a:r>
              <a:rPr lang="ru-RU" dirty="0"/>
              <a:t>, а затем полностью заменяет его</a:t>
            </a:r>
            <a:r>
              <a:rPr lang="ru-RU" dirty="0" smtClean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pPr marL="0" indent="0" algn="just">
              <a:buNone/>
            </a:pPr>
            <a:r>
              <a:rPr lang="en-US" dirty="0"/>
              <a:t>  &lt;p&gt;</a:t>
            </a:r>
            <a:r>
              <a:rPr lang="ru-RU" dirty="0"/>
              <a:t>Параграф&lt;/</a:t>
            </a:r>
            <a:r>
              <a:rPr lang="en-US" dirty="0"/>
              <a:t>p&gt;</a:t>
            </a:r>
          </a:p>
          <a:p>
            <a:pPr marL="0" indent="0" algn="just">
              <a:buNone/>
            </a:pPr>
            <a:r>
              <a:rPr lang="en-US" dirty="0"/>
              <a:t>  &lt;div&gt;DIV&lt;/div</a:t>
            </a:r>
            <a:r>
              <a:rPr lang="en-US" dirty="0" smtClean="0"/>
              <a:t>&gt;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&lt;script&gt;</a:t>
            </a:r>
          </a:p>
          <a:p>
            <a:pPr marL="0" indent="0" algn="just">
              <a:buNone/>
            </a:pPr>
            <a:r>
              <a:rPr lang="en-US" dirty="0"/>
              <a:t>    alert( </a:t>
            </a:r>
            <a:r>
              <a:rPr lang="en-US" dirty="0" err="1"/>
              <a:t>document.body.innerHTML</a:t>
            </a:r>
            <a:r>
              <a:rPr lang="en-US" dirty="0"/>
              <a:t> ); // </a:t>
            </a:r>
            <a:r>
              <a:rPr lang="ru-RU" dirty="0"/>
              <a:t>читаем текущее содержимое</a:t>
            </a:r>
          </a:p>
          <a:p>
            <a:pPr marL="0" indent="0" algn="just">
              <a:buNone/>
            </a:pPr>
            <a:r>
              <a:rPr lang="ru-RU" dirty="0"/>
              <a:t>    </a:t>
            </a:r>
            <a:r>
              <a:rPr lang="en-US" dirty="0" err="1"/>
              <a:t>document.body.innerHTML</a:t>
            </a:r>
            <a:r>
              <a:rPr lang="en-US" dirty="0"/>
              <a:t> = '</a:t>
            </a:r>
            <a:r>
              <a:rPr lang="ru-RU" dirty="0"/>
              <a:t>Новый </a:t>
            </a:r>
            <a:r>
              <a:rPr lang="en-US" dirty="0"/>
              <a:t>BODY!'; // </a:t>
            </a:r>
            <a:r>
              <a:rPr lang="ru-RU" dirty="0"/>
              <a:t>заменяем содержимое</a:t>
            </a:r>
          </a:p>
          <a:p>
            <a:pPr marL="0" indent="0" algn="just">
              <a:buNone/>
            </a:pPr>
            <a:r>
              <a:rPr lang="ru-RU" dirty="0"/>
              <a:t>  &lt;/</a:t>
            </a:r>
            <a:r>
              <a:rPr lang="en-US" dirty="0"/>
              <a:t>script</a:t>
            </a:r>
            <a:r>
              <a:rPr lang="en-US" dirty="0" smtClean="0"/>
              <a:t>&gt;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&lt;/body&gt;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04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dirty="0" err="1"/>
              <a:t>outerHTML</a:t>
            </a:r>
            <a:r>
              <a:rPr lang="en-US" dirty="0"/>
              <a:t>: HTML </a:t>
            </a:r>
            <a:r>
              <a:rPr lang="ru-RU" dirty="0"/>
              <a:t>элемента целиком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Посмотрим </a:t>
            </a:r>
            <a:r>
              <a:rPr lang="ru-RU" dirty="0"/>
              <a:t>на пример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 &lt;</a:t>
            </a:r>
            <a:r>
              <a:rPr lang="en-US" dirty="0"/>
              <a:t>div id="</a:t>
            </a:r>
            <a:r>
              <a:rPr lang="en-US" dirty="0" err="1"/>
              <a:t>elem</a:t>
            </a:r>
            <a:r>
              <a:rPr lang="en-US" dirty="0"/>
              <a:t>"&gt;</a:t>
            </a:r>
            <a:r>
              <a:rPr lang="ru-RU" dirty="0"/>
              <a:t>Привет &lt;</a:t>
            </a:r>
            <a:r>
              <a:rPr lang="en-US" dirty="0"/>
              <a:t>b&gt;</a:t>
            </a:r>
            <a:r>
              <a:rPr lang="ru-RU" dirty="0"/>
              <a:t>Мир&lt;/</a:t>
            </a:r>
            <a:r>
              <a:rPr lang="en-US" dirty="0"/>
              <a:t>b&gt;&lt;/div</a:t>
            </a:r>
            <a:r>
              <a:rPr lang="en-US" dirty="0" smtClean="0"/>
              <a:t>&gt;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&lt;script&gt;</a:t>
            </a:r>
          </a:p>
          <a:p>
            <a:pPr marL="0" indent="0" algn="just">
              <a:buNone/>
            </a:pPr>
            <a:r>
              <a:rPr lang="en-US" dirty="0"/>
              <a:t>  alert(</a:t>
            </a:r>
            <a:r>
              <a:rPr lang="en-US" dirty="0" err="1"/>
              <a:t>elem.outerHTML</a:t>
            </a:r>
            <a:r>
              <a:rPr lang="en-US" dirty="0"/>
              <a:t>); // &lt;div id="</a:t>
            </a:r>
            <a:r>
              <a:rPr lang="en-US" dirty="0" err="1"/>
              <a:t>elem</a:t>
            </a:r>
            <a:r>
              <a:rPr lang="en-US" dirty="0"/>
              <a:t>"&gt;</a:t>
            </a:r>
            <a:r>
              <a:rPr lang="ru-RU" dirty="0"/>
              <a:t>Привет &lt;</a:t>
            </a:r>
            <a:r>
              <a:rPr lang="en-US" dirty="0"/>
              <a:t>b&gt;</a:t>
            </a:r>
            <a:r>
              <a:rPr lang="ru-RU" dirty="0"/>
              <a:t>Мир&lt;/</a:t>
            </a:r>
            <a:r>
              <a:rPr lang="en-US" dirty="0"/>
              <a:t>b&gt;&lt;/div&gt;</a:t>
            </a:r>
          </a:p>
          <a:p>
            <a:pPr marL="0" indent="0" algn="just">
              <a:buNone/>
            </a:pPr>
            <a:r>
              <a:rPr lang="en-US" dirty="0"/>
              <a:t>&lt;/script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	Будьте осторожны: в отличие от </a:t>
            </a:r>
            <a:r>
              <a:rPr lang="ru-RU" dirty="0" err="1"/>
              <a:t>innerHTML</a:t>
            </a:r>
            <a:r>
              <a:rPr lang="ru-RU" dirty="0"/>
              <a:t>, запись в </a:t>
            </a:r>
            <a:r>
              <a:rPr lang="ru-RU" dirty="0" err="1"/>
              <a:t>outerHTML</a:t>
            </a:r>
            <a:r>
              <a:rPr lang="ru-RU" dirty="0"/>
              <a:t> не изменяет элемент. Вместо этого элемент заменяется целиком во внешнем контексте.</a:t>
            </a:r>
          </a:p>
        </p:txBody>
      </p:sp>
    </p:spTree>
    <p:extLst>
      <p:ext uri="{BB962C8B-B14F-4D97-AF65-F5344CB8AC3E}">
        <p14:creationId xmlns:p14="http://schemas.microsoft.com/office/powerpoint/2010/main" val="328755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21102"/>
          </a:xfrm>
        </p:spPr>
        <p:txBody>
          <a:bodyPr/>
          <a:lstStyle/>
          <a:p>
            <a:pPr algn="ctr"/>
            <a:r>
              <a:rPr lang="en-US" sz="3600" dirty="0" err="1"/>
              <a:t>nodeValue</a:t>
            </a:r>
            <a:r>
              <a:rPr lang="en-US" sz="3600" dirty="0"/>
              <a:t>/data: </a:t>
            </a:r>
            <a:r>
              <a:rPr lang="ru-RU" sz="3600" dirty="0"/>
              <a:t>содержимое текстового узла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1103"/>
            <a:ext cx="12192000" cy="623689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	Свойство </a:t>
            </a:r>
            <a:r>
              <a:rPr lang="ru-RU" dirty="0" err="1"/>
              <a:t>innerHTML</a:t>
            </a:r>
            <a:r>
              <a:rPr lang="ru-RU" dirty="0"/>
              <a:t> есть только у узлов-элементов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У </a:t>
            </a:r>
            <a:r>
              <a:rPr lang="ru-RU" dirty="0"/>
              <a:t>других типов узлов, в частности, у текстовых, есть свои аналоги: свойства </a:t>
            </a:r>
            <a:r>
              <a:rPr lang="ru-RU" dirty="0" err="1"/>
              <a:t>nodeValue</a:t>
            </a:r>
            <a:r>
              <a:rPr lang="ru-RU" dirty="0"/>
              <a:t> и </a:t>
            </a:r>
            <a:r>
              <a:rPr lang="ru-RU" dirty="0" err="1"/>
              <a:t>data</a:t>
            </a:r>
            <a:r>
              <a:rPr lang="ru-RU" dirty="0"/>
              <a:t>. Эти свойства очень похожи при использовании, есть лишь небольшие различия в спецификации. Мы будем использовать </a:t>
            </a:r>
            <a:r>
              <a:rPr lang="ru-RU" dirty="0" err="1"/>
              <a:t>data</a:t>
            </a:r>
            <a:r>
              <a:rPr lang="ru-RU" dirty="0"/>
              <a:t>, потому что оно короче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	Прочитаем содержимое текстового узла и комментария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&lt;</a:t>
            </a:r>
            <a:r>
              <a:rPr lang="en-US" dirty="0"/>
              <a:t>body&gt;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ru-RU" dirty="0"/>
              <a:t>Привет</a:t>
            </a:r>
          </a:p>
          <a:p>
            <a:pPr marL="0" indent="0" algn="just">
              <a:buNone/>
            </a:pPr>
            <a:r>
              <a:rPr lang="ru-RU" dirty="0"/>
              <a:t>  &lt;!-- Комментарий --&gt;</a:t>
            </a:r>
          </a:p>
          <a:p>
            <a:pPr marL="0" indent="0" algn="just">
              <a:buNone/>
            </a:pPr>
            <a:r>
              <a:rPr lang="ru-RU" dirty="0"/>
              <a:t>  &lt;</a:t>
            </a:r>
            <a:r>
              <a:rPr lang="en-US" dirty="0"/>
              <a:t>script&gt;</a:t>
            </a:r>
          </a:p>
          <a:p>
            <a:pPr marL="0" indent="0" algn="just">
              <a:buNone/>
            </a:pPr>
            <a:r>
              <a:rPr lang="en-US" dirty="0"/>
              <a:t>    let text = </a:t>
            </a:r>
            <a:r>
              <a:rPr lang="en-US" dirty="0" err="1"/>
              <a:t>document.body.firstChild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/>
              <a:t>    alert(</a:t>
            </a:r>
            <a:r>
              <a:rPr lang="en-US" dirty="0" err="1"/>
              <a:t>text.data</a:t>
            </a:r>
            <a:r>
              <a:rPr lang="en-US" dirty="0"/>
              <a:t>); // </a:t>
            </a:r>
            <a:r>
              <a:rPr lang="ru-RU" dirty="0"/>
              <a:t>Привет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    </a:t>
            </a:r>
            <a:r>
              <a:rPr lang="en-US" dirty="0"/>
              <a:t>let comment = </a:t>
            </a:r>
            <a:r>
              <a:rPr lang="en-US" dirty="0" err="1"/>
              <a:t>text.nextSibling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/>
              <a:t>    alert(</a:t>
            </a:r>
            <a:r>
              <a:rPr lang="en-US" dirty="0" err="1"/>
              <a:t>comment.data</a:t>
            </a:r>
            <a:r>
              <a:rPr lang="en-US" dirty="0"/>
              <a:t>); // </a:t>
            </a:r>
            <a:r>
              <a:rPr lang="ru-RU" dirty="0"/>
              <a:t>Комментарий</a:t>
            </a:r>
          </a:p>
          <a:p>
            <a:pPr marL="0" indent="0" algn="just">
              <a:buNone/>
            </a:pPr>
            <a:r>
              <a:rPr lang="ru-RU" dirty="0"/>
              <a:t>  &lt;/</a:t>
            </a:r>
            <a:r>
              <a:rPr lang="en-US" dirty="0"/>
              <a:t>script&gt;</a:t>
            </a:r>
          </a:p>
          <a:p>
            <a:pPr marL="0" indent="0" algn="just">
              <a:buNone/>
            </a:pPr>
            <a:r>
              <a:rPr lang="en-US" dirty="0"/>
              <a:t>&lt;/body&gt;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52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dirty="0" err="1"/>
              <a:t>textContent</a:t>
            </a:r>
            <a:r>
              <a:rPr lang="en-US" dirty="0"/>
              <a:t>: </a:t>
            </a:r>
            <a:r>
              <a:rPr lang="ru-RU" dirty="0"/>
              <a:t>просто текст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Свойство </a:t>
            </a:r>
            <a:r>
              <a:rPr lang="ru-RU" dirty="0" err="1"/>
              <a:t>textContent</a:t>
            </a:r>
            <a:r>
              <a:rPr lang="ru-RU" dirty="0"/>
              <a:t> предоставляет доступ к тексту внутри элемента за вычетом всех &lt;тегов</a:t>
            </a:r>
            <a:r>
              <a:rPr lang="ru-RU" dirty="0" smtClean="0"/>
              <a:t>&gt;.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Например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 &lt;</a:t>
            </a:r>
            <a:r>
              <a:rPr lang="ru-RU" dirty="0" err="1"/>
              <a:t>div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="</a:t>
            </a:r>
            <a:r>
              <a:rPr lang="ru-RU" dirty="0" err="1"/>
              <a:t>news</a:t>
            </a:r>
            <a:r>
              <a:rPr lang="ru-RU" dirty="0"/>
              <a:t>"&gt;</a:t>
            </a:r>
          </a:p>
          <a:p>
            <a:pPr marL="0" indent="0" algn="just">
              <a:buNone/>
            </a:pPr>
            <a:r>
              <a:rPr lang="ru-RU" dirty="0"/>
              <a:t>  &lt;h1&gt;Срочно в номер!&lt;/h1&gt;</a:t>
            </a:r>
          </a:p>
          <a:p>
            <a:pPr marL="0" indent="0" algn="just">
              <a:buNone/>
            </a:pPr>
            <a:r>
              <a:rPr lang="ru-RU" dirty="0"/>
              <a:t>  &lt;p&gt;Марсиане атаковали человечество!&lt;/p&gt;</a:t>
            </a:r>
          </a:p>
          <a:p>
            <a:pPr marL="0" indent="0" algn="just">
              <a:buNone/>
            </a:pPr>
            <a:r>
              <a:rPr lang="ru-RU" dirty="0"/>
              <a:t>&lt;/</a:t>
            </a:r>
            <a:r>
              <a:rPr lang="ru-RU" dirty="0" err="1"/>
              <a:t>div</a:t>
            </a:r>
            <a:r>
              <a:rPr lang="ru-RU" dirty="0" smtClean="0"/>
              <a:t>&gt;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&lt;</a:t>
            </a:r>
            <a:r>
              <a:rPr lang="ru-RU" dirty="0" err="1"/>
              <a:t>script</a:t>
            </a:r>
            <a:r>
              <a:rPr lang="ru-RU" dirty="0"/>
              <a:t>&gt;</a:t>
            </a:r>
          </a:p>
          <a:p>
            <a:pPr marL="0" indent="0" algn="just">
              <a:buNone/>
            </a:pPr>
            <a:r>
              <a:rPr lang="ru-RU" dirty="0"/>
              <a:t>  // Срочно в номер! Марсиане атаковали человечество!</a:t>
            </a:r>
          </a:p>
          <a:p>
            <a:pPr marL="0" indent="0" algn="just">
              <a:buNone/>
            </a:pPr>
            <a:r>
              <a:rPr lang="ru-RU" dirty="0"/>
              <a:t>  </a:t>
            </a:r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news.textContent</a:t>
            </a:r>
            <a:r>
              <a:rPr lang="ru-RU" dirty="0"/>
              <a:t>);</a:t>
            </a:r>
          </a:p>
          <a:p>
            <a:pPr marL="0" indent="0" algn="just">
              <a:buNone/>
            </a:pPr>
            <a:r>
              <a:rPr lang="ru-RU" dirty="0"/>
              <a:t>&lt;/</a:t>
            </a:r>
            <a:r>
              <a:rPr lang="ru-RU" dirty="0" err="1"/>
              <a:t>script</a:t>
            </a:r>
            <a:r>
              <a:rPr lang="ru-RU" dirty="0" smtClean="0"/>
              <a:t>&gt;</a:t>
            </a:r>
          </a:p>
          <a:p>
            <a:pPr marL="0" indent="0" algn="just">
              <a:buNone/>
            </a:pPr>
            <a:r>
              <a:rPr lang="ru-RU" dirty="0" smtClean="0"/>
              <a:t>	Намного </a:t>
            </a:r>
            <a:r>
              <a:rPr lang="ru-RU" dirty="0"/>
              <a:t>полезнее возможность записывать текст в </a:t>
            </a:r>
            <a:r>
              <a:rPr lang="ru-RU" dirty="0" err="1"/>
              <a:t>textContent</a:t>
            </a:r>
            <a:r>
              <a:rPr lang="ru-RU" dirty="0"/>
              <a:t>, т.к. позволяет писать текст «безопасным способом».</a:t>
            </a:r>
          </a:p>
        </p:txBody>
      </p:sp>
    </p:spTree>
    <p:extLst>
      <p:ext uri="{BB962C8B-B14F-4D97-AF65-F5344CB8AC3E}">
        <p14:creationId xmlns:p14="http://schemas.microsoft.com/office/powerpoint/2010/main" val="23484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dirty="0"/>
              <a:t>Свойство «</a:t>
            </a:r>
            <a:r>
              <a:rPr lang="en-US" dirty="0"/>
              <a:t>hidden»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Атрибут </a:t>
            </a:r>
            <a:r>
              <a:rPr lang="ru-RU" dirty="0"/>
              <a:t>и DOM-свойство «</a:t>
            </a:r>
            <a:r>
              <a:rPr lang="ru-RU" dirty="0" err="1"/>
              <a:t>hidden</a:t>
            </a:r>
            <a:r>
              <a:rPr lang="ru-RU" dirty="0"/>
              <a:t>» указывает на то, видим ли мы элемент или нет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Мы </a:t>
            </a:r>
            <a:r>
              <a:rPr lang="ru-RU" dirty="0"/>
              <a:t>можем использовать его в HTML или назначать при помощи </a:t>
            </a:r>
            <a:r>
              <a:rPr lang="ru-RU" dirty="0" err="1"/>
              <a:t>JavaScript</a:t>
            </a:r>
            <a:r>
              <a:rPr lang="ru-RU" dirty="0"/>
              <a:t>, как в примере </a:t>
            </a:r>
            <a:r>
              <a:rPr lang="ru-RU" dirty="0" smtClean="0"/>
              <a:t>ниже: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en-US" dirty="0"/>
              <a:t>&lt;div&gt;</a:t>
            </a:r>
            <a:r>
              <a:rPr lang="ru-RU" dirty="0"/>
              <a:t>Оба тега </a:t>
            </a:r>
            <a:r>
              <a:rPr lang="en-US" dirty="0"/>
              <a:t>DIV </a:t>
            </a:r>
            <a:r>
              <a:rPr lang="ru-RU" dirty="0"/>
              <a:t>внизу невидимы&lt;/</a:t>
            </a:r>
            <a:r>
              <a:rPr lang="en-US" dirty="0"/>
              <a:t>div</a:t>
            </a:r>
            <a:r>
              <a:rPr lang="en-US" dirty="0" smtClean="0"/>
              <a:t>&gt;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&lt;div hidden&gt;</a:t>
            </a:r>
            <a:r>
              <a:rPr lang="ru-RU" dirty="0"/>
              <a:t>С атрибутом "</a:t>
            </a:r>
            <a:r>
              <a:rPr lang="en-US" dirty="0"/>
              <a:t>hidden"&lt;/div</a:t>
            </a:r>
            <a:r>
              <a:rPr lang="en-US" dirty="0" smtClean="0"/>
              <a:t>&gt;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&lt;div id="</a:t>
            </a:r>
            <a:r>
              <a:rPr lang="en-US" dirty="0" err="1"/>
              <a:t>elem</a:t>
            </a:r>
            <a:r>
              <a:rPr lang="en-US" dirty="0"/>
              <a:t>"&gt;</a:t>
            </a:r>
            <a:r>
              <a:rPr lang="ru-RU" dirty="0"/>
              <a:t>С назначенным </a:t>
            </a:r>
            <a:r>
              <a:rPr lang="en-US" dirty="0"/>
              <a:t>JavaScript </a:t>
            </a:r>
            <a:r>
              <a:rPr lang="ru-RU" dirty="0"/>
              <a:t>свойством "</a:t>
            </a:r>
            <a:r>
              <a:rPr lang="en-US" dirty="0"/>
              <a:t>hidden"&lt;/div</a:t>
            </a:r>
            <a:r>
              <a:rPr lang="en-US" dirty="0" smtClean="0"/>
              <a:t>&gt;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&lt;script&gt;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dirty="0" err="1"/>
              <a:t>elem.hidden</a:t>
            </a:r>
            <a:r>
              <a:rPr lang="en-US" dirty="0"/>
              <a:t> = true;</a:t>
            </a:r>
          </a:p>
          <a:p>
            <a:pPr marL="0" indent="0" algn="just">
              <a:buNone/>
            </a:pPr>
            <a:r>
              <a:rPr lang="en-US" dirty="0"/>
              <a:t>&lt;/script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	Мигающий элемент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 &lt;</a:t>
            </a:r>
            <a:r>
              <a:rPr lang="en-US" dirty="0"/>
              <a:t>div id="</a:t>
            </a:r>
            <a:r>
              <a:rPr lang="en-US" dirty="0" err="1"/>
              <a:t>elem</a:t>
            </a:r>
            <a:r>
              <a:rPr lang="en-US" dirty="0"/>
              <a:t>"&gt;</a:t>
            </a:r>
            <a:r>
              <a:rPr lang="ru-RU" dirty="0"/>
              <a:t>Мигающий элемент&lt;/</a:t>
            </a:r>
            <a:r>
              <a:rPr lang="en-US" dirty="0"/>
              <a:t>div</a:t>
            </a:r>
            <a:r>
              <a:rPr lang="en-US" dirty="0" smtClean="0"/>
              <a:t>&gt;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&lt;script&gt;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dirty="0" err="1"/>
              <a:t>setInterval</a:t>
            </a:r>
            <a:r>
              <a:rPr lang="en-US" dirty="0"/>
              <a:t>(() =&gt; </a:t>
            </a:r>
            <a:r>
              <a:rPr lang="en-US" dirty="0" err="1"/>
              <a:t>elem.hidden</a:t>
            </a:r>
            <a:r>
              <a:rPr lang="en-US" dirty="0"/>
              <a:t> = !</a:t>
            </a:r>
            <a:r>
              <a:rPr lang="en-US" dirty="0" err="1"/>
              <a:t>elem.hidden</a:t>
            </a:r>
            <a:r>
              <a:rPr lang="en-US" dirty="0"/>
              <a:t>, 1000);</a:t>
            </a:r>
          </a:p>
          <a:p>
            <a:pPr marL="0" indent="0" algn="just">
              <a:buNone/>
            </a:pPr>
            <a:r>
              <a:rPr lang="en-US" dirty="0"/>
              <a:t>&lt;/script&gt;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53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48</Words>
  <Application>Microsoft Office PowerPoint</Application>
  <PresentationFormat>Широкоэкранный</PresentationFormat>
  <Paragraphs>122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Свойства узлов: тип, тег и содержимое</vt:lpstr>
      <vt:lpstr>Классы DOM-узлов</vt:lpstr>
      <vt:lpstr>Свойство «nodeType»</vt:lpstr>
      <vt:lpstr>Тег: nodeName и tagName</vt:lpstr>
      <vt:lpstr>innerHTML: содержимое элемента</vt:lpstr>
      <vt:lpstr>outerHTML: HTML элемента целиком</vt:lpstr>
      <vt:lpstr>nodeValue/data: содержимое текстового узла</vt:lpstr>
      <vt:lpstr>textContent: просто текст</vt:lpstr>
      <vt:lpstr>Свойство «hidden»</vt:lpstr>
      <vt:lpstr>Другие свойства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Поиск: getElement*, querySelector*</dc:title>
  <dc:creator>gothic555555@mail.ru</dc:creator>
  <cp:lastModifiedBy>gothic555555@mail.ru</cp:lastModifiedBy>
  <cp:revision>3</cp:revision>
  <dcterms:created xsi:type="dcterms:W3CDTF">2019-10-23T08:16:39Z</dcterms:created>
  <dcterms:modified xsi:type="dcterms:W3CDTF">2019-10-23T08:43:40Z</dcterms:modified>
</cp:coreProperties>
</file>