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2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38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0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6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4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6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1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86D05F-9558-4CC7-BEA1-BC98D22D330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7D6A-9749-4F99-AE8E-726D31203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80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javascript.ru/browser-environment#dom-document-object-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browser-environment#bom-browser-object-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5048" y="3295290"/>
            <a:ext cx="7772400" cy="1618264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Браузерное</a:t>
            </a:r>
            <a:r>
              <a:rPr lang="ru-RU" b="1" dirty="0"/>
              <a:t> окружение, спецификации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36566"/>
            <a:ext cx="5512130" cy="1121434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404" y="0"/>
            <a:ext cx="9720072" cy="12680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linkClick r:id="rId2"/>
              </a:rPr>
              <a:t>DOM (Document Object Model)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26543"/>
            <a:ext cx="12192000" cy="58314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err="1" smtClean="0"/>
              <a:t>Document</a:t>
            </a:r>
            <a:r>
              <a:rPr lang="ru-RU" sz="2400" dirty="0" smtClean="0"/>
              <a:t> 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err="1"/>
              <a:t>Model</a:t>
            </a:r>
            <a:r>
              <a:rPr lang="ru-RU" sz="2400" dirty="0"/>
              <a:t>, сокращённо DOM – объектная модель документа, которая представляет все содержимое страницы в виде объектов, которые можно менять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	Объект </a:t>
            </a:r>
            <a:r>
              <a:rPr lang="en-US" sz="2400" dirty="0" smtClean="0"/>
              <a:t>document </a:t>
            </a:r>
            <a:r>
              <a:rPr lang="ru-RU" sz="2400" dirty="0"/>
              <a:t>– основная «входная точка». С его помощью мы можем что-то создавать или менять на странице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Например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599" y="4832679"/>
            <a:ext cx="5038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524" y="0"/>
            <a:ext cx="9720072" cy="11473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linkClick r:id="rId2"/>
              </a:rPr>
              <a:t>BOM (Browser Object Model)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3411"/>
            <a:ext cx="12192000" cy="587458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Объектная </a:t>
            </a:r>
            <a:r>
              <a:rPr lang="ru-RU" dirty="0"/>
              <a:t>модель браузера (</a:t>
            </a:r>
            <a:r>
              <a:rPr lang="ru-RU" dirty="0" err="1"/>
              <a:t>Browser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BOM) – это дополнительные объекты, предоставляемые браузером (окружением), чтобы работать со всем, кроме документа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 smtClean="0"/>
              <a:t>Например:</a:t>
            </a:r>
          </a:p>
          <a:p>
            <a:pPr marL="0" indent="0" algn="just">
              <a:buNone/>
            </a:pPr>
            <a:r>
              <a:rPr lang="ru-RU" dirty="0"/>
              <a:t>	Объект </a:t>
            </a:r>
            <a:r>
              <a:rPr lang="ru-RU" dirty="0" err="1"/>
              <a:t>navigator</a:t>
            </a:r>
            <a:r>
              <a:rPr lang="ru-RU" dirty="0"/>
              <a:t> даёт информацию о самом браузере и операционной системе. Среди множества его свойств самыми известными являются: </a:t>
            </a:r>
            <a:r>
              <a:rPr lang="ru-RU" dirty="0" err="1"/>
              <a:t>navigator.userAgent</a:t>
            </a:r>
            <a:r>
              <a:rPr lang="ru-RU" dirty="0"/>
              <a:t> – информация о текущем браузере, и </a:t>
            </a:r>
            <a:r>
              <a:rPr lang="ru-RU" dirty="0" err="1"/>
              <a:t>navigator.platform</a:t>
            </a:r>
            <a:r>
              <a:rPr lang="ru-RU" dirty="0"/>
              <a:t> – информация о платформе (может помочь в понимании того, в какой ОС открыт браузер – </a:t>
            </a:r>
            <a:r>
              <a:rPr lang="ru-RU" dirty="0" err="1"/>
              <a:t>Windows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/</a:t>
            </a:r>
            <a:r>
              <a:rPr lang="ru-RU" dirty="0" err="1"/>
              <a:t>Mac</a:t>
            </a:r>
            <a:r>
              <a:rPr lang="ru-RU" dirty="0"/>
              <a:t> и так </a:t>
            </a:r>
            <a:r>
              <a:rPr lang="ru-RU" dirty="0" smtClean="0"/>
              <a:t>далее).</a:t>
            </a:r>
          </a:p>
          <a:p>
            <a:pPr marL="0" indent="0" algn="just">
              <a:buNone/>
            </a:pPr>
            <a:r>
              <a:rPr lang="ru-RU" dirty="0" smtClean="0"/>
              <a:t>	Объект </a:t>
            </a:r>
            <a:r>
              <a:rPr lang="ru-RU" dirty="0" err="1"/>
              <a:t>location</a:t>
            </a:r>
            <a:r>
              <a:rPr lang="ru-RU" dirty="0"/>
              <a:t> позволяет получить текущий URL и перенаправить браузер по новому </a:t>
            </a:r>
            <a:r>
              <a:rPr lang="ru-RU" dirty="0" smtClean="0"/>
              <a:t>адресу.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35" y="5400137"/>
            <a:ext cx="7077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39" y="0"/>
            <a:ext cx="9720072" cy="931653"/>
          </a:xfrm>
        </p:spPr>
        <p:txBody>
          <a:bodyPr/>
          <a:lstStyle/>
          <a:p>
            <a:pPr algn="ctr"/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31654"/>
            <a:ext cx="12192000" cy="592634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Говоря </a:t>
            </a:r>
            <a:r>
              <a:rPr lang="ru-RU" dirty="0"/>
              <a:t>о стандартах, у нас есть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Спецификация </a:t>
            </a:r>
            <a:r>
              <a:rPr lang="ru-RU" dirty="0"/>
              <a:t>DOM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описывает </a:t>
            </a:r>
            <a:r>
              <a:rPr lang="ru-RU" dirty="0"/>
              <a:t>структуру документа, манипуляции с контентом и события, подробнее на https://dom.spec.whatwg.org.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Спецификация </a:t>
            </a:r>
            <a:r>
              <a:rPr lang="ru-RU" dirty="0"/>
              <a:t>CSSOM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Описывает </a:t>
            </a:r>
            <a:r>
              <a:rPr lang="ru-RU" dirty="0"/>
              <a:t>файлы стилей, правила написания стилей и манипуляций с ними, а также то, как это всё связано со </a:t>
            </a:r>
            <a:r>
              <a:rPr lang="ru-RU" dirty="0" smtClean="0"/>
              <a:t>страницей.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Спецификация </a:t>
            </a:r>
            <a:r>
              <a:rPr lang="ru-RU" dirty="0" smtClean="0"/>
              <a:t>HTML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Описывает </a:t>
            </a:r>
            <a:r>
              <a:rPr lang="ru-RU" dirty="0"/>
              <a:t>язык HTML (например, теги) и BOM (объектную модель браузера) – разные функции браузера: </a:t>
            </a:r>
            <a:r>
              <a:rPr lang="ru-RU" dirty="0" err="1"/>
              <a:t>setTimeout</a:t>
            </a:r>
            <a:r>
              <a:rPr lang="ru-RU" dirty="0"/>
              <a:t>, </a:t>
            </a:r>
            <a:r>
              <a:rPr lang="ru-RU" dirty="0" err="1"/>
              <a:t>alert</a:t>
            </a:r>
            <a:r>
              <a:rPr lang="ru-RU" dirty="0"/>
              <a:t>, </a:t>
            </a:r>
            <a:r>
              <a:rPr lang="ru-RU" dirty="0" err="1"/>
              <a:t>location</a:t>
            </a:r>
            <a:r>
              <a:rPr lang="ru-RU" dirty="0"/>
              <a:t> и так далее, подробнее на https://html.spec.whatwg.org. Тут берётся за основу спецификация DOM и расширяется дополнительными свойствами и методами.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Кроме </a:t>
            </a:r>
            <a:r>
              <a:rPr lang="ru-RU" dirty="0"/>
              <a:t>того, некоторые классы описаны отдельно на https://spec.whatwg.org</a:t>
            </a:r>
            <a:r>
              <a:rPr lang="ru-RU" dirty="0" smtClean="0"/>
              <a:t>/.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Пожалуйста</a:t>
            </a:r>
            <a:r>
              <a:rPr lang="ru-RU" dirty="0"/>
              <a:t>, заметьте для себя эти ссылки, так как по ним содержится очень много информации, которую невозможно изучить полностью и держать в уме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Когда </a:t>
            </a:r>
            <a:r>
              <a:rPr lang="ru-RU" dirty="0"/>
              <a:t>вам нужно будет прочитать о каком-то свойстве или методе, справочник на сайте </a:t>
            </a:r>
            <a:r>
              <a:rPr lang="ru-RU" dirty="0" err="1"/>
              <a:t>Mozilla</a:t>
            </a:r>
            <a:r>
              <a:rPr lang="ru-RU" dirty="0"/>
              <a:t> https://developer.mozilla.org/ru/search тоже очень хороший ресурс, хотя ничто не сравнится с чтением спецификации: она сложная и объёмная, но сделает ваши знания максимально полными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Для </a:t>
            </a:r>
            <a:r>
              <a:rPr lang="ru-RU" dirty="0"/>
              <a:t>поиска чего-либо обычно удобно использовать интернет-поиск со словами «WHATWG [термин]» или «MDN [термин]», например https://google.com?q=whatwg+localstorage, https://google.com?q=mdn+localstorage.</a:t>
            </a:r>
          </a:p>
        </p:txBody>
      </p:sp>
    </p:spTree>
    <p:extLst>
      <p:ext uri="{BB962C8B-B14F-4D97-AF65-F5344CB8AC3E}">
        <p14:creationId xmlns:p14="http://schemas.microsoft.com/office/powerpoint/2010/main" val="32773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21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Браузерное окружение, спецификации </vt:lpstr>
      <vt:lpstr>DOM (Document Object Model) </vt:lpstr>
      <vt:lpstr>BOM (Browser Object Model) </vt:lpstr>
      <vt:lpstr>итого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Браузерное окружение, спецификации</dc:title>
  <dc:creator>gothic555555@mail.ru</dc:creator>
  <cp:lastModifiedBy>gothic555555@mail.ru</cp:lastModifiedBy>
  <cp:revision>4</cp:revision>
  <dcterms:created xsi:type="dcterms:W3CDTF">2019-10-23T07:11:25Z</dcterms:created>
  <dcterms:modified xsi:type="dcterms:W3CDTF">2019-10-23T10:13:53Z</dcterms:modified>
</cp:coreProperties>
</file>