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8F02-16C0-4CC9-AAB6-ECEA6FC126D2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9BB8-C16A-462F-8F42-781952FCC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33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8F02-16C0-4CC9-AAB6-ECEA6FC126D2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9BB8-C16A-462F-8F42-781952FCC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52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8F02-16C0-4CC9-AAB6-ECEA6FC126D2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9BB8-C16A-462F-8F42-781952FCC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596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8F02-16C0-4CC9-AAB6-ECEA6FC126D2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9BB8-C16A-462F-8F42-781952FCCD1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8453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8F02-16C0-4CC9-AAB6-ECEA6FC126D2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9BB8-C16A-462F-8F42-781952FCC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848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8F02-16C0-4CC9-AAB6-ECEA6FC126D2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9BB8-C16A-462F-8F42-781952FCC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034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8F02-16C0-4CC9-AAB6-ECEA6FC126D2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9BB8-C16A-462F-8F42-781952FCC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50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8F02-16C0-4CC9-AAB6-ECEA6FC126D2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9BB8-C16A-462F-8F42-781952FCC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654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8F02-16C0-4CC9-AAB6-ECEA6FC126D2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9BB8-C16A-462F-8F42-781952FCC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72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8F02-16C0-4CC9-AAB6-ECEA6FC126D2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9BB8-C16A-462F-8F42-781952FCC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37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8F02-16C0-4CC9-AAB6-ECEA6FC126D2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9BB8-C16A-462F-8F42-781952FCC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85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8F02-16C0-4CC9-AAB6-ECEA6FC126D2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9BB8-C16A-462F-8F42-781952FCC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59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8F02-16C0-4CC9-AAB6-ECEA6FC126D2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9BB8-C16A-462F-8F42-781952FCC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80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8F02-16C0-4CC9-AAB6-ECEA6FC126D2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9BB8-C16A-462F-8F42-781952FCC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96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8F02-16C0-4CC9-AAB6-ECEA6FC126D2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9BB8-C16A-462F-8F42-781952FCC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8F02-16C0-4CC9-AAB6-ECEA6FC126D2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9BB8-C16A-462F-8F42-781952FCC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42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8F02-16C0-4CC9-AAB6-ECEA6FC126D2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9BB8-C16A-462F-8F42-781952FCC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56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89C8F02-16C0-4CC9-AAB6-ECEA6FC126D2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B9BB8-C16A-462F-8F42-781952FCC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16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61381" y="1078301"/>
            <a:ext cx="7772400" cy="161826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Навигация по </a:t>
            </a:r>
            <a:r>
              <a:rPr lang="en-US" b="1" dirty="0"/>
              <a:t>DOM-</a:t>
            </a:r>
            <a:r>
              <a:rPr lang="ru-RU" b="1" dirty="0"/>
              <a:t>элементам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79870" y="5702060"/>
            <a:ext cx="5512130" cy="1155940"/>
          </a:xfrm>
        </p:spPr>
        <p:txBody>
          <a:bodyPr/>
          <a:lstStyle/>
          <a:p>
            <a:pPr algn="ctr"/>
            <a:r>
              <a:rPr lang="ru-RU" dirty="0" smtClean="0"/>
              <a:t>Презентацию выполнил Зощенко Дмитрий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040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93629"/>
          </a:xfrm>
        </p:spPr>
        <p:txBody>
          <a:bodyPr/>
          <a:lstStyle/>
          <a:p>
            <a:pPr algn="ctr"/>
            <a:r>
              <a:rPr lang="ru-RU" b="1" dirty="0"/>
              <a:t>Навигация по </a:t>
            </a:r>
            <a:r>
              <a:rPr lang="en-US" b="1" dirty="0"/>
              <a:t>DOM-</a:t>
            </a:r>
            <a:r>
              <a:rPr lang="ru-RU" b="1" dirty="0"/>
              <a:t>элементам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93631"/>
            <a:ext cx="12191999" cy="606437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	DOM </a:t>
            </a:r>
            <a:r>
              <a:rPr lang="ru-RU" dirty="0"/>
              <a:t>позволяет нам делать что угодно с элементами и их содержимым, но для начала нужно получить соответствующий DOM-объект</a:t>
            </a:r>
            <a:r>
              <a:rPr lang="ru-RU" dirty="0" smtClean="0"/>
              <a:t>.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Все </a:t>
            </a:r>
            <a:r>
              <a:rPr lang="ru-RU" dirty="0"/>
              <a:t>операции с DOM начинаются с объекта </a:t>
            </a:r>
            <a:r>
              <a:rPr lang="ru-RU" dirty="0" err="1"/>
              <a:t>document</a:t>
            </a:r>
            <a:r>
              <a:rPr lang="ru-RU" dirty="0"/>
              <a:t>. Это главная «точка входа» в DOM. Из него мы можем получить доступ к любому узлу</a:t>
            </a:r>
            <a:r>
              <a:rPr lang="ru-RU" dirty="0" smtClean="0"/>
              <a:t>.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Так </a:t>
            </a:r>
            <a:r>
              <a:rPr lang="ru-RU" dirty="0"/>
              <a:t>выглядят основные ссылки, по которым можно переходить между узлами DOM</a:t>
            </a:r>
            <a:r>
              <a:rPr lang="ru-RU" dirty="0" smtClean="0"/>
              <a:t>:</a:t>
            </a:r>
          </a:p>
          <a:p>
            <a:pPr marL="0" indent="0" algn="just">
              <a:buNone/>
            </a:pPr>
            <a:r>
              <a:rPr lang="ru-RU" dirty="0"/>
              <a:t>	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391" y="2812930"/>
            <a:ext cx="43338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0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93629"/>
          </a:xfrm>
        </p:spPr>
        <p:txBody>
          <a:bodyPr/>
          <a:lstStyle/>
          <a:p>
            <a:pPr algn="ctr"/>
            <a:r>
              <a:rPr lang="ru-RU" dirty="0" smtClean="0"/>
              <a:t>СВЕРХУ</a:t>
            </a:r>
            <a:r>
              <a:rPr lang="en-US" dirty="0" smtClean="0"/>
              <a:t>:</a:t>
            </a:r>
            <a:r>
              <a:rPr lang="en-US" dirty="0" err="1" smtClean="0"/>
              <a:t>documentElement</a:t>
            </a:r>
            <a:r>
              <a:rPr lang="ru-RU" dirty="0" smtClean="0"/>
              <a:t> и </a:t>
            </a:r>
            <a:r>
              <a:rPr lang="en-US" dirty="0" smtClean="0"/>
              <a:t>body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93631"/>
            <a:ext cx="12191999" cy="606437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	Самые </a:t>
            </a:r>
            <a:r>
              <a:rPr lang="ru-RU" dirty="0"/>
              <a:t>верхние элементы дерева доступны как свойства объекта </a:t>
            </a:r>
            <a:r>
              <a:rPr lang="en-US" dirty="0"/>
              <a:t>document: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en-US" dirty="0" smtClean="0"/>
              <a:t>&lt;</a:t>
            </a:r>
            <a:r>
              <a:rPr lang="en-US" dirty="0"/>
              <a:t>html&gt; = </a:t>
            </a:r>
            <a:r>
              <a:rPr lang="en-US" dirty="0" err="1"/>
              <a:t>document.documentElement</a:t>
            </a:r>
            <a:endParaRPr lang="en-US" dirty="0"/>
          </a:p>
          <a:p>
            <a:pPr marL="0" indent="0" algn="just">
              <a:buNone/>
            </a:pPr>
            <a:r>
              <a:rPr lang="ru-RU" dirty="0" smtClean="0"/>
              <a:t>	Самый </a:t>
            </a:r>
            <a:r>
              <a:rPr lang="ru-RU" dirty="0"/>
              <a:t>верхний узел документа: </a:t>
            </a:r>
            <a:r>
              <a:rPr lang="en-US" dirty="0" err="1"/>
              <a:t>document.documentElement</a:t>
            </a:r>
            <a:r>
              <a:rPr lang="en-US" dirty="0"/>
              <a:t>. </a:t>
            </a:r>
            <a:r>
              <a:rPr lang="ru-RU" dirty="0"/>
              <a:t>В </a:t>
            </a:r>
            <a:r>
              <a:rPr lang="en-US" dirty="0"/>
              <a:t>DOM </a:t>
            </a:r>
            <a:r>
              <a:rPr lang="ru-RU" dirty="0"/>
              <a:t>он соответствует тегу &lt;</a:t>
            </a:r>
            <a:r>
              <a:rPr lang="en-US" dirty="0"/>
              <a:t>html&gt;.</a:t>
            </a:r>
          </a:p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en-US" dirty="0" smtClean="0"/>
              <a:t>&lt;</a:t>
            </a:r>
            <a:r>
              <a:rPr lang="en-US" dirty="0"/>
              <a:t>body&gt; = </a:t>
            </a:r>
            <a:r>
              <a:rPr lang="en-US" dirty="0" err="1"/>
              <a:t>document.body</a:t>
            </a:r>
            <a:endParaRPr lang="en-US" dirty="0"/>
          </a:p>
          <a:p>
            <a:pPr marL="0" indent="0" algn="just">
              <a:buNone/>
            </a:pPr>
            <a:r>
              <a:rPr lang="ru-RU" dirty="0" smtClean="0"/>
              <a:t>	Другой </a:t>
            </a:r>
            <a:r>
              <a:rPr lang="ru-RU" dirty="0"/>
              <a:t>часто используемый </a:t>
            </a:r>
            <a:r>
              <a:rPr lang="en-US" dirty="0"/>
              <a:t>DOM-</a:t>
            </a:r>
            <a:r>
              <a:rPr lang="ru-RU" dirty="0"/>
              <a:t>узел – узел тега &lt;</a:t>
            </a:r>
            <a:r>
              <a:rPr lang="en-US" dirty="0"/>
              <a:t>body&gt;: </a:t>
            </a:r>
            <a:r>
              <a:rPr lang="en-US" dirty="0" err="1"/>
              <a:t>document.body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en-US" dirty="0" smtClean="0"/>
              <a:t>&lt;</a:t>
            </a:r>
            <a:r>
              <a:rPr lang="en-US" dirty="0"/>
              <a:t>head&gt; = </a:t>
            </a:r>
            <a:r>
              <a:rPr lang="en-US" dirty="0" err="1"/>
              <a:t>document.head</a:t>
            </a:r>
            <a:endParaRPr lang="en-US" dirty="0"/>
          </a:p>
          <a:p>
            <a:pPr marL="0" indent="0" algn="just">
              <a:buNone/>
            </a:pPr>
            <a:r>
              <a:rPr lang="ru-RU" dirty="0" smtClean="0"/>
              <a:t>	Тег </a:t>
            </a:r>
            <a:r>
              <a:rPr lang="ru-RU" dirty="0"/>
              <a:t>&lt;</a:t>
            </a:r>
            <a:r>
              <a:rPr lang="en-US" dirty="0"/>
              <a:t>head&gt; </a:t>
            </a:r>
            <a:r>
              <a:rPr lang="ru-RU" dirty="0"/>
              <a:t>доступен как </a:t>
            </a:r>
            <a:r>
              <a:rPr lang="en-US" dirty="0" err="1"/>
              <a:t>document.head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442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93629"/>
          </a:xfrm>
        </p:spPr>
        <p:txBody>
          <a:bodyPr/>
          <a:lstStyle/>
          <a:p>
            <a:pPr algn="ctr"/>
            <a:r>
              <a:rPr lang="ru-RU" dirty="0"/>
              <a:t>Дети: </a:t>
            </a:r>
            <a:r>
              <a:rPr lang="en-US" dirty="0" err="1"/>
              <a:t>childNodes</a:t>
            </a:r>
            <a:r>
              <a:rPr lang="en-US" dirty="0"/>
              <a:t>, </a:t>
            </a:r>
            <a:r>
              <a:rPr lang="en-US" dirty="0" err="1"/>
              <a:t>firstChild</a:t>
            </a:r>
            <a:r>
              <a:rPr lang="en-US" dirty="0"/>
              <a:t>, </a:t>
            </a:r>
            <a:r>
              <a:rPr lang="en-US" dirty="0" err="1"/>
              <a:t>lastChild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93631"/>
            <a:ext cx="12191999" cy="606437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	Здесь </a:t>
            </a:r>
            <a:r>
              <a:rPr lang="ru-RU" dirty="0"/>
              <a:t>и далее мы будем использовать два принципиально разных термина</a:t>
            </a:r>
            <a:r>
              <a:rPr lang="ru-RU" dirty="0" smtClean="0"/>
              <a:t>: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Дочерние </a:t>
            </a:r>
            <a:r>
              <a:rPr lang="ru-RU" dirty="0"/>
              <a:t>узлы (или дети) – элементы, которые являются непосредственными детьми узла. Другими словами, элементы, которые лежат непосредственно внутри данного. Например, &lt;</a:t>
            </a:r>
            <a:r>
              <a:rPr lang="ru-RU" dirty="0" err="1"/>
              <a:t>head</a:t>
            </a:r>
            <a:r>
              <a:rPr lang="ru-RU" dirty="0"/>
              <a:t>&gt; и &lt;</a:t>
            </a:r>
            <a:r>
              <a:rPr lang="ru-RU" dirty="0" err="1"/>
              <a:t>body</a:t>
            </a:r>
            <a:r>
              <a:rPr lang="ru-RU" dirty="0"/>
              <a:t>&gt; являются детьми элемента &lt;</a:t>
            </a:r>
            <a:r>
              <a:rPr lang="ru-RU" dirty="0" err="1"/>
              <a:t>html</a:t>
            </a:r>
            <a:r>
              <a:rPr lang="ru-RU" dirty="0"/>
              <a:t>&gt;.</a:t>
            </a:r>
          </a:p>
          <a:p>
            <a:pPr marL="0" indent="0" algn="just">
              <a:buNone/>
            </a:pPr>
            <a:r>
              <a:rPr lang="ru-RU" dirty="0" smtClean="0"/>
              <a:t>	Потомки </a:t>
            </a:r>
            <a:r>
              <a:rPr lang="ru-RU" dirty="0"/>
              <a:t>– все </a:t>
            </a:r>
            <a:r>
              <a:rPr lang="ru-RU" dirty="0" smtClean="0"/>
              <a:t>элементы</a:t>
            </a:r>
            <a:r>
              <a:rPr lang="ru-RU" dirty="0"/>
              <a:t>, которые лежат внутри данного, включая детей, их детей и т.д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 smtClean="0"/>
              <a:t>	Коллекция </a:t>
            </a:r>
            <a:r>
              <a:rPr lang="ru-RU" dirty="0" err="1"/>
              <a:t>childNodes</a:t>
            </a:r>
            <a:r>
              <a:rPr lang="ru-RU" dirty="0"/>
              <a:t> содержит список всех детей, включая текстовые узлы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/>
              <a:t>	Свойства </a:t>
            </a:r>
            <a:r>
              <a:rPr lang="ru-RU" dirty="0" err="1"/>
              <a:t>firstChild</a:t>
            </a:r>
            <a:r>
              <a:rPr lang="ru-RU" dirty="0"/>
              <a:t> и </a:t>
            </a:r>
            <a:r>
              <a:rPr lang="ru-RU" dirty="0" err="1"/>
              <a:t>lastChild</a:t>
            </a:r>
            <a:r>
              <a:rPr lang="ru-RU" dirty="0"/>
              <a:t> обеспечивают быстрый доступ к первому и последнему дочернему элементу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 smtClean="0"/>
              <a:t>	Для </a:t>
            </a:r>
            <a:r>
              <a:rPr lang="ru-RU" dirty="0"/>
              <a:t>проверки наличия дочерних узлов существует также специальная функция </a:t>
            </a:r>
            <a:r>
              <a:rPr lang="ru-RU" dirty="0" err="1"/>
              <a:t>elem.hasChildNodes</a:t>
            </a:r>
            <a:r>
              <a:rPr lang="ru-RU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3087112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93629"/>
          </a:xfrm>
        </p:spPr>
        <p:txBody>
          <a:bodyPr/>
          <a:lstStyle/>
          <a:p>
            <a:pPr algn="ctr"/>
            <a:r>
              <a:rPr lang="en-US" dirty="0"/>
              <a:t>DOM-</a:t>
            </a:r>
            <a:r>
              <a:rPr lang="ru-RU" dirty="0"/>
              <a:t>коллекции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93631"/>
            <a:ext cx="12191999" cy="606437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	Для </a:t>
            </a:r>
            <a:r>
              <a:rPr lang="ru-RU" dirty="0"/>
              <a:t>перебора коллекции мы можем использовать </a:t>
            </a:r>
            <a:r>
              <a:rPr lang="ru-RU" dirty="0" err="1"/>
              <a:t>for</a:t>
            </a:r>
            <a:r>
              <a:rPr lang="ru-RU" dirty="0"/>
              <a:t>..</a:t>
            </a:r>
            <a:r>
              <a:rPr lang="ru-RU" dirty="0" err="1"/>
              <a:t>of</a:t>
            </a:r>
            <a:r>
              <a:rPr lang="ru-RU" dirty="0" smtClean="0"/>
              <a:t>:</a:t>
            </a:r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en-US" dirty="0"/>
              <a:t>for (let node of </a:t>
            </a:r>
            <a:r>
              <a:rPr lang="en-US" dirty="0" err="1"/>
              <a:t>document.body.childNodes</a:t>
            </a:r>
            <a:r>
              <a:rPr lang="en-US" dirty="0"/>
              <a:t>) {</a:t>
            </a:r>
          </a:p>
          <a:p>
            <a:pPr marL="0" indent="0" algn="just">
              <a:buNone/>
            </a:pPr>
            <a:r>
              <a:rPr lang="en-US" dirty="0"/>
              <a:t>  </a:t>
            </a:r>
            <a:r>
              <a:rPr lang="ru-RU" dirty="0" smtClean="0"/>
              <a:t>	</a:t>
            </a:r>
            <a:r>
              <a:rPr lang="en-US" dirty="0" smtClean="0"/>
              <a:t>alert(node</a:t>
            </a:r>
            <a:r>
              <a:rPr lang="en-US" dirty="0"/>
              <a:t>); // </a:t>
            </a:r>
            <a:r>
              <a:rPr lang="ru-RU" dirty="0"/>
              <a:t>покажет все узлы из коллекции</a:t>
            </a:r>
          </a:p>
          <a:p>
            <a:pPr marL="0" indent="0" algn="just">
              <a:buNone/>
            </a:pPr>
            <a:r>
              <a:rPr lang="ru-RU" dirty="0" smtClean="0"/>
              <a:t>	}</a:t>
            </a:r>
          </a:p>
          <a:p>
            <a:pPr marL="0" indent="0" algn="just">
              <a:buNone/>
            </a:pPr>
            <a:r>
              <a:rPr lang="ru-RU" dirty="0"/>
              <a:t>	Методы массивов не будут работать, потому что коллекция – это не массив</a:t>
            </a:r>
            <a:r>
              <a:rPr lang="ru-RU" dirty="0" smtClean="0"/>
              <a:t>:</a:t>
            </a:r>
          </a:p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en-US" dirty="0" smtClean="0"/>
              <a:t>alert(</a:t>
            </a:r>
            <a:r>
              <a:rPr lang="en-US" dirty="0" err="1" smtClean="0"/>
              <a:t>document.body.childNodes.filter</a:t>
            </a:r>
            <a:r>
              <a:rPr lang="en-US" dirty="0"/>
              <a:t>); // undefined (</a:t>
            </a:r>
            <a:r>
              <a:rPr lang="ru-RU" dirty="0"/>
              <a:t>у коллекции нет метода </a:t>
            </a:r>
            <a:r>
              <a:rPr lang="en-US" dirty="0"/>
              <a:t>filter</a:t>
            </a:r>
            <a:r>
              <a:rPr lang="en-US" dirty="0" smtClean="0"/>
              <a:t>!)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/>
              <a:t>	DOM-коллекции, и даже более – все навигационные свойства, перечисленные в этой главе, доступны только для чтения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/>
              <a:t>	Почти все DOM-коллекции, за небольшим исключением, живые. Другими словами, они отражают текущее состояние DOM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/>
              <a:t>	Коллекции перебираются циклом </a:t>
            </a:r>
            <a:r>
              <a:rPr lang="ru-RU" dirty="0" err="1"/>
              <a:t>for</a:t>
            </a:r>
            <a:r>
              <a:rPr lang="ru-RU" dirty="0"/>
              <a:t>..</a:t>
            </a:r>
            <a:r>
              <a:rPr lang="ru-RU" dirty="0" err="1"/>
              <a:t>of</a:t>
            </a:r>
            <a:r>
              <a:rPr lang="ru-RU" dirty="0"/>
              <a:t>. Некоторые начинающие разработчики пытаются использовать для этого цикл </a:t>
            </a:r>
            <a:r>
              <a:rPr lang="ru-RU" dirty="0" err="1"/>
              <a:t>for</a:t>
            </a:r>
            <a:r>
              <a:rPr lang="ru-RU" dirty="0"/>
              <a:t>..</a:t>
            </a:r>
            <a:r>
              <a:rPr lang="ru-RU" dirty="0" err="1"/>
              <a:t>in</a:t>
            </a:r>
            <a:r>
              <a:rPr lang="ru-RU" dirty="0" smtClean="0"/>
              <a:t>.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Не </a:t>
            </a:r>
            <a:r>
              <a:rPr lang="ru-RU" dirty="0"/>
              <a:t>делайте так. Цикл </a:t>
            </a:r>
            <a:r>
              <a:rPr lang="ru-RU" dirty="0" err="1"/>
              <a:t>for</a:t>
            </a:r>
            <a:r>
              <a:rPr lang="ru-RU" dirty="0"/>
              <a:t>..</a:t>
            </a:r>
            <a:r>
              <a:rPr lang="ru-RU" dirty="0" err="1"/>
              <a:t>in</a:t>
            </a:r>
            <a:r>
              <a:rPr lang="ru-RU" dirty="0"/>
              <a:t> перебирает все перечисляемые свойства. А у коллекций есть некоторые «лишние», редко используемые свойства, которые обычно нам не нужны:</a:t>
            </a:r>
          </a:p>
        </p:txBody>
      </p:sp>
    </p:spTree>
    <p:extLst>
      <p:ext uri="{BB962C8B-B14F-4D97-AF65-F5344CB8AC3E}">
        <p14:creationId xmlns:p14="http://schemas.microsoft.com/office/powerpoint/2010/main" val="220604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93629"/>
          </a:xfrm>
        </p:spPr>
        <p:txBody>
          <a:bodyPr/>
          <a:lstStyle/>
          <a:p>
            <a:pPr algn="ctr"/>
            <a:r>
              <a:rPr lang="ru-RU" dirty="0"/>
              <a:t>Соседи и родитель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93631"/>
            <a:ext cx="12191999" cy="606437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	Соседи </a:t>
            </a:r>
            <a:r>
              <a:rPr lang="ru-RU" dirty="0"/>
              <a:t>– это узлы, у которых один и тот же родитель</a:t>
            </a:r>
            <a:r>
              <a:rPr lang="ru-RU" dirty="0" smtClean="0"/>
              <a:t>.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Например</a:t>
            </a:r>
            <a:r>
              <a:rPr lang="ru-RU" dirty="0"/>
              <a:t>, здесь &lt;</a:t>
            </a:r>
            <a:r>
              <a:rPr lang="ru-RU" dirty="0" err="1"/>
              <a:t>head</a:t>
            </a:r>
            <a:r>
              <a:rPr lang="ru-RU" dirty="0"/>
              <a:t>&gt; и &lt;</a:t>
            </a:r>
            <a:r>
              <a:rPr lang="ru-RU" dirty="0" err="1"/>
              <a:t>body</a:t>
            </a:r>
            <a:r>
              <a:rPr lang="ru-RU" dirty="0"/>
              <a:t>&gt; соседи</a:t>
            </a:r>
            <a:r>
              <a:rPr lang="ru-RU" dirty="0" smtClean="0"/>
              <a:t>:</a:t>
            </a:r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en-US" dirty="0"/>
              <a:t>&lt;html&gt;</a:t>
            </a:r>
          </a:p>
          <a:p>
            <a:pPr marL="0" indent="0" algn="just">
              <a:buNone/>
            </a:pPr>
            <a:r>
              <a:rPr lang="en-US" dirty="0"/>
              <a:t>  </a:t>
            </a:r>
            <a:r>
              <a:rPr lang="ru-RU" dirty="0" smtClean="0"/>
              <a:t>		</a:t>
            </a:r>
            <a:r>
              <a:rPr lang="en-US" dirty="0" smtClean="0"/>
              <a:t>&lt;</a:t>
            </a:r>
            <a:r>
              <a:rPr lang="en-US" dirty="0"/>
              <a:t>head&gt;...&lt;/head&gt;&lt;body&gt;...&lt;/body&gt;</a:t>
            </a:r>
          </a:p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en-US" dirty="0" smtClean="0"/>
              <a:t>&lt;/</a:t>
            </a:r>
            <a:r>
              <a:rPr lang="en-US" dirty="0"/>
              <a:t>html</a:t>
            </a:r>
            <a:r>
              <a:rPr lang="en-US" dirty="0" smtClean="0"/>
              <a:t>&gt;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/>
              <a:t>	Следующий узел того же родителя (следующий сосед) – в свойстве </a:t>
            </a:r>
            <a:r>
              <a:rPr lang="ru-RU" dirty="0" err="1"/>
              <a:t>nextSibling</a:t>
            </a:r>
            <a:r>
              <a:rPr lang="ru-RU" dirty="0"/>
              <a:t>, а предыдущий – в </a:t>
            </a:r>
            <a:r>
              <a:rPr lang="ru-RU" dirty="0" err="1"/>
              <a:t>previousSibling</a:t>
            </a:r>
            <a:r>
              <a:rPr lang="ru-RU" dirty="0" smtClean="0"/>
              <a:t>.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Родитель </a:t>
            </a:r>
            <a:r>
              <a:rPr lang="ru-RU" dirty="0"/>
              <a:t>доступен через </a:t>
            </a:r>
            <a:r>
              <a:rPr lang="ru-RU" dirty="0" err="1"/>
              <a:t>parentNode</a:t>
            </a:r>
            <a:r>
              <a:rPr lang="ru-RU" dirty="0" smtClean="0"/>
              <a:t>.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Например:</a:t>
            </a:r>
          </a:p>
          <a:p>
            <a:pPr marL="0" indent="0" algn="just">
              <a:buNone/>
            </a:pPr>
            <a:r>
              <a:rPr lang="ru-RU" dirty="0"/>
              <a:t>	// родителем &lt;</a:t>
            </a:r>
            <a:r>
              <a:rPr lang="en-US" dirty="0"/>
              <a:t>body&gt; </a:t>
            </a:r>
            <a:r>
              <a:rPr lang="ru-RU" dirty="0"/>
              <a:t>является &lt;</a:t>
            </a:r>
            <a:r>
              <a:rPr lang="en-US" dirty="0"/>
              <a:t>html&gt;</a:t>
            </a:r>
          </a:p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en-US" dirty="0" smtClean="0"/>
              <a:t>alert</a:t>
            </a:r>
            <a:r>
              <a:rPr lang="en-US" dirty="0"/>
              <a:t>( </a:t>
            </a:r>
            <a:r>
              <a:rPr lang="en-US" dirty="0" err="1"/>
              <a:t>document.body.parentNode</a:t>
            </a:r>
            <a:r>
              <a:rPr lang="en-US" dirty="0"/>
              <a:t> === </a:t>
            </a:r>
            <a:r>
              <a:rPr lang="en-US" dirty="0" err="1"/>
              <a:t>document.documentElement</a:t>
            </a:r>
            <a:r>
              <a:rPr lang="en-US" dirty="0"/>
              <a:t> ); // </a:t>
            </a:r>
            <a:r>
              <a:rPr lang="ru-RU" dirty="0"/>
              <a:t>выведет </a:t>
            </a:r>
            <a:r>
              <a:rPr lang="en-US" dirty="0" smtClean="0"/>
              <a:t>true</a:t>
            </a:r>
            <a:endParaRPr lang="en-US" dirty="0"/>
          </a:p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en-US" dirty="0" smtClean="0"/>
              <a:t>// </a:t>
            </a:r>
            <a:r>
              <a:rPr lang="ru-RU" dirty="0"/>
              <a:t>после &lt;</a:t>
            </a:r>
            <a:r>
              <a:rPr lang="en-US" dirty="0"/>
              <a:t>head&gt; </a:t>
            </a:r>
            <a:r>
              <a:rPr lang="ru-RU" dirty="0"/>
              <a:t>идёт &lt;</a:t>
            </a:r>
            <a:r>
              <a:rPr lang="en-US" dirty="0"/>
              <a:t>body&gt;</a:t>
            </a:r>
          </a:p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en-US" dirty="0" smtClean="0"/>
              <a:t>alert</a:t>
            </a:r>
            <a:r>
              <a:rPr lang="en-US" dirty="0"/>
              <a:t>( </a:t>
            </a:r>
            <a:r>
              <a:rPr lang="en-US" dirty="0" err="1"/>
              <a:t>document.head.nextSibling</a:t>
            </a:r>
            <a:r>
              <a:rPr lang="en-US" dirty="0"/>
              <a:t> ); // </a:t>
            </a:r>
            <a:r>
              <a:rPr lang="en-US" dirty="0" err="1" smtClean="0"/>
              <a:t>HTMLBodyElement</a:t>
            </a:r>
            <a:endParaRPr lang="en-US" dirty="0"/>
          </a:p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en-US" dirty="0" smtClean="0"/>
              <a:t>// </a:t>
            </a:r>
            <a:r>
              <a:rPr lang="ru-RU" dirty="0"/>
              <a:t>перед &lt;</a:t>
            </a:r>
            <a:r>
              <a:rPr lang="en-US" dirty="0"/>
              <a:t>body&gt; </a:t>
            </a:r>
            <a:r>
              <a:rPr lang="ru-RU" dirty="0"/>
              <a:t>находится &lt;</a:t>
            </a:r>
            <a:r>
              <a:rPr lang="en-US" dirty="0"/>
              <a:t>head&gt;</a:t>
            </a:r>
          </a:p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en-US" dirty="0" smtClean="0"/>
              <a:t>alert</a:t>
            </a:r>
            <a:r>
              <a:rPr lang="en-US" dirty="0"/>
              <a:t>( </a:t>
            </a:r>
            <a:r>
              <a:rPr lang="en-US" dirty="0" err="1"/>
              <a:t>document.body.previousSibling</a:t>
            </a:r>
            <a:r>
              <a:rPr lang="en-US" dirty="0"/>
              <a:t> ); // </a:t>
            </a:r>
            <a:r>
              <a:rPr lang="en-US" dirty="0" err="1"/>
              <a:t>HTMLHeadElement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435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93629"/>
          </a:xfrm>
        </p:spPr>
        <p:txBody>
          <a:bodyPr/>
          <a:lstStyle/>
          <a:p>
            <a:pPr algn="ctr"/>
            <a:r>
              <a:rPr lang="ru-RU" dirty="0" smtClean="0"/>
              <a:t>Навигация только по элементам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93631"/>
            <a:ext cx="8956597" cy="606437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	Давайте </a:t>
            </a:r>
            <a:r>
              <a:rPr lang="ru-RU" dirty="0"/>
              <a:t>рассмотрим дополнительный набор ссылок, которые учитывают только </a:t>
            </a:r>
            <a:r>
              <a:rPr lang="ru-RU" dirty="0" smtClean="0"/>
              <a:t>узлы-элементы:</a:t>
            </a:r>
          </a:p>
          <a:p>
            <a:pPr marL="0" indent="0" algn="just">
              <a:buNone/>
            </a:pPr>
            <a:r>
              <a:rPr lang="ru-RU" dirty="0"/>
              <a:t>	Эти ссылки похожи на те, что раньше, только в ряде мест стоит слово </a:t>
            </a:r>
            <a:r>
              <a:rPr lang="en-US" dirty="0"/>
              <a:t>Element: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children – </a:t>
            </a:r>
            <a:r>
              <a:rPr lang="ru-RU" dirty="0"/>
              <a:t>коллекция детей, которые являются элементами.</a:t>
            </a:r>
          </a:p>
          <a:p>
            <a:pPr algn="just"/>
            <a:r>
              <a:rPr lang="en-US" dirty="0" err="1"/>
              <a:t>firstElementChild</a:t>
            </a:r>
            <a:r>
              <a:rPr lang="en-US" dirty="0"/>
              <a:t>, </a:t>
            </a:r>
            <a:r>
              <a:rPr lang="en-US" dirty="0" err="1"/>
              <a:t>lastElementChild</a:t>
            </a:r>
            <a:r>
              <a:rPr lang="en-US" dirty="0"/>
              <a:t> – </a:t>
            </a:r>
            <a:r>
              <a:rPr lang="ru-RU" dirty="0"/>
              <a:t>первый и последний дочерний элемент.</a:t>
            </a:r>
          </a:p>
          <a:p>
            <a:pPr algn="just"/>
            <a:r>
              <a:rPr lang="en-US" dirty="0" err="1"/>
              <a:t>previousElementSibling</a:t>
            </a:r>
            <a:r>
              <a:rPr lang="en-US" dirty="0"/>
              <a:t>, </a:t>
            </a:r>
            <a:r>
              <a:rPr lang="en-US" dirty="0" err="1"/>
              <a:t>nextElementSibling</a:t>
            </a:r>
            <a:r>
              <a:rPr lang="en-US" dirty="0"/>
              <a:t> – </a:t>
            </a:r>
            <a:r>
              <a:rPr lang="ru-RU" dirty="0"/>
              <a:t>соседи-элементы.</a:t>
            </a:r>
          </a:p>
          <a:p>
            <a:pPr algn="just"/>
            <a:r>
              <a:rPr lang="en-US" dirty="0" err="1"/>
              <a:t>parentElement</a:t>
            </a:r>
            <a:r>
              <a:rPr lang="en-US" dirty="0"/>
              <a:t> – </a:t>
            </a:r>
            <a:r>
              <a:rPr lang="ru-RU" dirty="0"/>
              <a:t>родитель-элемент.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/>
              <a:t>	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230" y="2077799"/>
            <a:ext cx="3168770" cy="227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55607"/>
          </a:xfrm>
        </p:spPr>
        <p:txBody>
          <a:bodyPr/>
          <a:lstStyle/>
          <a:p>
            <a:pPr algn="ctr"/>
            <a:r>
              <a:rPr lang="ru-RU" dirty="0"/>
              <a:t>Ещё немного ссылок: таблицы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55608"/>
            <a:ext cx="12191999" cy="6202393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Элемент &lt;</a:t>
            </a:r>
            <a:r>
              <a:rPr lang="ru-RU" dirty="0" err="1"/>
              <a:t>table</a:t>
            </a:r>
            <a:r>
              <a:rPr lang="ru-RU" dirty="0"/>
              <a:t>&gt;, в дополнение к свойствам, о которых речь шла выше, поддерживает следующие</a:t>
            </a:r>
            <a:r>
              <a:rPr lang="ru-RU" dirty="0" smtClean="0"/>
              <a:t>:</a:t>
            </a:r>
            <a:endParaRPr lang="ru-RU" dirty="0"/>
          </a:p>
          <a:p>
            <a:pPr algn="just"/>
            <a:r>
              <a:rPr lang="ru-RU" dirty="0" err="1"/>
              <a:t>table.rows</a:t>
            </a:r>
            <a:r>
              <a:rPr lang="ru-RU" dirty="0"/>
              <a:t> – коллекция строк &lt;</a:t>
            </a:r>
            <a:r>
              <a:rPr lang="ru-RU" dirty="0" err="1"/>
              <a:t>tr</a:t>
            </a:r>
            <a:r>
              <a:rPr lang="ru-RU" dirty="0"/>
              <a:t>&gt; таблицы.</a:t>
            </a:r>
          </a:p>
          <a:p>
            <a:pPr algn="just"/>
            <a:r>
              <a:rPr lang="ru-RU" dirty="0" err="1"/>
              <a:t>table.caption</a:t>
            </a:r>
            <a:r>
              <a:rPr lang="ru-RU" dirty="0"/>
              <a:t>/</a:t>
            </a:r>
            <a:r>
              <a:rPr lang="ru-RU" dirty="0" err="1"/>
              <a:t>tHead</a:t>
            </a:r>
            <a:r>
              <a:rPr lang="ru-RU" dirty="0"/>
              <a:t>/</a:t>
            </a:r>
            <a:r>
              <a:rPr lang="ru-RU" dirty="0" err="1"/>
              <a:t>tFoot</a:t>
            </a:r>
            <a:r>
              <a:rPr lang="ru-RU" dirty="0"/>
              <a:t> – ссылки на элементы таблицы &lt;</a:t>
            </a:r>
            <a:r>
              <a:rPr lang="ru-RU" dirty="0" err="1"/>
              <a:t>caption</a:t>
            </a:r>
            <a:r>
              <a:rPr lang="ru-RU" dirty="0"/>
              <a:t>&gt;, &lt;</a:t>
            </a:r>
            <a:r>
              <a:rPr lang="ru-RU" dirty="0" err="1"/>
              <a:t>thead</a:t>
            </a:r>
            <a:r>
              <a:rPr lang="ru-RU" dirty="0"/>
              <a:t>&gt;, &lt;</a:t>
            </a:r>
            <a:r>
              <a:rPr lang="ru-RU" dirty="0" err="1"/>
              <a:t>tfoot</a:t>
            </a:r>
            <a:r>
              <a:rPr lang="ru-RU" dirty="0"/>
              <a:t>&gt;.</a:t>
            </a:r>
          </a:p>
          <a:p>
            <a:pPr algn="just"/>
            <a:r>
              <a:rPr lang="ru-RU" dirty="0" err="1"/>
              <a:t>table.tBodies</a:t>
            </a:r>
            <a:r>
              <a:rPr lang="ru-RU" dirty="0"/>
              <a:t> – коллекция элементов таблицы &lt;</a:t>
            </a:r>
            <a:r>
              <a:rPr lang="ru-RU" dirty="0" err="1"/>
              <a:t>tbody</a:t>
            </a:r>
            <a:r>
              <a:rPr lang="ru-RU" dirty="0"/>
              <a:t>&gt; (по спецификации их может быть больше </a:t>
            </a:r>
            <a:r>
              <a:rPr lang="ru-RU" dirty="0" smtClean="0"/>
              <a:t>одного).</a:t>
            </a:r>
          </a:p>
          <a:p>
            <a:pPr marL="0" indent="0" algn="just">
              <a:buNone/>
            </a:pPr>
            <a:r>
              <a:rPr lang="ru-RU" dirty="0"/>
              <a:t>	&lt;</a:t>
            </a:r>
            <a:r>
              <a:rPr lang="ru-RU" dirty="0" err="1"/>
              <a:t>thead</a:t>
            </a:r>
            <a:r>
              <a:rPr lang="ru-RU" dirty="0"/>
              <a:t>&gt;, &lt;</a:t>
            </a:r>
            <a:r>
              <a:rPr lang="ru-RU" dirty="0" err="1"/>
              <a:t>tfoot</a:t>
            </a:r>
            <a:r>
              <a:rPr lang="ru-RU" dirty="0"/>
              <a:t>&gt;, &lt;</a:t>
            </a:r>
            <a:r>
              <a:rPr lang="ru-RU" dirty="0" err="1"/>
              <a:t>tbody</a:t>
            </a:r>
            <a:r>
              <a:rPr lang="ru-RU" dirty="0"/>
              <a:t>&gt; предоставляют свойство </a:t>
            </a:r>
            <a:r>
              <a:rPr lang="ru-RU" dirty="0" err="1"/>
              <a:t>rows</a:t>
            </a:r>
            <a:r>
              <a:rPr lang="ru-RU" dirty="0" smtClean="0"/>
              <a:t>:</a:t>
            </a:r>
            <a:endParaRPr lang="ru-RU" dirty="0"/>
          </a:p>
          <a:p>
            <a:pPr algn="just"/>
            <a:r>
              <a:rPr lang="ru-RU" dirty="0" err="1"/>
              <a:t>tbody.rows</a:t>
            </a:r>
            <a:r>
              <a:rPr lang="ru-RU" dirty="0"/>
              <a:t> – коллекция строк &lt;</a:t>
            </a:r>
            <a:r>
              <a:rPr lang="ru-RU" dirty="0" err="1"/>
              <a:t>tr</a:t>
            </a:r>
            <a:r>
              <a:rPr lang="ru-RU" dirty="0"/>
              <a:t>&gt; секции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 smtClean="0"/>
              <a:t>&gt;:</a:t>
            </a:r>
            <a:endParaRPr lang="en-US" dirty="0"/>
          </a:p>
          <a:p>
            <a:pPr algn="just"/>
            <a:r>
              <a:rPr lang="en-US" dirty="0" err="1"/>
              <a:t>tr.cells</a:t>
            </a:r>
            <a:r>
              <a:rPr lang="en-US" dirty="0"/>
              <a:t> – </a:t>
            </a:r>
            <a:r>
              <a:rPr lang="ru-RU" dirty="0"/>
              <a:t>коллекция &lt;</a:t>
            </a:r>
            <a:r>
              <a:rPr lang="en-US" dirty="0"/>
              <a:t>td&gt; </a:t>
            </a:r>
            <a:r>
              <a:rPr lang="ru-RU" dirty="0"/>
              <a:t>и &lt;</a:t>
            </a:r>
            <a:r>
              <a:rPr lang="en-US" dirty="0" err="1"/>
              <a:t>th</a:t>
            </a:r>
            <a:r>
              <a:rPr lang="en-US" dirty="0"/>
              <a:t>&gt; </a:t>
            </a:r>
            <a:r>
              <a:rPr lang="ru-RU" dirty="0"/>
              <a:t>ячеек, находящихся внутри строки &lt;</a:t>
            </a:r>
            <a:r>
              <a:rPr lang="en-US" dirty="0" err="1"/>
              <a:t>tr</a:t>
            </a:r>
            <a:r>
              <a:rPr lang="en-US" dirty="0"/>
              <a:t>&gt;.</a:t>
            </a:r>
          </a:p>
          <a:p>
            <a:pPr algn="just"/>
            <a:r>
              <a:rPr lang="en-US" dirty="0" err="1"/>
              <a:t>tr.sectionRowIndex</a:t>
            </a:r>
            <a:r>
              <a:rPr lang="en-US" dirty="0"/>
              <a:t> – </a:t>
            </a:r>
            <a:r>
              <a:rPr lang="ru-RU" dirty="0"/>
              <a:t>номер строки &lt;</a:t>
            </a:r>
            <a:r>
              <a:rPr lang="en-US" dirty="0" err="1"/>
              <a:t>tr</a:t>
            </a:r>
            <a:r>
              <a:rPr lang="en-US" dirty="0"/>
              <a:t>&gt; </a:t>
            </a:r>
            <a:r>
              <a:rPr lang="ru-RU" dirty="0"/>
              <a:t>в текущей секции &lt;</a:t>
            </a:r>
            <a:r>
              <a:rPr lang="en-US" dirty="0" err="1"/>
              <a:t>thead</a:t>
            </a:r>
            <a:r>
              <a:rPr lang="en-US" dirty="0"/>
              <a:t>&gt;/&lt;</a:t>
            </a:r>
            <a:r>
              <a:rPr lang="en-US" dirty="0" err="1"/>
              <a:t>tbody</a:t>
            </a:r>
            <a:r>
              <a:rPr lang="en-US" dirty="0"/>
              <a:t>&gt;/&lt;</a:t>
            </a:r>
            <a:r>
              <a:rPr lang="en-US" dirty="0" err="1"/>
              <a:t>tfoot</a:t>
            </a:r>
            <a:r>
              <a:rPr lang="en-US" dirty="0"/>
              <a:t>&gt;.</a:t>
            </a:r>
          </a:p>
          <a:p>
            <a:pPr algn="just"/>
            <a:r>
              <a:rPr lang="en-US" dirty="0" err="1"/>
              <a:t>tr.rowIndex</a:t>
            </a:r>
            <a:r>
              <a:rPr lang="en-US" dirty="0"/>
              <a:t> – </a:t>
            </a:r>
            <a:r>
              <a:rPr lang="ru-RU" dirty="0"/>
              <a:t>номер строки &lt;</a:t>
            </a:r>
            <a:r>
              <a:rPr lang="en-US" dirty="0" err="1"/>
              <a:t>tr</a:t>
            </a:r>
            <a:r>
              <a:rPr lang="en-US" dirty="0"/>
              <a:t>&gt; </a:t>
            </a:r>
            <a:r>
              <a:rPr lang="ru-RU" dirty="0"/>
              <a:t>в таблице (включая все строки таблицы</a:t>
            </a:r>
            <a:r>
              <a:rPr lang="ru-RU" dirty="0" smtClean="0"/>
              <a:t>).</a:t>
            </a:r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en-US" dirty="0"/>
              <a:t>&lt;td&gt; and &lt;</a:t>
            </a:r>
            <a:r>
              <a:rPr lang="en-US" dirty="0" err="1"/>
              <a:t>th</a:t>
            </a:r>
            <a:r>
              <a:rPr lang="en-US" dirty="0"/>
              <a:t>&gt;:</a:t>
            </a:r>
          </a:p>
          <a:p>
            <a:pPr algn="just"/>
            <a:r>
              <a:rPr lang="en-US" dirty="0" err="1"/>
              <a:t>td.cellIndex</a:t>
            </a:r>
            <a:r>
              <a:rPr lang="en-US" dirty="0"/>
              <a:t> – </a:t>
            </a:r>
            <a:r>
              <a:rPr lang="en-US" dirty="0" err="1"/>
              <a:t>номер</a:t>
            </a:r>
            <a:r>
              <a:rPr lang="en-US" dirty="0"/>
              <a:t> </a:t>
            </a:r>
            <a:r>
              <a:rPr lang="en-US" dirty="0" err="1"/>
              <a:t>ячейки</a:t>
            </a:r>
            <a:r>
              <a:rPr lang="en-US" dirty="0"/>
              <a:t> в </a:t>
            </a:r>
            <a:r>
              <a:rPr lang="en-US" dirty="0" err="1"/>
              <a:t>строке</a:t>
            </a:r>
            <a:r>
              <a:rPr lang="en-US" dirty="0"/>
              <a:t> &lt;</a:t>
            </a:r>
            <a:r>
              <a:rPr lang="en-US" dirty="0" err="1"/>
              <a:t>tr</a:t>
            </a:r>
            <a:r>
              <a:rPr lang="en-US" dirty="0"/>
              <a:t>&gt;.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219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37</Words>
  <Application>Microsoft Office PowerPoint</Application>
  <PresentationFormat>Широкоэкранный</PresentationFormat>
  <Paragraphs>71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</vt:lpstr>
      <vt:lpstr>Навигация по DOM-элементам</vt:lpstr>
      <vt:lpstr>Навигация по DOM-элементам </vt:lpstr>
      <vt:lpstr>СВЕРХУ:documentElement и body</vt:lpstr>
      <vt:lpstr>Дети: childNodes, firstChild, lastChild</vt:lpstr>
      <vt:lpstr>DOM-коллекции</vt:lpstr>
      <vt:lpstr>Соседи и родитель</vt:lpstr>
      <vt:lpstr>Навигация только по элементам</vt:lpstr>
      <vt:lpstr>Ещё немного ссылок: таблицы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Навигация по DOM-элементам</dc:title>
  <dc:creator>gothic555555@mail.ru</dc:creator>
  <cp:lastModifiedBy>gothic555555@mail.ru</cp:lastModifiedBy>
  <cp:revision>3</cp:revision>
  <dcterms:created xsi:type="dcterms:W3CDTF">2019-10-23T07:42:08Z</dcterms:created>
  <dcterms:modified xsi:type="dcterms:W3CDTF">2019-10-23T08:00:42Z</dcterms:modified>
</cp:coreProperties>
</file>