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2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4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723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2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84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49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5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0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3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7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3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BC6E25-A5FA-4745-9A62-B76FEFA7475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B9B3-1B52-4A86-958A-6A3E1C737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64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339" y="2242867"/>
            <a:ext cx="7772400" cy="161826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Поиск: </a:t>
            </a:r>
            <a:r>
              <a:rPr lang="en-US" b="1" dirty="0" err="1"/>
              <a:t>getElement</a:t>
            </a:r>
            <a:r>
              <a:rPr lang="en-US" b="1" dirty="0"/>
              <a:t>*, </a:t>
            </a:r>
            <a:r>
              <a:rPr lang="en-US" b="1" dirty="0" err="1"/>
              <a:t>querySelector</a:t>
            </a:r>
            <a:r>
              <a:rPr lang="en-US" b="1" dirty="0"/>
              <a:t>*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6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7"/>
          </a:xfrm>
        </p:spPr>
        <p:txBody>
          <a:bodyPr/>
          <a:lstStyle/>
          <a:p>
            <a:pPr algn="ctr"/>
            <a:r>
              <a:rPr lang="en-US" dirty="0" err="1"/>
              <a:t>document.getElementById</a:t>
            </a:r>
            <a:r>
              <a:rPr lang="en-US" dirty="0"/>
              <a:t> </a:t>
            </a:r>
            <a:r>
              <a:rPr lang="ru-RU" dirty="0"/>
              <a:t>или просто </a:t>
            </a:r>
            <a:r>
              <a:rPr lang="en-US" dirty="0"/>
              <a:t>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97148"/>
            <a:ext cx="12192000" cy="59608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Если у элемента есть атрибут </a:t>
            </a:r>
            <a:r>
              <a:rPr lang="ru-RU" dirty="0" err="1"/>
              <a:t>id</a:t>
            </a:r>
            <a:r>
              <a:rPr lang="ru-RU" dirty="0"/>
              <a:t>, то мы можем получить его вызовом </a:t>
            </a:r>
            <a:r>
              <a:rPr lang="ru-RU" dirty="0" err="1"/>
              <a:t>document.getElementbyId</a:t>
            </a:r>
            <a:r>
              <a:rPr lang="ru-RU" dirty="0"/>
              <a:t>(</a:t>
            </a:r>
            <a:r>
              <a:rPr lang="ru-RU" dirty="0" err="1"/>
              <a:t>id</a:t>
            </a:r>
            <a:r>
              <a:rPr lang="ru-RU" dirty="0"/>
              <a:t>), где бы он ни находился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Например: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&lt;div id="</a:t>
            </a:r>
            <a:r>
              <a:rPr lang="en-US" dirty="0" err="1"/>
              <a:t>elem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&lt;div id="</a:t>
            </a:r>
            <a:r>
              <a:rPr lang="en-US" dirty="0" err="1"/>
              <a:t>elem</a:t>
            </a:r>
            <a:r>
              <a:rPr lang="en-US" dirty="0"/>
              <a:t>-content"&gt;Element&lt;/div&gt;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// </a:t>
            </a:r>
            <a:r>
              <a:rPr lang="ru-RU" dirty="0"/>
              <a:t>получить элемент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let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elem</a:t>
            </a:r>
            <a:r>
              <a:rPr lang="en-US" dirty="0" smtClean="0"/>
              <a:t>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/>
              <a:t>сделать его фон красным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smtClean="0"/>
              <a:t>	</a:t>
            </a:r>
            <a:r>
              <a:rPr lang="en-US" dirty="0" err="1" smtClean="0"/>
              <a:t>elem.style.background</a:t>
            </a:r>
            <a:r>
              <a:rPr lang="en-US" dirty="0" smtClean="0"/>
              <a:t> </a:t>
            </a:r>
            <a:r>
              <a:rPr lang="en-US" dirty="0"/>
              <a:t>= 'red';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Значение </a:t>
            </a:r>
            <a:r>
              <a:rPr lang="ru-RU" dirty="0" err="1"/>
              <a:t>id</a:t>
            </a:r>
            <a:r>
              <a:rPr lang="ru-RU" dirty="0"/>
              <a:t> должно быть уникальным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2985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7"/>
          </a:xfrm>
        </p:spPr>
        <p:txBody>
          <a:bodyPr/>
          <a:lstStyle/>
          <a:p>
            <a:pPr algn="ctr"/>
            <a:r>
              <a:rPr lang="en-US" dirty="0" err="1"/>
              <a:t>querySelectorAll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50498"/>
            <a:ext cx="12192000" cy="61075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 algn="just">
              <a:buNone/>
            </a:pPr>
            <a:r>
              <a:rPr lang="ru-RU" dirty="0"/>
              <a:t>	Самый универсальный метод поиска – это </a:t>
            </a:r>
            <a:r>
              <a:rPr lang="ru-RU" dirty="0" err="1"/>
              <a:t>elem.querySelectorAll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), он возвращает все элементы внутри </a:t>
            </a:r>
            <a:r>
              <a:rPr lang="ru-RU" dirty="0" err="1"/>
              <a:t>elem</a:t>
            </a:r>
            <a:r>
              <a:rPr lang="ru-RU" dirty="0"/>
              <a:t>, удовлетворяющие данному CSS-селектору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	Следующий запрос получает все элементы &lt;</a:t>
            </a:r>
            <a:r>
              <a:rPr lang="ru-RU" dirty="0" err="1"/>
              <a:t>li</a:t>
            </a:r>
            <a:r>
              <a:rPr lang="ru-RU" dirty="0"/>
              <a:t>&gt;, которые являются последними потомками в &lt;</a:t>
            </a:r>
            <a:r>
              <a:rPr lang="ru-RU" dirty="0" err="1"/>
              <a:t>ul</a:t>
            </a:r>
            <a:r>
              <a:rPr lang="ru-RU" dirty="0" smtClean="0"/>
              <a:t>&gt;: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li&gt;</a:t>
            </a:r>
            <a:r>
              <a:rPr lang="ru-RU" dirty="0"/>
              <a:t>Этот&lt;/</a:t>
            </a:r>
            <a:r>
              <a:rPr lang="en-US" dirty="0"/>
              <a:t>li&gt;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&lt;li&gt;</a:t>
            </a:r>
            <a:r>
              <a:rPr lang="ru-RU" dirty="0"/>
              <a:t>тест&lt;/</a:t>
            </a:r>
            <a:r>
              <a:rPr lang="en-US" dirty="0"/>
              <a:t>li&gt;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li&gt;</a:t>
            </a:r>
            <a:r>
              <a:rPr lang="ru-RU" dirty="0"/>
              <a:t>полностью&lt;/</a:t>
            </a:r>
            <a:r>
              <a:rPr lang="en-US" dirty="0"/>
              <a:t>li&gt;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&lt;li&gt;</a:t>
            </a:r>
            <a:r>
              <a:rPr lang="ru-RU" dirty="0"/>
              <a:t>пройден&lt;/</a:t>
            </a:r>
            <a:r>
              <a:rPr lang="en-US" dirty="0"/>
              <a:t>li&gt;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let elements = </a:t>
            </a:r>
            <a:r>
              <a:rPr lang="en-US" dirty="0" err="1"/>
              <a:t>document.querySelectorAll</a:t>
            </a:r>
            <a:r>
              <a:rPr lang="en-US" dirty="0"/>
              <a:t>('</a:t>
            </a:r>
            <a:r>
              <a:rPr lang="en-US" dirty="0" err="1"/>
              <a:t>ul</a:t>
            </a:r>
            <a:r>
              <a:rPr lang="en-US" dirty="0"/>
              <a:t> &gt; </a:t>
            </a:r>
            <a:r>
              <a:rPr lang="en-US" dirty="0" err="1"/>
              <a:t>li:last-child</a:t>
            </a:r>
            <a:r>
              <a:rPr lang="en-US" dirty="0" smtClean="0"/>
              <a:t>');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(let </a:t>
            </a:r>
            <a:r>
              <a:rPr lang="en-US" dirty="0" err="1"/>
              <a:t>elem</a:t>
            </a:r>
            <a:r>
              <a:rPr lang="en-US" dirty="0"/>
              <a:t> of elements) {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alert(</a:t>
            </a:r>
            <a:r>
              <a:rPr lang="en-US" dirty="0" err="1" smtClean="0"/>
              <a:t>elem.innerHTML</a:t>
            </a:r>
            <a:r>
              <a:rPr lang="en-US" dirty="0"/>
              <a:t>); // "</a:t>
            </a:r>
            <a:r>
              <a:rPr lang="ru-RU" dirty="0"/>
              <a:t>тест", "пройден"</a:t>
            </a:r>
          </a:p>
          <a:p>
            <a:pPr marL="0" indent="0" algn="just">
              <a:buNone/>
            </a:pPr>
            <a:r>
              <a:rPr lang="ru-RU" dirty="0"/>
              <a:t> </a:t>
            </a:r>
            <a:r>
              <a:rPr lang="ru-RU" dirty="0" smtClean="0"/>
              <a:t>	 </a:t>
            </a:r>
            <a:r>
              <a:rPr lang="ru-RU" dirty="0"/>
              <a:t>}</a:t>
            </a:r>
          </a:p>
          <a:p>
            <a:pPr marL="0" indent="0" algn="just">
              <a:buNone/>
            </a:pPr>
            <a:r>
              <a:rPr lang="ru-RU" dirty="0" smtClean="0"/>
              <a:t>	&lt;/</a:t>
            </a:r>
            <a:r>
              <a:rPr lang="en-US" dirty="0"/>
              <a:t>script&gt;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810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7"/>
          </a:xfrm>
        </p:spPr>
        <p:txBody>
          <a:bodyPr/>
          <a:lstStyle/>
          <a:p>
            <a:pPr algn="ctr"/>
            <a:r>
              <a:rPr lang="en-US" dirty="0" err="1"/>
              <a:t>querySelector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97148"/>
            <a:ext cx="12192000" cy="59608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 algn="just">
              <a:buNone/>
            </a:pPr>
            <a:r>
              <a:rPr lang="ru-RU" dirty="0"/>
              <a:t>	Метод </a:t>
            </a:r>
            <a:r>
              <a:rPr lang="ru-RU" dirty="0" err="1"/>
              <a:t>elem.querySelector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 возвращает первый элемент, соответствующий данному CSS-селектору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Иначе </a:t>
            </a:r>
            <a:r>
              <a:rPr lang="ru-RU" dirty="0"/>
              <a:t>говоря, результат такой же, как при вызове </a:t>
            </a:r>
            <a:r>
              <a:rPr lang="ru-RU" dirty="0" err="1"/>
              <a:t>elem.querySelectorAll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)[0], но он сначала найдёт все элементы, а потом возьмёт первый, в то время как </a:t>
            </a:r>
            <a:r>
              <a:rPr lang="ru-RU" dirty="0" err="1"/>
              <a:t>elem.querySelector</a:t>
            </a:r>
            <a:r>
              <a:rPr lang="ru-RU" dirty="0"/>
              <a:t> найдёт только первый и остановится. Это быстрее, кроме того, его короче писать.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70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7"/>
          </a:xfrm>
        </p:spPr>
        <p:txBody>
          <a:bodyPr/>
          <a:lstStyle/>
          <a:p>
            <a:pPr algn="ctr"/>
            <a:r>
              <a:rPr lang="en-US" dirty="0" smtClean="0"/>
              <a:t>matches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97148"/>
            <a:ext cx="12192000" cy="59608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Метод </a:t>
            </a:r>
            <a:r>
              <a:rPr lang="ru-RU" dirty="0" err="1"/>
              <a:t>elem.matches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 ничего не ищет, а проверяет, удовлетворяет ли </a:t>
            </a:r>
            <a:r>
              <a:rPr lang="ru-RU" dirty="0" err="1"/>
              <a:t>elem</a:t>
            </a:r>
            <a:r>
              <a:rPr lang="ru-RU" dirty="0"/>
              <a:t> CSS-селектору, и возвращает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Этот метод удобен, когда мы перебираем элементы (например, в массиве или в чём-то подобном) и пытаемся выбрать те из них, которые нас интересуют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Например: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="http://example.com/file.zip"&gt;...&lt;/a&gt;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="http://ya.ru"&gt;...&lt;/a</a:t>
            </a:r>
            <a:r>
              <a:rPr lang="en-US" dirty="0" smtClean="0"/>
              <a:t>&gt;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/>
              <a:t>может быть любая коллекция вместо </a:t>
            </a:r>
            <a:r>
              <a:rPr lang="en-US" dirty="0" err="1"/>
              <a:t>document.body.children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(let </a:t>
            </a:r>
            <a:r>
              <a:rPr lang="en-US" dirty="0" err="1"/>
              <a:t>elem</a:t>
            </a:r>
            <a:r>
              <a:rPr lang="en-US" dirty="0"/>
              <a:t> of </a:t>
            </a:r>
            <a:r>
              <a:rPr lang="en-US" dirty="0" err="1"/>
              <a:t>document.body.children</a:t>
            </a:r>
            <a:r>
              <a:rPr lang="en-US" dirty="0"/>
              <a:t>) {</a:t>
            </a:r>
          </a:p>
          <a:p>
            <a:pPr marL="0" indent="0" algn="just">
              <a:buNone/>
            </a:pPr>
            <a:r>
              <a:rPr lang="en-US" dirty="0"/>
              <a:t>   </a:t>
            </a: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/>
              <a:t>elem.matches</a:t>
            </a:r>
            <a:r>
              <a:rPr lang="en-US" dirty="0"/>
              <a:t>('a[</a:t>
            </a:r>
            <a:r>
              <a:rPr lang="en-US" dirty="0" err="1"/>
              <a:t>href</a:t>
            </a:r>
            <a:r>
              <a:rPr lang="en-US" dirty="0"/>
              <a:t>$="zip"]')) {</a:t>
            </a:r>
          </a:p>
          <a:p>
            <a:pPr marL="0" indent="0" algn="just">
              <a:buNone/>
            </a:pPr>
            <a:r>
              <a:rPr lang="en-US" dirty="0"/>
              <a:t>      </a:t>
            </a:r>
            <a:r>
              <a:rPr lang="ru-RU" dirty="0" smtClean="0"/>
              <a:t>	</a:t>
            </a:r>
            <a:r>
              <a:rPr lang="en-US" dirty="0" smtClean="0"/>
              <a:t>alert</a:t>
            </a:r>
            <a:r>
              <a:rPr lang="en-US" dirty="0"/>
              <a:t>("</a:t>
            </a:r>
            <a:r>
              <a:rPr lang="ru-RU" dirty="0"/>
              <a:t>Ссылка на архив: " + </a:t>
            </a:r>
            <a:r>
              <a:rPr lang="en-US" dirty="0" err="1"/>
              <a:t>elem.href</a:t>
            </a:r>
            <a:r>
              <a:rPr lang="en-US" dirty="0"/>
              <a:t> );</a:t>
            </a:r>
          </a:p>
          <a:p>
            <a:pPr marL="0" indent="0" algn="just">
              <a:buNone/>
            </a:pPr>
            <a:r>
              <a:rPr lang="en-US" dirty="0"/>
              <a:t>   </a:t>
            </a:r>
            <a:r>
              <a:rPr lang="ru-RU" dirty="0" smtClean="0"/>
              <a:t>	 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9755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7"/>
          </a:xfrm>
        </p:spPr>
        <p:txBody>
          <a:bodyPr/>
          <a:lstStyle/>
          <a:p>
            <a:pPr algn="ctr"/>
            <a:r>
              <a:rPr lang="en-US" dirty="0"/>
              <a:t>closest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97148"/>
            <a:ext cx="12192000" cy="59608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Метод </a:t>
            </a:r>
            <a:r>
              <a:rPr lang="ru-RU" dirty="0" err="1"/>
              <a:t>elem.closest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 ищет ближайшего предка, который соответствует CSS-селектору. Сам элемент также включается в поиск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/>
              <a:t>Например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&lt;h1&gt;</a:t>
            </a:r>
            <a:r>
              <a:rPr lang="ru-RU" dirty="0"/>
              <a:t>Содержание&lt;/</a:t>
            </a:r>
            <a:r>
              <a:rPr lang="en-US" dirty="0"/>
              <a:t>h1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&lt;div class="contents"&gt;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ul</a:t>
            </a:r>
            <a:r>
              <a:rPr lang="en-US" dirty="0"/>
              <a:t> class="book"&gt;</a:t>
            </a:r>
          </a:p>
          <a:p>
            <a:pPr marL="0" indent="0">
              <a:buNone/>
            </a:pPr>
            <a:r>
              <a:rPr lang="en-US" dirty="0"/>
              <a:t>    &lt;li class="chapter"&gt;</a:t>
            </a:r>
            <a:r>
              <a:rPr lang="ru-RU" dirty="0"/>
              <a:t>Глава 1&lt;/</a:t>
            </a:r>
            <a:r>
              <a:rPr lang="en-US" dirty="0"/>
              <a:t>li&gt;</a:t>
            </a:r>
          </a:p>
          <a:p>
            <a:pPr marL="0" indent="0">
              <a:buNone/>
            </a:pPr>
            <a:r>
              <a:rPr lang="en-US" dirty="0"/>
              <a:t>    &lt;li class="chapter"&gt;</a:t>
            </a:r>
            <a:r>
              <a:rPr lang="ru-RU" dirty="0"/>
              <a:t>Глава 2&lt;/</a:t>
            </a:r>
            <a:r>
              <a:rPr lang="en-US" dirty="0"/>
              <a:t>li&gt;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let chapter = </a:t>
            </a:r>
            <a:r>
              <a:rPr lang="en-US" dirty="0" err="1"/>
              <a:t>document.querySelector</a:t>
            </a:r>
            <a:r>
              <a:rPr lang="en-US" dirty="0"/>
              <a:t>('.chapter'); // </a:t>
            </a:r>
            <a:r>
              <a:rPr lang="en-US" dirty="0" smtClean="0"/>
              <a:t>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alert(</a:t>
            </a:r>
            <a:r>
              <a:rPr lang="en-US" dirty="0" err="1"/>
              <a:t>chapter.closest</a:t>
            </a:r>
            <a:r>
              <a:rPr lang="en-US" dirty="0"/>
              <a:t>('.book')); // UL</a:t>
            </a:r>
          </a:p>
          <a:p>
            <a:pPr marL="0" indent="0">
              <a:buNone/>
            </a:pPr>
            <a:r>
              <a:rPr lang="en-US" dirty="0"/>
              <a:t>  alert(</a:t>
            </a:r>
            <a:r>
              <a:rPr lang="en-US" dirty="0" err="1"/>
              <a:t>chapter.closest</a:t>
            </a:r>
            <a:r>
              <a:rPr lang="en-US" dirty="0"/>
              <a:t>('.contents')); // </a:t>
            </a:r>
            <a:r>
              <a:rPr lang="en-US" dirty="0" smtClean="0"/>
              <a:t>DIV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alert(</a:t>
            </a:r>
            <a:r>
              <a:rPr lang="en-US" dirty="0" err="1"/>
              <a:t>chapter.closest</a:t>
            </a:r>
            <a:r>
              <a:rPr lang="en-US" dirty="0"/>
              <a:t>('h1')); // null (</a:t>
            </a:r>
            <a:r>
              <a:rPr lang="ru-RU" dirty="0"/>
              <a:t>потому что </a:t>
            </a:r>
            <a:r>
              <a:rPr lang="en-US" dirty="0"/>
              <a:t>h1 - </a:t>
            </a:r>
            <a:r>
              <a:rPr lang="ru-RU" dirty="0"/>
              <a:t>не предок)</a:t>
            </a:r>
          </a:p>
          <a:p>
            <a:pPr marL="0" indent="0">
              <a:buNone/>
            </a:pPr>
            <a:r>
              <a:rPr lang="ru-RU" dirty="0"/>
              <a:t>&lt;/</a:t>
            </a:r>
            <a:r>
              <a:rPr lang="en-US" dirty="0"/>
              <a:t>script&gt;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8395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7"/>
          </a:xfrm>
        </p:spPr>
        <p:txBody>
          <a:bodyPr/>
          <a:lstStyle/>
          <a:p>
            <a:pPr algn="ctr"/>
            <a:r>
              <a:rPr lang="en-US" dirty="0" err="1"/>
              <a:t>getElementsBy</a:t>
            </a:r>
            <a:r>
              <a:rPr lang="en-US" dirty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24619"/>
            <a:ext cx="12192000" cy="61333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</a:p>
          <a:p>
            <a:r>
              <a:rPr lang="en-US" dirty="0" err="1"/>
              <a:t>elem.getElementsByTagName</a:t>
            </a:r>
            <a:r>
              <a:rPr lang="en-US" dirty="0"/>
              <a:t>(tag) </a:t>
            </a:r>
            <a:r>
              <a:rPr lang="ru-RU" dirty="0"/>
              <a:t>ищет элементы с данным тегом и возвращает их коллекцию. Передав "*" вместо тега, можно получить всех потомков.</a:t>
            </a:r>
          </a:p>
          <a:p>
            <a:r>
              <a:rPr lang="en-US" dirty="0" err="1"/>
              <a:t>elem.getElementsByClassName</a:t>
            </a:r>
            <a:r>
              <a:rPr lang="en-US" dirty="0"/>
              <a:t>(</a:t>
            </a:r>
            <a:r>
              <a:rPr lang="en-US" dirty="0" err="1"/>
              <a:t>className</a:t>
            </a:r>
            <a:r>
              <a:rPr lang="en-US" dirty="0"/>
              <a:t>) </a:t>
            </a:r>
            <a:r>
              <a:rPr lang="ru-RU" dirty="0"/>
              <a:t>возвращает элементы, которые имеют данный </a:t>
            </a:r>
            <a:r>
              <a:rPr lang="en-US" dirty="0"/>
              <a:t>CSS-</a:t>
            </a:r>
            <a:r>
              <a:rPr lang="ru-RU" dirty="0"/>
              <a:t>класс.</a:t>
            </a:r>
          </a:p>
          <a:p>
            <a:r>
              <a:rPr lang="en-US" dirty="0" err="1"/>
              <a:t>document.getElementsByName</a:t>
            </a:r>
            <a:r>
              <a:rPr lang="en-US" dirty="0"/>
              <a:t>(name) </a:t>
            </a:r>
            <a:r>
              <a:rPr lang="ru-RU" dirty="0"/>
              <a:t>возвращает элементы с заданным атрибутом </a:t>
            </a:r>
            <a:r>
              <a:rPr lang="en-US" dirty="0"/>
              <a:t>name. </a:t>
            </a:r>
            <a:r>
              <a:rPr lang="ru-RU" dirty="0"/>
              <a:t>Очень редко используется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Например:</a:t>
            </a:r>
          </a:p>
          <a:p>
            <a:pPr marL="0" indent="0">
              <a:buNone/>
            </a:pPr>
            <a:r>
              <a:rPr lang="ru-RU" dirty="0"/>
              <a:t>	// получить все элементы </a:t>
            </a:r>
            <a:r>
              <a:rPr lang="en-US" dirty="0"/>
              <a:t>div </a:t>
            </a:r>
            <a:r>
              <a:rPr lang="ru-RU" dirty="0"/>
              <a:t>в документе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let </a:t>
            </a:r>
            <a:r>
              <a:rPr lang="en-US" dirty="0" err="1"/>
              <a:t>divs</a:t>
            </a:r>
            <a:r>
              <a:rPr lang="en-US" dirty="0"/>
              <a:t> = </a:t>
            </a:r>
            <a:r>
              <a:rPr lang="en-US" dirty="0" err="1" smtClean="0"/>
              <a:t>document.getElementsByTagName</a:t>
            </a:r>
            <a:r>
              <a:rPr lang="en-US" dirty="0"/>
              <a:t>('div</a:t>
            </a:r>
            <a:r>
              <a:rPr lang="en-US" dirty="0" smtClean="0"/>
              <a:t>');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205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7"/>
          </a:xfrm>
        </p:spPr>
        <p:txBody>
          <a:bodyPr/>
          <a:lstStyle/>
          <a:p>
            <a:pPr algn="ctr"/>
            <a:r>
              <a:rPr lang="ru-RU" dirty="0"/>
              <a:t>Живые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8740"/>
            <a:ext cx="12192000" cy="6159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В приведённом ниже примере есть два скрипта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Первый создаёт ссылку на коллекцию &lt;</a:t>
            </a:r>
            <a:r>
              <a:rPr lang="ru-RU" dirty="0" err="1"/>
              <a:t>div</a:t>
            </a:r>
            <a:r>
              <a:rPr lang="ru-RU" dirty="0"/>
              <a:t>&gt;. На этот момент её длина равна 1.</a:t>
            </a:r>
          </a:p>
          <a:p>
            <a:r>
              <a:rPr lang="ru-RU" dirty="0"/>
              <a:t>Второй скрипт запускается после того, как браузер встречает ещё один &lt;</a:t>
            </a:r>
            <a:r>
              <a:rPr lang="ru-RU" dirty="0" err="1"/>
              <a:t>div</a:t>
            </a:r>
            <a:r>
              <a:rPr lang="ru-RU" dirty="0"/>
              <a:t>&gt;, теперь её длина – 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div&gt;First div&lt;/div&gt;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let </a:t>
            </a:r>
            <a:r>
              <a:rPr lang="en-US" dirty="0" err="1"/>
              <a:t>divs</a:t>
            </a:r>
            <a:r>
              <a:rPr lang="en-US" dirty="0"/>
              <a:t> = </a:t>
            </a:r>
            <a:r>
              <a:rPr lang="en-US" dirty="0" err="1"/>
              <a:t>document.getElementsByTagName</a:t>
            </a:r>
            <a:r>
              <a:rPr lang="en-US" dirty="0"/>
              <a:t>('div');</a:t>
            </a:r>
          </a:p>
          <a:p>
            <a:pPr marL="0" indent="0">
              <a:buNone/>
            </a:pPr>
            <a:r>
              <a:rPr lang="en-US" dirty="0"/>
              <a:t>  alert(</a:t>
            </a:r>
            <a:r>
              <a:rPr lang="en-US" dirty="0" err="1"/>
              <a:t>divs.length</a:t>
            </a:r>
            <a:r>
              <a:rPr lang="en-US" dirty="0"/>
              <a:t>); // 1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&lt;div&gt;Second div&lt;/div&gt;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alert(</a:t>
            </a:r>
            <a:r>
              <a:rPr lang="en-US" dirty="0" err="1"/>
              <a:t>divs.length</a:t>
            </a:r>
            <a:r>
              <a:rPr lang="en-US" dirty="0"/>
              <a:t>); // 2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0057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22</Words>
  <Application>Microsoft Office PowerPoint</Application>
  <PresentationFormat>Широкоэкранный</PresentationFormat>
  <Paragraphs>93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Поиск: getElement*, querySelector*</vt:lpstr>
      <vt:lpstr>document.getElementById или просто id</vt:lpstr>
      <vt:lpstr>querySelectorAll</vt:lpstr>
      <vt:lpstr>querySelector</vt:lpstr>
      <vt:lpstr>matches</vt:lpstr>
      <vt:lpstr>closest</vt:lpstr>
      <vt:lpstr>getElementsBy*</vt:lpstr>
      <vt:lpstr>Живые коллекции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Поиск: getElement*, querySelector*</dc:title>
  <dc:creator>gothic555555@mail.ru</dc:creator>
  <cp:lastModifiedBy>gothic555555@mail.ru</cp:lastModifiedBy>
  <cp:revision>4</cp:revision>
  <dcterms:created xsi:type="dcterms:W3CDTF">2019-10-23T08:01:02Z</dcterms:created>
  <dcterms:modified xsi:type="dcterms:W3CDTF">2019-10-23T10:13:58Z</dcterms:modified>
</cp:coreProperties>
</file>