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9A14-9716-4DF6-87D9-1E42B4F735C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920F-7A72-4DE0-8E17-60AA66A4B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23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9A14-9716-4DF6-87D9-1E42B4F735C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920F-7A72-4DE0-8E17-60AA66A4B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81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9A14-9716-4DF6-87D9-1E42B4F735C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920F-7A72-4DE0-8E17-60AA66A4B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019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9A14-9716-4DF6-87D9-1E42B4F735C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920F-7A72-4DE0-8E17-60AA66A4B94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603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9A14-9716-4DF6-87D9-1E42B4F735C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920F-7A72-4DE0-8E17-60AA66A4B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970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9A14-9716-4DF6-87D9-1E42B4F735C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920F-7A72-4DE0-8E17-60AA66A4B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69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9A14-9716-4DF6-87D9-1E42B4F735C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920F-7A72-4DE0-8E17-60AA66A4B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564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9A14-9716-4DF6-87D9-1E42B4F735C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920F-7A72-4DE0-8E17-60AA66A4B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932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9A14-9716-4DF6-87D9-1E42B4F735C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920F-7A72-4DE0-8E17-60AA66A4B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26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9A14-9716-4DF6-87D9-1E42B4F735C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920F-7A72-4DE0-8E17-60AA66A4B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01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9A14-9716-4DF6-87D9-1E42B4F735C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920F-7A72-4DE0-8E17-60AA66A4B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69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9A14-9716-4DF6-87D9-1E42B4F735C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920F-7A72-4DE0-8E17-60AA66A4B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73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9A14-9716-4DF6-87D9-1E42B4F735C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920F-7A72-4DE0-8E17-60AA66A4B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77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9A14-9716-4DF6-87D9-1E42B4F735C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920F-7A72-4DE0-8E17-60AA66A4B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40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9A14-9716-4DF6-87D9-1E42B4F735C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920F-7A72-4DE0-8E17-60AA66A4B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0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9A14-9716-4DF6-87D9-1E42B4F735C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920F-7A72-4DE0-8E17-60AA66A4B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96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9A14-9716-4DF6-87D9-1E42B4F735C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920F-7A72-4DE0-8E17-60AA66A4B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98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3FA9A14-9716-4DF6-87D9-1E42B4F735C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5920F-7A72-4DE0-8E17-60AA66A4B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493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0339" y="2242867"/>
            <a:ext cx="7772400" cy="1618264"/>
          </a:xfrm>
        </p:spPr>
        <p:txBody>
          <a:bodyPr>
            <a:normAutofit/>
          </a:bodyPr>
          <a:lstStyle/>
          <a:p>
            <a:r>
              <a:rPr lang="ru-RU" b="1" dirty="0"/>
              <a:t>Стили и классы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79870" y="5702060"/>
            <a:ext cx="5512130" cy="1155940"/>
          </a:xfrm>
        </p:spPr>
        <p:txBody>
          <a:bodyPr/>
          <a:lstStyle/>
          <a:p>
            <a:pPr algn="ctr"/>
            <a:r>
              <a:rPr lang="ru-RU" dirty="0" smtClean="0"/>
              <a:t>Презентацию выполнил Зощенко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235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ru-RU" b="1" dirty="0"/>
              <a:t>Стили и классы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До того, как начнёте изучать способы работы со стилями и классами в </a:t>
            </a:r>
            <a:r>
              <a:rPr lang="ru-RU" dirty="0" err="1"/>
              <a:t>JavaScript</a:t>
            </a:r>
            <a:r>
              <a:rPr lang="ru-RU" dirty="0"/>
              <a:t>, есть одно важное правило. Надеемся, это достаточно очевидно, но мы все равно должны об этом упомянуть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Как </a:t>
            </a:r>
            <a:r>
              <a:rPr lang="ru-RU" dirty="0"/>
              <a:t>правило, существует два способа задания стилей для элемента</a:t>
            </a:r>
            <a:r>
              <a:rPr lang="ru-RU" dirty="0" smtClean="0"/>
              <a:t>:</a:t>
            </a:r>
            <a:endParaRPr lang="ru-RU" dirty="0"/>
          </a:p>
          <a:p>
            <a:pPr algn="just"/>
            <a:r>
              <a:rPr lang="ru-RU" dirty="0" smtClean="0"/>
              <a:t>	Создать </a:t>
            </a:r>
            <a:r>
              <a:rPr lang="ru-RU" dirty="0"/>
              <a:t>класс в CSS и использовать его: &lt;</a:t>
            </a:r>
            <a:r>
              <a:rPr lang="ru-RU" dirty="0" err="1"/>
              <a:t>div</a:t>
            </a:r>
            <a:r>
              <a:rPr lang="ru-RU" dirty="0"/>
              <a:t> </a:t>
            </a:r>
            <a:r>
              <a:rPr lang="ru-RU" dirty="0" err="1"/>
              <a:t>class</a:t>
            </a:r>
            <a:r>
              <a:rPr lang="ru-RU" dirty="0"/>
              <a:t>="..."&gt;</a:t>
            </a:r>
          </a:p>
          <a:p>
            <a:pPr algn="just"/>
            <a:r>
              <a:rPr lang="ru-RU" dirty="0" smtClean="0"/>
              <a:t>	Писать </a:t>
            </a:r>
            <a:r>
              <a:rPr lang="ru-RU" dirty="0"/>
              <a:t>стили непосредственно в атрибуте </a:t>
            </a:r>
            <a:r>
              <a:rPr lang="ru-RU" dirty="0" err="1"/>
              <a:t>style</a:t>
            </a:r>
            <a:r>
              <a:rPr lang="ru-RU" dirty="0"/>
              <a:t>: &lt;</a:t>
            </a:r>
            <a:r>
              <a:rPr lang="ru-RU" dirty="0" err="1"/>
              <a:t>div</a:t>
            </a:r>
            <a:r>
              <a:rPr lang="ru-RU" dirty="0"/>
              <a:t> </a:t>
            </a:r>
            <a:r>
              <a:rPr lang="ru-RU" dirty="0" err="1"/>
              <a:t>style</a:t>
            </a:r>
            <a:r>
              <a:rPr lang="ru-RU" dirty="0"/>
              <a:t>="..."&gt;.</a:t>
            </a:r>
          </a:p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dirty="0" err="1" smtClean="0"/>
              <a:t>JavaScript</a:t>
            </a:r>
            <a:r>
              <a:rPr lang="ru-RU" dirty="0" smtClean="0"/>
              <a:t> </a:t>
            </a:r>
            <a:r>
              <a:rPr lang="ru-RU" dirty="0"/>
              <a:t>может менять и классы, и свойство </a:t>
            </a:r>
            <a:r>
              <a:rPr lang="ru-RU" dirty="0" err="1"/>
              <a:t>style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Классы </a:t>
            </a:r>
            <a:r>
              <a:rPr lang="ru-RU" dirty="0"/>
              <a:t>– всегда предпочтительный вариант по сравнению со </a:t>
            </a:r>
            <a:r>
              <a:rPr lang="ru-RU" dirty="0" err="1"/>
              <a:t>style</a:t>
            </a:r>
            <a:r>
              <a:rPr lang="ru-RU" dirty="0"/>
              <a:t>. Мы должны манипулировать свойством </a:t>
            </a:r>
            <a:r>
              <a:rPr lang="ru-RU" dirty="0" err="1"/>
              <a:t>style</a:t>
            </a:r>
            <a:r>
              <a:rPr lang="ru-RU" dirty="0"/>
              <a:t> только в том случае, если классы «не могут справиться</a:t>
            </a:r>
            <a:r>
              <a:rPr lang="ru-RU" dirty="0" smtClean="0"/>
              <a:t>».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Например</a:t>
            </a:r>
            <a:r>
              <a:rPr lang="ru-RU" dirty="0"/>
              <a:t>, использование </a:t>
            </a:r>
            <a:r>
              <a:rPr lang="ru-RU" dirty="0" err="1"/>
              <a:t>style</a:t>
            </a:r>
            <a:r>
              <a:rPr lang="ru-RU" dirty="0"/>
              <a:t> является приемлемым, если мы вычисляем координаты элемента динамически и хотим установить их из </a:t>
            </a:r>
            <a:r>
              <a:rPr lang="ru-RU" dirty="0" err="1"/>
              <a:t>JavaScript</a:t>
            </a:r>
            <a:r>
              <a:rPr lang="ru-RU" dirty="0"/>
              <a:t>: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10980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en-US" b="1" dirty="0" err="1"/>
              <a:t>className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dirty="0" err="1"/>
              <a:t>classList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Изменение класса является одним из наиболее часто используемых действий в скриптах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Когда-то </a:t>
            </a:r>
            <a:r>
              <a:rPr lang="ru-RU" dirty="0"/>
              <a:t>давно в </a:t>
            </a:r>
            <a:r>
              <a:rPr lang="ru-RU" dirty="0" err="1"/>
              <a:t>JavaScript</a:t>
            </a:r>
            <a:r>
              <a:rPr lang="ru-RU" dirty="0"/>
              <a:t> существовало ограничение: зарезервированное слово типа "</a:t>
            </a:r>
            <a:r>
              <a:rPr lang="ru-RU" dirty="0" err="1"/>
              <a:t>class</a:t>
            </a:r>
            <a:r>
              <a:rPr lang="ru-RU" dirty="0"/>
              <a:t>" не могло быть свойством объекта. Это ограничение сейчас отсутствует, но в то время было невозможно иметь свойство </a:t>
            </a:r>
            <a:r>
              <a:rPr lang="ru-RU" dirty="0" err="1"/>
              <a:t>elem.class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Поэтому </a:t>
            </a:r>
            <a:r>
              <a:rPr lang="ru-RU" dirty="0"/>
              <a:t>для классов было введено схожее свойство "</a:t>
            </a:r>
            <a:r>
              <a:rPr lang="ru-RU" dirty="0" err="1"/>
              <a:t>className</a:t>
            </a:r>
            <a:r>
              <a:rPr lang="ru-RU" dirty="0"/>
              <a:t>": </a:t>
            </a:r>
            <a:r>
              <a:rPr lang="ru-RU" dirty="0" err="1"/>
              <a:t>elem.className</a:t>
            </a:r>
            <a:r>
              <a:rPr lang="ru-RU" dirty="0"/>
              <a:t> соответствует атрибуту "</a:t>
            </a:r>
            <a:r>
              <a:rPr lang="ru-RU" dirty="0" err="1"/>
              <a:t>class</a:t>
            </a:r>
            <a:r>
              <a:rPr lang="ru-RU" dirty="0" smtClean="0"/>
              <a:t>".</a:t>
            </a:r>
          </a:p>
          <a:p>
            <a:pPr marL="0" indent="0" algn="just">
              <a:buNone/>
            </a:pPr>
            <a:r>
              <a:rPr lang="ru-RU" sz="2100" dirty="0" smtClean="0"/>
              <a:t>	Мы </a:t>
            </a:r>
            <a:r>
              <a:rPr lang="ru-RU" sz="2100" dirty="0"/>
              <a:t>можем работать как со строкой полного класса, используя </a:t>
            </a:r>
            <a:r>
              <a:rPr lang="en-US" sz="2100" dirty="0" err="1"/>
              <a:t>className</a:t>
            </a:r>
            <a:r>
              <a:rPr lang="en-US" sz="2100" dirty="0"/>
              <a:t>, </a:t>
            </a:r>
            <a:r>
              <a:rPr lang="ru-RU" sz="2100" dirty="0"/>
              <a:t>так и с отдельными классами, используя </a:t>
            </a:r>
            <a:r>
              <a:rPr lang="en-US" sz="2100" dirty="0" err="1"/>
              <a:t>classList</a:t>
            </a:r>
            <a:r>
              <a:rPr lang="en-US" sz="2100" dirty="0"/>
              <a:t>. </a:t>
            </a:r>
            <a:r>
              <a:rPr lang="ru-RU" sz="2100" dirty="0"/>
              <a:t>Выбираем тот вариант, который нам удобнее</a:t>
            </a:r>
            <a:r>
              <a:rPr lang="ru-RU" sz="2100" dirty="0" smtClean="0"/>
              <a:t>.</a:t>
            </a:r>
            <a:endParaRPr lang="ru-RU" sz="2100" dirty="0"/>
          </a:p>
          <a:p>
            <a:pPr marL="0" indent="0" algn="just">
              <a:buNone/>
            </a:pPr>
            <a:r>
              <a:rPr lang="ru-RU" sz="2100" dirty="0" smtClean="0"/>
              <a:t>	Методы </a:t>
            </a:r>
            <a:r>
              <a:rPr lang="en-US" sz="2100" dirty="0" err="1"/>
              <a:t>classList</a:t>
            </a:r>
            <a:r>
              <a:rPr lang="en-US" sz="2100" dirty="0" smtClean="0"/>
              <a:t>:</a:t>
            </a:r>
            <a:endParaRPr lang="en-US" sz="2100" dirty="0"/>
          </a:p>
          <a:p>
            <a:pPr algn="just"/>
            <a:r>
              <a:rPr lang="en-US" sz="2100" dirty="0" err="1"/>
              <a:t>elem.classList.add</a:t>
            </a:r>
            <a:r>
              <a:rPr lang="en-US" sz="2100" dirty="0"/>
              <a:t>/remove("class") – </a:t>
            </a:r>
            <a:r>
              <a:rPr lang="ru-RU" sz="2100" dirty="0"/>
              <a:t>добавить/удалить класс.</a:t>
            </a:r>
          </a:p>
          <a:p>
            <a:pPr algn="just"/>
            <a:r>
              <a:rPr lang="en-US" sz="2100" dirty="0" err="1"/>
              <a:t>elem.classList.toggle</a:t>
            </a:r>
            <a:r>
              <a:rPr lang="en-US" sz="2100" dirty="0"/>
              <a:t>("class") – </a:t>
            </a:r>
            <a:r>
              <a:rPr lang="ru-RU" sz="2100" dirty="0"/>
              <a:t>добавить класс, если его нет, иначе удалить.</a:t>
            </a:r>
          </a:p>
          <a:p>
            <a:pPr algn="just"/>
            <a:r>
              <a:rPr lang="en-US" sz="2100" dirty="0" err="1"/>
              <a:t>elem.classList.contains</a:t>
            </a:r>
            <a:r>
              <a:rPr lang="en-US" sz="2100" dirty="0"/>
              <a:t>("class") – </a:t>
            </a:r>
            <a:r>
              <a:rPr lang="ru-RU" sz="2100" dirty="0"/>
              <a:t>проверка наличия класса, возвращает </a:t>
            </a:r>
            <a:r>
              <a:rPr lang="en-US" sz="2100" dirty="0"/>
              <a:t>true/false.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178016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en-US" b="1" dirty="0"/>
              <a:t>Element style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Свойство </a:t>
            </a:r>
            <a:r>
              <a:rPr lang="en-US" dirty="0" err="1"/>
              <a:t>elem.style</a:t>
            </a:r>
            <a:r>
              <a:rPr lang="en-US" dirty="0"/>
              <a:t> – </a:t>
            </a:r>
            <a:r>
              <a:rPr lang="ru-RU" dirty="0"/>
              <a:t>это объект, который соответствует тому, что написано в атрибуте "</a:t>
            </a:r>
            <a:r>
              <a:rPr lang="en-US" dirty="0"/>
              <a:t>style". </a:t>
            </a:r>
            <a:r>
              <a:rPr lang="ru-RU" dirty="0"/>
              <a:t>Установка стиля </a:t>
            </a:r>
            <a:r>
              <a:rPr lang="en-US" dirty="0" err="1"/>
              <a:t>elem.style.width</a:t>
            </a:r>
            <a:r>
              <a:rPr lang="en-US" dirty="0"/>
              <a:t>="100px" </a:t>
            </a:r>
            <a:r>
              <a:rPr lang="ru-RU" dirty="0"/>
              <a:t>работает так же, как наличие в атрибуте </a:t>
            </a:r>
            <a:r>
              <a:rPr lang="en-US" dirty="0"/>
              <a:t>style </a:t>
            </a:r>
            <a:r>
              <a:rPr lang="ru-RU" dirty="0"/>
              <a:t>строки </a:t>
            </a:r>
            <a:r>
              <a:rPr lang="en-US" dirty="0"/>
              <a:t>width:100px</a:t>
            </a:r>
            <a:r>
              <a:rPr lang="en-US" dirty="0" smtClean="0"/>
              <a:t>.</a:t>
            </a:r>
            <a:endParaRPr lang="en-US" dirty="0"/>
          </a:p>
          <a:p>
            <a:pPr marL="0" indent="0" algn="just">
              <a:buNone/>
            </a:pPr>
            <a:r>
              <a:rPr lang="ru-RU" dirty="0" smtClean="0"/>
              <a:t>	Для </a:t>
            </a:r>
            <a:r>
              <a:rPr lang="ru-RU" dirty="0"/>
              <a:t>свойства из нескольких слов используется </a:t>
            </a:r>
            <a:r>
              <a:rPr lang="en-US" dirty="0" err="1"/>
              <a:t>camelCase</a:t>
            </a:r>
            <a:r>
              <a:rPr lang="en-US" dirty="0" smtClean="0"/>
              <a:t>:</a:t>
            </a:r>
            <a:endParaRPr lang="en-US" dirty="0"/>
          </a:p>
          <a:p>
            <a:pPr algn="just"/>
            <a:r>
              <a:rPr lang="en-US" dirty="0"/>
              <a:t>background-color  =&gt; </a:t>
            </a:r>
            <a:r>
              <a:rPr lang="en-US" dirty="0" err="1"/>
              <a:t>elem.style.backgroundColor</a:t>
            </a:r>
            <a:endParaRPr lang="en-US" dirty="0"/>
          </a:p>
          <a:p>
            <a:pPr algn="just"/>
            <a:r>
              <a:rPr lang="en-US" dirty="0"/>
              <a:t>z-index           =&gt; </a:t>
            </a:r>
            <a:r>
              <a:rPr lang="en-US" dirty="0" err="1"/>
              <a:t>elem.style.zIndex</a:t>
            </a:r>
            <a:endParaRPr lang="en-US" dirty="0"/>
          </a:p>
          <a:p>
            <a:pPr algn="just"/>
            <a:r>
              <a:rPr lang="en-US" dirty="0"/>
              <a:t>border-left-width =&gt; </a:t>
            </a:r>
            <a:r>
              <a:rPr lang="en-US" dirty="0" err="1" smtClean="0"/>
              <a:t>elem.style.borderLeftWidth</a:t>
            </a:r>
            <a:endParaRPr lang="ru-RU" dirty="0" smtClean="0"/>
          </a:p>
          <a:p>
            <a:pPr marL="0" indent="0" algn="just">
              <a:buNone/>
            </a:pPr>
            <a:r>
              <a:rPr lang="ru-RU" sz="2100" dirty="0"/>
              <a:t>	Свойства с префиксом</a:t>
            </a:r>
          </a:p>
          <a:p>
            <a:pPr marL="0" indent="0" algn="just">
              <a:buNone/>
            </a:pPr>
            <a:r>
              <a:rPr lang="ru-RU" sz="2100" dirty="0" smtClean="0"/>
              <a:t>	Стили </a:t>
            </a:r>
            <a:r>
              <a:rPr lang="ru-RU" sz="2100" dirty="0"/>
              <a:t>с </a:t>
            </a:r>
            <a:r>
              <a:rPr lang="ru-RU" sz="2100" dirty="0" err="1"/>
              <a:t>браузерным</a:t>
            </a:r>
            <a:r>
              <a:rPr lang="ru-RU" sz="2100" dirty="0"/>
              <a:t> префиксом, например, -</a:t>
            </a:r>
            <a:r>
              <a:rPr lang="en-US" sz="2100" dirty="0" err="1"/>
              <a:t>moz</a:t>
            </a:r>
            <a:r>
              <a:rPr lang="en-US" sz="2100" dirty="0"/>
              <a:t>-border-radius, -</a:t>
            </a:r>
            <a:r>
              <a:rPr lang="en-US" sz="2100" dirty="0" err="1"/>
              <a:t>webkit</a:t>
            </a:r>
            <a:r>
              <a:rPr lang="en-US" sz="2100" dirty="0"/>
              <a:t>-border-radius </a:t>
            </a:r>
            <a:r>
              <a:rPr lang="ru-RU" sz="2100" dirty="0"/>
              <a:t>преобразуются по тому же принципу: дефис означает прописную букву</a:t>
            </a:r>
            <a:r>
              <a:rPr lang="ru-RU" sz="2100" dirty="0" smtClean="0"/>
              <a:t>.</a:t>
            </a:r>
            <a:endParaRPr lang="ru-RU" sz="2100" dirty="0"/>
          </a:p>
          <a:p>
            <a:pPr marL="0" indent="0" algn="just">
              <a:buNone/>
            </a:pPr>
            <a:r>
              <a:rPr lang="ru-RU" sz="2100" dirty="0" smtClean="0"/>
              <a:t>Например:</a:t>
            </a:r>
            <a:endParaRPr lang="ru-RU" sz="2100" dirty="0"/>
          </a:p>
          <a:p>
            <a:pPr algn="just"/>
            <a:r>
              <a:rPr lang="en-US" sz="2100" dirty="0" err="1"/>
              <a:t>button.style.MozBorderRadius</a:t>
            </a:r>
            <a:r>
              <a:rPr lang="en-US" sz="2100" dirty="0"/>
              <a:t> = '5px';</a:t>
            </a:r>
          </a:p>
          <a:p>
            <a:pPr algn="just"/>
            <a:r>
              <a:rPr lang="en-US" sz="2100" dirty="0" err="1"/>
              <a:t>button.style.WebkitBorderRadius</a:t>
            </a:r>
            <a:r>
              <a:rPr lang="en-US" sz="2100" dirty="0"/>
              <a:t> = '5px';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13731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ru-RU" b="1" dirty="0"/>
              <a:t>Следите за единицами измерения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	Не забудьте добавить к значениям единицы измерения.</a:t>
            </a:r>
          </a:p>
          <a:p>
            <a:pPr marL="0" indent="0" algn="just">
              <a:buNone/>
            </a:pPr>
            <a:r>
              <a:rPr lang="ru-RU" dirty="0"/>
              <a:t>Например, мы должны устанавливать 10</a:t>
            </a:r>
            <a:r>
              <a:rPr lang="en-US" dirty="0" err="1"/>
              <a:t>px</a:t>
            </a:r>
            <a:r>
              <a:rPr lang="en-US" dirty="0"/>
              <a:t>, </a:t>
            </a:r>
            <a:r>
              <a:rPr lang="ru-RU" dirty="0"/>
              <a:t>а не просто 10 в свойство </a:t>
            </a:r>
            <a:r>
              <a:rPr lang="en-US" dirty="0" err="1"/>
              <a:t>elem.style.top</a:t>
            </a:r>
            <a:r>
              <a:rPr lang="en-US" dirty="0"/>
              <a:t>. </a:t>
            </a:r>
            <a:r>
              <a:rPr lang="ru-RU" dirty="0"/>
              <a:t>Иначе это не сработает:</a:t>
            </a:r>
          </a:p>
          <a:p>
            <a:pPr marL="0" indent="0" algn="just">
              <a:buNone/>
            </a:pPr>
            <a:r>
              <a:rPr lang="ru-RU" dirty="0"/>
              <a:t>&lt;</a:t>
            </a:r>
            <a:r>
              <a:rPr lang="en-US" dirty="0"/>
              <a:t>body&gt;</a:t>
            </a:r>
          </a:p>
          <a:p>
            <a:pPr marL="0" indent="0" algn="just">
              <a:buNone/>
            </a:pPr>
            <a:r>
              <a:rPr lang="en-US" dirty="0"/>
              <a:t>  &lt;script&gt;</a:t>
            </a:r>
          </a:p>
          <a:p>
            <a:pPr marL="0" indent="0" algn="just">
              <a:buNone/>
            </a:pPr>
            <a:r>
              <a:rPr lang="en-US" dirty="0"/>
              <a:t>    // </a:t>
            </a:r>
            <a:r>
              <a:rPr lang="ru-RU" dirty="0"/>
              <a:t>не работает!</a:t>
            </a:r>
          </a:p>
          <a:p>
            <a:pPr marL="0" indent="0" algn="just">
              <a:buNone/>
            </a:pPr>
            <a:r>
              <a:rPr lang="ru-RU" dirty="0"/>
              <a:t>    </a:t>
            </a:r>
            <a:r>
              <a:rPr lang="en-US" dirty="0" err="1"/>
              <a:t>document.body.style.margin</a:t>
            </a:r>
            <a:r>
              <a:rPr lang="en-US" dirty="0"/>
              <a:t> = 20;</a:t>
            </a:r>
          </a:p>
          <a:p>
            <a:pPr marL="0" indent="0" algn="just">
              <a:buNone/>
            </a:pPr>
            <a:r>
              <a:rPr lang="en-US" dirty="0"/>
              <a:t>    alert(</a:t>
            </a:r>
            <a:r>
              <a:rPr lang="en-US" dirty="0" err="1"/>
              <a:t>document.body.style.margin</a:t>
            </a:r>
            <a:r>
              <a:rPr lang="en-US" dirty="0"/>
              <a:t>); // '' (</a:t>
            </a:r>
            <a:r>
              <a:rPr lang="ru-RU" dirty="0"/>
              <a:t>пустая строка, присваивание игнорируется</a:t>
            </a:r>
            <a:r>
              <a:rPr lang="ru-RU" dirty="0" smtClean="0"/>
              <a:t>)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    // сейчас добавим единицу измерения (</a:t>
            </a:r>
            <a:r>
              <a:rPr lang="en-US" dirty="0" err="1"/>
              <a:t>px</a:t>
            </a:r>
            <a:r>
              <a:rPr lang="en-US" dirty="0"/>
              <a:t>) - </a:t>
            </a:r>
            <a:r>
              <a:rPr lang="ru-RU" dirty="0"/>
              <a:t>и заработает</a:t>
            </a:r>
          </a:p>
          <a:p>
            <a:pPr marL="0" indent="0" algn="just">
              <a:buNone/>
            </a:pPr>
            <a:r>
              <a:rPr lang="ru-RU" dirty="0"/>
              <a:t>    </a:t>
            </a:r>
            <a:r>
              <a:rPr lang="en-US" dirty="0" err="1"/>
              <a:t>document.body.style.margin</a:t>
            </a:r>
            <a:r>
              <a:rPr lang="en-US" dirty="0"/>
              <a:t> = '20px';</a:t>
            </a:r>
          </a:p>
          <a:p>
            <a:pPr marL="0" indent="0" algn="just">
              <a:buNone/>
            </a:pPr>
            <a:r>
              <a:rPr lang="en-US" dirty="0"/>
              <a:t>    alert(</a:t>
            </a:r>
            <a:r>
              <a:rPr lang="en-US" dirty="0" err="1"/>
              <a:t>document.body.style.margin</a:t>
            </a:r>
            <a:r>
              <a:rPr lang="en-US" dirty="0"/>
              <a:t>); // </a:t>
            </a:r>
            <a:r>
              <a:rPr lang="en-US" dirty="0" smtClean="0"/>
              <a:t>20px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 alert(</a:t>
            </a:r>
            <a:r>
              <a:rPr lang="en-US" dirty="0" err="1"/>
              <a:t>document.body.style.marginTop</a:t>
            </a:r>
            <a:r>
              <a:rPr lang="en-US" dirty="0"/>
              <a:t>); // 20px</a:t>
            </a:r>
          </a:p>
          <a:p>
            <a:pPr marL="0" indent="0" algn="just">
              <a:buNone/>
            </a:pPr>
            <a:r>
              <a:rPr lang="en-US" dirty="0"/>
              <a:t>    alert(</a:t>
            </a:r>
            <a:r>
              <a:rPr lang="en-US" dirty="0" err="1"/>
              <a:t>document.body.style.marginLeft</a:t>
            </a:r>
            <a:r>
              <a:rPr lang="en-US" dirty="0"/>
              <a:t>); // 20px</a:t>
            </a:r>
          </a:p>
          <a:p>
            <a:pPr marL="0" indent="0" algn="just">
              <a:buNone/>
            </a:pPr>
            <a:r>
              <a:rPr lang="en-US" dirty="0"/>
              <a:t>  &lt;/script&gt;</a:t>
            </a:r>
          </a:p>
          <a:p>
            <a:pPr marL="0" indent="0" algn="just">
              <a:buNone/>
            </a:pPr>
            <a:r>
              <a:rPr lang="en-US" dirty="0"/>
              <a:t>&lt;/body&gt;</a:t>
            </a:r>
          </a:p>
          <a:p>
            <a:pPr marL="0" indent="0" algn="just">
              <a:buNone/>
            </a:pPr>
            <a:r>
              <a:rPr lang="ru-RU" dirty="0"/>
              <a:t>Пожалуйста, обратите внимание, браузер «распаковывает» свойство </a:t>
            </a:r>
            <a:r>
              <a:rPr lang="en-US" dirty="0" err="1"/>
              <a:t>style.margin</a:t>
            </a:r>
            <a:r>
              <a:rPr lang="en-US" dirty="0"/>
              <a:t> </a:t>
            </a:r>
            <a:r>
              <a:rPr lang="ru-RU" dirty="0"/>
              <a:t>в последних строках и выводит </a:t>
            </a:r>
            <a:r>
              <a:rPr lang="en-US" dirty="0" err="1"/>
              <a:t>style.marginLeft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style.marginTop</a:t>
            </a:r>
            <a:r>
              <a:rPr lang="en-US" dirty="0"/>
              <a:t> </a:t>
            </a:r>
            <a:r>
              <a:rPr lang="ru-RU" dirty="0"/>
              <a:t>из него.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277162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19</Words>
  <Application>Microsoft Office PowerPoint</Application>
  <PresentationFormat>Широкоэкранный</PresentationFormat>
  <Paragraphs>46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Стили и классы</vt:lpstr>
      <vt:lpstr>Стили и классы</vt:lpstr>
      <vt:lpstr>className и classList</vt:lpstr>
      <vt:lpstr>Element style</vt:lpstr>
      <vt:lpstr>Следите за единицами измерения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Стили и классы</dc:title>
  <dc:creator>gothic555555@mail.ru</dc:creator>
  <cp:lastModifiedBy>gothic555555@mail.ru</cp:lastModifiedBy>
  <cp:revision>1</cp:revision>
  <dcterms:created xsi:type="dcterms:W3CDTF">2019-10-23T10:17:47Z</dcterms:created>
  <dcterms:modified xsi:type="dcterms:W3CDTF">2019-10-23T10:26:00Z</dcterms:modified>
</cp:coreProperties>
</file>