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76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5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5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97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5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5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8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8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9FF430-CD98-4357-82D4-08BBF7A79C9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580A-9A3E-4575-9B94-DDFE9875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12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1381" y="1078301"/>
            <a:ext cx="7772400" cy="16182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DOM-</a:t>
            </a:r>
            <a:r>
              <a:rPr lang="ru-RU" b="1" dirty="0"/>
              <a:t>дерево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656" y="0"/>
            <a:ext cx="9720072" cy="77637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DOM-</a:t>
            </a:r>
            <a:r>
              <a:rPr lang="ru-RU" sz="3600" b="1" dirty="0"/>
              <a:t>дерево</a:t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76377"/>
            <a:ext cx="12192000" cy="60816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Основой HTML-документа являются теги.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</a:t>
            </a:r>
            <a:r>
              <a:rPr lang="ru-RU" dirty="0"/>
              <a:t>соответствии с объектной моделью документа («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», коротко DOM), 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Все </a:t>
            </a:r>
            <a:r>
              <a:rPr lang="ru-RU" dirty="0"/>
              <a:t>эти объекты доступны при помощи </a:t>
            </a:r>
            <a:r>
              <a:rPr lang="ru-RU" dirty="0" err="1"/>
              <a:t>JavaScript</a:t>
            </a:r>
            <a:r>
              <a:rPr lang="ru-RU" dirty="0"/>
              <a:t>, мы можем использовать их для изменения страницы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dirty="0" err="1"/>
              <a:t>document.body</a:t>
            </a:r>
            <a:r>
              <a:rPr lang="ru-RU" dirty="0"/>
              <a:t> – объект для тега &lt;</a:t>
            </a:r>
            <a:r>
              <a:rPr lang="ru-RU" dirty="0" err="1"/>
              <a:t>body</a:t>
            </a:r>
            <a:r>
              <a:rPr lang="ru-RU" dirty="0" smtClean="0"/>
              <a:t>&gt;.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Если </a:t>
            </a:r>
            <a:r>
              <a:rPr lang="ru-RU" dirty="0"/>
              <a:t>запустить этот код, то &lt;</a:t>
            </a:r>
            <a:r>
              <a:rPr lang="ru-RU" dirty="0" err="1"/>
              <a:t>body</a:t>
            </a:r>
            <a:r>
              <a:rPr lang="ru-RU" dirty="0"/>
              <a:t>&gt; станет красным на 3 секунды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84" y="4283375"/>
            <a:ext cx="6438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1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254" y="0"/>
            <a:ext cx="9404723" cy="526211"/>
          </a:xfrm>
        </p:spPr>
        <p:txBody>
          <a:bodyPr/>
          <a:lstStyle/>
          <a:p>
            <a:pPr algn="ctr"/>
            <a:r>
              <a:rPr lang="ru-RU" b="1" dirty="0" smtClean="0"/>
              <a:t>Пример </a:t>
            </a:r>
            <a:r>
              <a:rPr lang="en-US" b="1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15992"/>
            <a:ext cx="12192000" cy="614200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DOM </a:t>
            </a:r>
            <a:r>
              <a:rPr lang="ru-RU" dirty="0"/>
              <a:t>– это представление HTML-документа в виде дерева тегов. Вот </a:t>
            </a:r>
            <a:r>
              <a:rPr lang="ru-RU" dirty="0" smtClean="0"/>
              <a:t>как </a:t>
            </a:r>
            <a:r>
              <a:rPr lang="ru-RU" dirty="0"/>
              <a:t>оно выглядит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Каждый узел этого дерева – это объект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Теги </a:t>
            </a:r>
            <a:r>
              <a:rPr lang="ru-RU" dirty="0"/>
              <a:t>являются узлами-элементами (или просто элементами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ru-RU" dirty="0" smtClean="0"/>
              <a:t>Они </a:t>
            </a:r>
            <a:r>
              <a:rPr lang="ru-RU" dirty="0"/>
              <a:t>образуют структуру дерева: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&lt;</a:t>
            </a:r>
            <a:r>
              <a:rPr lang="ru-RU" dirty="0" err="1"/>
              <a:t>html</a:t>
            </a:r>
            <a:r>
              <a:rPr lang="ru-RU" dirty="0"/>
              <a:t>&gt; – это корневой узел, &lt;</a:t>
            </a:r>
            <a:r>
              <a:rPr lang="ru-RU" dirty="0" err="1"/>
              <a:t>head</a:t>
            </a:r>
            <a:r>
              <a:rPr lang="ru-RU" dirty="0"/>
              <a:t>&gt; и &lt;</a:t>
            </a:r>
            <a:r>
              <a:rPr lang="ru-RU" dirty="0" err="1"/>
              <a:t>body</a:t>
            </a:r>
            <a:r>
              <a:rPr lang="ru-RU" dirty="0"/>
              <a:t>&gt; его дочерние узлы и т.д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Например</a:t>
            </a:r>
            <a:r>
              <a:rPr lang="ru-RU" dirty="0"/>
              <a:t>, в теге &lt;</a:t>
            </a:r>
            <a:r>
              <a:rPr lang="ru-RU" dirty="0" err="1"/>
              <a:t>title</a:t>
            </a:r>
            <a:r>
              <a:rPr lang="ru-RU" dirty="0"/>
              <a:t>&gt; есть текстовый узел "О лосях</a:t>
            </a:r>
            <a:r>
              <a:rPr lang="ru-RU" dirty="0" smtClean="0"/>
              <a:t>".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Обратите </a:t>
            </a:r>
            <a:r>
              <a:rPr lang="ru-RU" dirty="0"/>
              <a:t>внимание на специальные символы в текстовых узлах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перевод </a:t>
            </a:r>
            <a:r>
              <a:rPr lang="ru-RU" dirty="0"/>
              <a:t>строки: ↵ (в </a:t>
            </a:r>
            <a:r>
              <a:rPr lang="ru-RU" dirty="0" err="1"/>
              <a:t>JavaScript</a:t>
            </a:r>
            <a:r>
              <a:rPr lang="ru-RU" dirty="0"/>
              <a:t> он обозначается как \n)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пробел</a:t>
            </a:r>
            <a:r>
              <a:rPr lang="ru-RU" dirty="0"/>
              <a:t>: </a:t>
            </a:r>
            <a:r>
              <a:rPr lang="ru-RU" dirty="0" smtClean="0"/>
              <a:t>␣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Пробелы </a:t>
            </a:r>
            <a:r>
              <a:rPr lang="ru-RU" dirty="0"/>
              <a:t>по краям строк и пробельные текстовые узлы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скрыты </a:t>
            </a:r>
            <a:r>
              <a:rPr lang="ru-RU" dirty="0"/>
              <a:t>в инструментах </a:t>
            </a:r>
            <a:r>
              <a:rPr lang="ru-RU" dirty="0" smtClean="0"/>
              <a:t>разработки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37" y="1219469"/>
            <a:ext cx="2665114" cy="20405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669" y="3763537"/>
            <a:ext cx="2799331" cy="18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85004"/>
          </a:xfrm>
        </p:spPr>
        <p:txBody>
          <a:bodyPr/>
          <a:lstStyle/>
          <a:p>
            <a:pPr algn="ctr"/>
            <a:r>
              <a:rPr lang="ru-RU" dirty="0" smtClean="0"/>
              <a:t>АВТОИСПРАВЛЕНИЕ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72860"/>
            <a:ext cx="12191999" cy="618514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Если </a:t>
            </a:r>
            <a:r>
              <a:rPr lang="ru-RU" dirty="0"/>
              <a:t>браузер сталкивается с некорректно написанным HTML-кодом, он автоматически корректирует его при построении DOM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Например</a:t>
            </a:r>
            <a:r>
              <a:rPr lang="ru-RU" dirty="0"/>
              <a:t>, в начале документа всегда должен быть тег &lt;</a:t>
            </a:r>
            <a:r>
              <a:rPr lang="ru-RU" dirty="0" err="1"/>
              <a:t>html</a:t>
            </a:r>
            <a:r>
              <a:rPr lang="ru-RU" dirty="0"/>
              <a:t>&gt;. Даже если его нет в документе – он будет в дереве DOM, браузер его создаст. То же самое касается и тега &lt;</a:t>
            </a:r>
            <a:r>
              <a:rPr lang="ru-RU" dirty="0" err="1"/>
              <a:t>body</a:t>
            </a:r>
            <a:r>
              <a:rPr lang="ru-RU" dirty="0" smtClean="0"/>
              <a:t>&gt;.</a:t>
            </a:r>
          </a:p>
          <a:p>
            <a:pPr marL="0" indent="0" algn="just">
              <a:buNone/>
            </a:pPr>
            <a:r>
              <a:rPr lang="ru-RU" dirty="0" smtClean="0"/>
              <a:t>	Например</a:t>
            </a:r>
            <a:r>
              <a:rPr lang="ru-RU" dirty="0"/>
              <a:t>, если HTML-файл состоит из единственного слова "Привет", браузер обернёт его в теги &lt;</a:t>
            </a:r>
            <a:r>
              <a:rPr lang="ru-RU" dirty="0" err="1"/>
              <a:t>html</a:t>
            </a:r>
            <a:r>
              <a:rPr lang="ru-RU" dirty="0"/>
              <a:t>&gt; и &lt;</a:t>
            </a:r>
            <a:r>
              <a:rPr lang="ru-RU" dirty="0" err="1"/>
              <a:t>body</a:t>
            </a:r>
            <a:r>
              <a:rPr lang="ru-RU" dirty="0"/>
              <a:t>&gt;, добавит необходимый тег &lt;</a:t>
            </a:r>
            <a:r>
              <a:rPr lang="ru-RU" dirty="0" err="1"/>
              <a:t>head</a:t>
            </a:r>
            <a:r>
              <a:rPr lang="ru-RU" dirty="0" smtClean="0"/>
              <a:t>&gt;.</a:t>
            </a:r>
          </a:p>
          <a:p>
            <a:pPr marL="0" indent="0" algn="just">
              <a:buNone/>
            </a:pPr>
            <a:r>
              <a:rPr lang="ru-RU" dirty="0" smtClean="0"/>
              <a:t>	При </a:t>
            </a:r>
            <a:r>
              <a:rPr lang="ru-RU" dirty="0"/>
              <a:t>генерации DOM браузер самостоятельно обрабатывает ошибки в документе, закрывает теги и так </a:t>
            </a:r>
            <a:r>
              <a:rPr lang="ru-RU" dirty="0" smtClean="0"/>
              <a:t>далее.</a:t>
            </a:r>
          </a:p>
          <a:p>
            <a:pPr marL="0" indent="0" algn="just">
              <a:buNone/>
            </a:pPr>
            <a:r>
              <a:rPr lang="ru-RU" dirty="0" smtClean="0"/>
              <a:t>	Важный </a:t>
            </a:r>
            <a:r>
              <a:rPr lang="ru-RU" dirty="0"/>
              <a:t>«особый случай» – работа с таблицами. По стандарту DOM у них должен быть &lt;</a:t>
            </a:r>
            <a:r>
              <a:rPr lang="ru-RU" dirty="0" err="1"/>
              <a:t>tbody</a:t>
            </a:r>
            <a:r>
              <a:rPr lang="ru-RU" dirty="0"/>
              <a:t>&gt;, но в HTML их можно написать (официально) без него. В этом случае браузер добавляет &lt;</a:t>
            </a:r>
            <a:r>
              <a:rPr lang="ru-RU" dirty="0" err="1"/>
              <a:t>tbody</a:t>
            </a:r>
            <a:r>
              <a:rPr lang="ru-RU" dirty="0"/>
              <a:t>&gt; в DOM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232320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4234"/>
          </a:xfrm>
        </p:spPr>
        <p:txBody>
          <a:bodyPr/>
          <a:lstStyle/>
          <a:p>
            <a:pPr algn="ctr"/>
            <a:r>
              <a:rPr lang="ru-RU" dirty="0" smtClean="0"/>
              <a:t>ДРУГИЕ ТИПЫ УЗЛОВ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2642"/>
            <a:ext cx="12192000" cy="599535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Все</a:t>
            </a:r>
            <a:r>
              <a:rPr lang="ru-RU" dirty="0"/>
              <a:t>, что есть в HTML, даже комментарии, является частью </a:t>
            </a:r>
            <a:r>
              <a:rPr lang="ru-RU" dirty="0" smtClean="0"/>
              <a:t>DOM.</a:t>
            </a:r>
          </a:p>
          <a:p>
            <a:pPr marL="0" indent="0" algn="just">
              <a:buNone/>
            </a:pPr>
            <a:r>
              <a:rPr lang="ru-RU" dirty="0"/>
              <a:t>	Существует 12 типов узлов. Но на практике мы в основном работаем с 4 из них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err="1"/>
              <a:t>document</a:t>
            </a:r>
            <a:r>
              <a:rPr lang="ru-RU" dirty="0"/>
              <a:t> – «входная точка» в DOM.</a:t>
            </a:r>
          </a:p>
          <a:p>
            <a:pPr algn="just"/>
            <a:r>
              <a:rPr lang="ru-RU" dirty="0"/>
              <a:t>узлы-элементы – HTML-теги, основные строительные блоки.</a:t>
            </a:r>
          </a:p>
          <a:p>
            <a:pPr algn="just"/>
            <a:r>
              <a:rPr lang="ru-RU" dirty="0"/>
              <a:t>текстовые узлы – содержат текст.</a:t>
            </a:r>
          </a:p>
          <a:p>
            <a:pPr algn="just"/>
            <a:r>
              <a:rPr lang="ru-RU" dirty="0"/>
              <a:t>комментарии – иногда в них можно включить информацию, которая не будет показана, но доступна в DOM для чтения JS.</a:t>
            </a:r>
          </a:p>
        </p:txBody>
      </p:sp>
    </p:spTree>
    <p:extLst>
      <p:ext uri="{BB962C8B-B14F-4D97-AF65-F5344CB8AC3E}">
        <p14:creationId xmlns:p14="http://schemas.microsoft.com/office/powerpoint/2010/main" val="322813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19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DOM-дерево</vt:lpstr>
      <vt:lpstr>DOM-дерево </vt:lpstr>
      <vt:lpstr>Пример DOM</vt:lpstr>
      <vt:lpstr>АВТОИСПРАВЛЕНИЕ</vt:lpstr>
      <vt:lpstr>ДРУГИЕ ТИПЫ УЗЛОВ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DOM-дерево</dc:title>
  <dc:creator>gothic555555@mail.ru</dc:creator>
  <cp:lastModifiedBy>gothic555555@mail.ru</cp:lastModifiedBy>
  <cp:revision>2</cp:revision>
  <dcterms:created xsi:type="dcterms:W3CDTF">2019-10-23T07:27:02Z</dcterms:created>
  <dcterms:modified xsi:type="dcterms:W3CDTF">2019-10-23T07:41:58Z</dcterms:modified>
</cp:coreProperties>
</file>