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1" r:id="rId5"/>
    <p:sldId id="258" r:id="rId6"/>
    <p:sldId id="264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Сеть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Спутник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Связь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Сеть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Спутник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Связь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Список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08.01.2023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ИТОГОВЫЙ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Вариант 2. АНАЛИЗ РЫНКА АКЦИЙ. ШУТКОВ Д.Н.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29E034-7863-41E1-B47A-C446A7E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767558"/>
            <a:ext cx="4145280" cy="25462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5D5EE-A508-4B82-8E73-CC5CF6D6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C829E-E444-4BCA-9388-6BA0C44D2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436" y="3959122"/>
            <a:ext cx="9868407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anose="020B0604020202020204" pitchFamily="34" charset="0"/>
              </a:rPr>
              <a:t>С</a:t>
            </a:r>
            <a:r>
              <a:rPr lang="ru-RU" dirty="0">
                <a:effectLst/>
                <a:latin typeface="Arial" panose="020B0604020202020204" pitchFamily="34" charset="0"/>
              </a:rPr>
              <a:t>оздать </a:t>
            </a:r>
            <a:r>
              <a:rPr lang="ru-RU" b="1" dirty="0">
                <a:effectLst/>
                <a:latin typeface="Arial" panose="020B0604020202020204" pitchFamily="34" charset="0"/>
              </a:rPr>
              <a:t>ETL-процесс</a:t>
            </a:r>
            <a:r>
              <a:rPr lang="ru-RU" dirty="0">
                <a:effectLst/>
                <a:latin typeface="Arial" panose="020B0604020202020204" pitchFamily="34" charset="0"/>
              </a:rPr>
              <a:t> формирования витрин данных для анализа изменений </a:t>
            </a:r>
            <a:r>
              <a:rPr lang="ru-RU" dirty="0">
                <a:latin typeface="Arial" panose="020B0604020202020204" pitchFamily="34" charset="0"/>
              </a:rPr>
              <a:t>цены акций</a:t>
            </a:r>
            <a:endParaRPr 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Разработать скрипты загрузки данных в 2-х режимах: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Инициализирующий – загрузка полного слепка данных источника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Инкрементальный – загрузка дельты данных за прошедшие сутки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Организовать правильную структуру хранения данных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Сырой слой данных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Промежуточный слой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Слой витрин</a:t>
            </a:r>
            <a:endParaRPr lang="ru-RU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Источник - сайт </a:t>
            </a:r>
            <a:r>
              <a:rPr lang="ru-RU" dirty="0">
                <a:hlinkClick r:id="rId3"/>
              </a:rPr>
              <a:t>https://www.alphavantage.co/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5251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79FA-37BB-454B-A398-4C0CE4FD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технологии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251C7-8C8A-4FD2-A22F-29477D6B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Данный проект был выполнен локально, со следующим системным окружением: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OS: Windows 11 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Docker Desktop 4.15.0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Apache Airflow:2.4.3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Python: 3.8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Postgres: 15 </a:t>
            </a:r>
            <a:r>
              <a:rPr lang="ru-RU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версия</a:t>
            </a:r>
          </a:p>
          <a:p>
            <a:br>
              <a:rPr lang="ru-RU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Средство разработки 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notebook + IntelliJ IDEA 2022.1.2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53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r>
              <a:rPr lang="ru-RU" b="1" dirty="0"/>
              <a:t>Схема/архитектура</a:t>
            </a:r>
            <a:br>
              <a:rPr lang="ru-RU" b="1" dirty="0"/>
            </a:br>
            <a:endParaRPr lang="ru-RU" noProof="1">
              <a:solidFill>
                <a:srgbClr val="FFFE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Объект 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44087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2ABB52-B40D-4788-9C40-DA021D143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2" y="668276"/>
            <a:ext cx="11106840" cy="34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D1D0F-92C2-4DEB-94D5-D187A4B0D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2295871"/>
          </a:xfrm>
        </p:spPr>
        <p:txBody>
          <a:bodyPr/>
          <a:lstStyle/>
          <a:p>
            <a:r>
              <a:rPr lang="ru-RU" sz="2000" b="1" dirty="0"/>
              <a:t>1. Загрузка данных</a:t>
            </a:r>
          </a:p>
          <a:p>
            <a:r>
              <a:rPr lang="ru-RU" dirty="0"/>
              <a:t>1.1 Инициализирующий режим</a:t>
            </a:r>
          </a:p>
          <a:p>
            <a:r>
              <a:rPr lang="ru-RU" dirty="0"/>
              <a:t>1.2 Инкрементальный режим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2. Преобразование данных и загрузка в </a:t>
            </a:r>
            <a:r>
              <a:rPr lang="ru-RU" sz="2000" b="1" dirty="0" err="1">
                <a:solidFill>
                  <a:schemeClr val="tx1"/>
                </a:solidFill>
              </a:rPr>
              <a:t>Postgres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C6BC8D-FE6F-4006-814D-5D0AA1AF3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0139" y="2950488"/>
            <a:ext cx="2476500" cy="8509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CB076E-80D7-4162-B10B-E02FCBAAF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559" y="5546014"/>
            <a:ext cx="6445250" cy="863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F1D6EB2-454A-45EF-9FF3-16B43771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660" y="4084901"/>
            <a:ext cx="1161458" cy="1161458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9718D03-2138-4218-9C74-AC8A65BF093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408389" y="3801388"/>
            <a:ext cx="0" cy="283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67DAF35-2F0C-42F2-8CCD-AA3B865C6AAB}"/>
              </a:ext>
            </a:extLst>
          </p:cNvPr>
          <p:cNvCxnSpPr>
            <a:endCxn id="15" idx="2"/>
          </p:cNvCxnSpPr>
          <p:nvPr/>
        </p:nvCxnSpPr>
        <p:spPr>
          <a:xfrm flipV="1">
            <a:off x="6408389" y="5246359"/>
            <a:ext cx="0" cy="299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52FA3F9-6F43-4D08-A0EE-FC7BB7E88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637" y="4170889"/>
            <a:ext cx="958004" cy="100562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B994115-F0AC-464C-AC30-465BBDE7F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948" y="3990905"/>
            <a:ext cx="1317063" cy="13494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F7214CA-5B18-4C29-AD76-87A2F2CD8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2470" y="4235804"/>
            <a:ext cx="1177580" cy="876545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2BDADAD-D515-423D-BD4E-A3D5B8E0818F}"/>
              </a:ext>
            </a:extLst>
          </p:cNvPr>
          <p:cNvCxnSpPr>
            <a:endCxn id="22" idx="1"/>
          </p:cNvCxnSpPr>
          <p:nvPr/>
        </p:nvCxnSpPr>
        <p:spPr>
          <a:xfrm>
            <a:off x="6785811" y="4665630"/>
            <a:ext cx="381826" cy="8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3802619-A88E-4E4B-9325-0E7567F1E7E7}"/>
              </a:ext>
            </a:extLst>
          </p:cNvPr>
          <p:cNvCxnSpPr>
            <a:cxnSpLocks/>
          </p:cNvCxnSpPr>
          <p:nvPr/>
        </p:nvCxnSpPr>
        <p:spPr>
          <a:xfrm>
            <a:off x="9503221" y="4674077"/>
            <a:ext cx="7039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87E34-9878-4ABE-BA4A-3321EE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 Построение витрин.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E5CD05C-DE35-4E5E-87D0-9E8055A5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10" y="4286527"/>
            <a:ext cx="9875026" cy="6461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ACE089C-60A2-4BE0-BFEC-0CC731E5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Сформированы итоговые витрины в формате </a:t>
            </a:r>
            <a:r>
              <a:rPr lang="en-US" sz="1600" dirty="0"/>
              <a:t>parquet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37EDE7-BBC7-4712-A1AD-CE0639FF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97" y="682026"/>
            <a:ext cx="8892404" cy="26515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DAD3D0-E14E-4C3A-8AF1-527A5926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66" y="3352848"/>
            <a:ext cx="842010" cy="8838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6AAEE0-468F-44C9-A23A-19D05AC26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23" y="3402661"/>
            <a:ext cx="862652" cy="883865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EB2AB6C5-E1BF-44A2-8485-0D087D815791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V="1">
            <a:off x="803311" y="2007811"/>
            <a:ext cx="401187" cy="2601801"/>
          </a:xfrm>
          <a:prstGeom prst="curvedConnector3">
            <a:avLst>
              <a:gd name="adj1" fmla="val 1569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562E839E-9B1E-4BE2-8299-A977887CD4B7}"/>
              </a:ext>
            </a:extLst>
          </p:cNvPr>
          <p:cNvCxnSpPr>
            <a:stCxn id="8" idx="3"/>
            <a:endCxn id="6" idx="3"/>
          </p:cNvCxnSpPr>
          <p:nvPr/>
        </p:nvCxnSpPr>
        <p:spPr>
          <a:xfrm>
            <a:off x="10096901" y="2007812"/>
            <a:ext cx="581435" cy="2601801"/>
          </a:xfrm>
          <a:prstGeom prst="curvedConnector3">
            <a:avLst>
              <a:gd name="adj1" fmla="val 1393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3BFFC7-E850-43BD-B241-1232F36EB8DA}"/>
              </a:ext>
            </a:extLst>
          </p:cNvPr>
          <p:cNvSpPr txBox="1"/>
          <p:nvPr/>
        </p:nvSpPr>
        <p:spPr>
          <a:xfrm>
            <a:off x="4937466" y="361376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36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A7A128-2E55-457E-AEFA-A69F1C97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82" y="2121607"/>
            <a:ext cx="6836279" cy="23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505095"/>
            <a:ext cx="3335704" cy="262900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bg2"/>
                </a:solidFill>
              </a:rPr>
              <a:t>Shutkov.dmitry2013@yandex.ru</a:t>
            </a:r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57</TotalTime>
  <Words>168</Words>
  <Application>Microsoft Office PowerPoint</Application>
  <PresentationFormat>Широкоэкранный</PresentationFormat>
  <Paragraphs>40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Wingdings 2</vt:lpstr>
      <vt:lpstr>Дивиденд</vt:lpstr>
      <vt:lpstr>ИТОГОВЫЙ ПРОЕКТ</vt:lpstr>
      <vt:lpstr>ЗАДАЧА ПРОЕКТА</vt:lpstr>
      <vt:lpstr>Используемые технологии </vt:lpstr>
      <vt:lpstr>Схема/архитектура </vt:lpstr>
      <vt:lpstr>РЕАЛИЗАЦИЯ</vt:lpstr>
      <vt:lpstr>3. Построение витрин. 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Dmitrii</dc:creator>
  <cp:lastModifiedBy>Dmitrii</cp:lastModifiedBy>
  <cp:revision>8</cp:revision>
  <dcterms:created xsi:type="dcterms:W3CDTF">2023-01-08T19:35:21Z</dcterms:created>
  <dcterms:modified xsi:type="dcterms:W3CDTF">2023-01-08T20:40:40Z</dcterms:modified>
</cp:coreProperties>
</file>