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556B51-D4D0-4566-9907-08349CB18D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8D20E8-3157-4D78-AC72-6246688AB8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62E469-9E5B-458F-94E6-7BE5892F6B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37AD1C-BB23-4F6D-B26B-9F231EAEDF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C1037C-5A3F-4A4A-AC56-9C9A71FE9D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A6DCDF-8745-4533-BA20-0244C1FFF9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69216B-9868-4FB3-8A54-4A46A75185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D3BBF4-25CE-4109-90D6-843512B3D7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9EAEFB-FEE3-4F92-B44F-99C0EA4E44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A28FA4-C367-4FD5-87DA-3E4714FE0B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311229-70CB-4DBD-BB6E-4B6594A4C2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AE6B47-B55E-49BD-948B-6616CB20C7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4A1FDA-77CA-45C9-8D09-2F76764DE0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39C8D8-0980-423F-ADD0-B8DF47853A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E8138A-9E3F-4118-8B19-036584848D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4146C7-3353-4727-B2CB-4A3D7DE839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17979B-A58D-45A8-B552-B534070FC6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3BF543-D271-4DDD-A15C-5E44A3AFBE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38507E-F6E6-4FFD-A816-7EE48FF681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957726-6D41-4037-874E-C7543AC02F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929B7A-FF32-40BB-8EEE-9075E138A2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1B0F26-B54B-4741-A35D-86C379AD09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EDF510-09D5-4BF4-B720-E3D403639D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F8FD56-3510-42E6-830A-55C957ED9C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38465C-E6EF-41F9-A859-9849BFE8FC1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28BCC4-18CB-4133-A7F5-98B2EF70BFE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Заголовок 1"/>
          <p:cNvSpPr/>
          <p:nvPr/>
        </p:nvSpPr>
        <p:spPr>
          <a:xfrm>
            <a:off x="439200" y="1487160"/>
            <a:ext cx="11159640" cy="21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ru-RU" sz="4800" spc="-1" strike="noStrike">
                <a:solidFill>
                  <a:srgbClr val="ffffff"/>
                </a:solidFill>
                <a:latin typeface="Arial"/>
              </a:rPr>
              <a:t>Итоговый проект по программе «Дата-инженер»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83" name="Рисунок 1" descr=""/>
          <p:cNvPicPr/>
          <p:nvPr/>
        </p:nvPicPr>
        <p:blipFill>
          <a:blip r:embed="rId1"/>
          <a:stretch/>
        </p:blipFill>
        <p:spPr>
          <a:xfrm>
            <a:off x="311400" y="378000"/>
            <a:ext cx="2780640" cy="7621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84" name="Заголовок 1"/>
          <p:cNvSpPr/>
          <p:nvPr/>
        </p:nvSpPr>
        <p:spPr>
          <a:xfrm>
            <a:off x="439200" y="3963960"/>
            <a:ext cx="11159640" cy="101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00"/>
              </a:lnSpc>
              <a:buNone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Команда проекта:</a:t>
            </a:r>
            <a:br>
              <a:rPr sz="2800"/>
            </a:b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Орлов Д. В.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Заголовок 1"/>
          <p:cNvSpPr/>
          <p:nvPr/>
        </p:nvSpPr>
        <p:spPr>
          <a:xfrm>
            <a:off x="439200" y="560520"/>
            <a:ext cx="111596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Arial"/>
              </a:rPr>
              <a:t>Цели проекта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sldNum" idx="7"/>
          </p:nvPr>
        </p:nvSpPr>
        <p:spPr>
          <a:xfrm>
            <a:off x="515880" y="63932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Rostelecom Basis"/>
              </a:defRPr>
            </a:lvl1pPr>
          </a:lstStyle>
          <a:p>
            <a:pPr>
              <a:lnSpc>
                <a:spcPct val="100000"/>
              </a:lnSpc>
              <a:buNone/>
            </a:pPr>
            <a:fld id="{D1626402-2D8D-4745-8885-BA3B0F3E34E4}" type="slidenum">
              <a:rPr b="0" lang="ru-RU" sz="1200" spc="-1" strike="noStrike">
                <a:solidFill>
                  <a:srgbClr val="000000"/>
                </a:solidFill>
                <a:latin typeface="Rostelecom Basis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7" name="Заголовок 1"/>
          <p:cNvSpPr/>
          <p:nvPr/>
        </p:nvSpPr>
        <p:spPr>
          <a:xfrm>
            <a:off x="540000" y="1283040"/>
            <a:ext cx="1116000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 МРФ используется CRM-ассистент, помогающий менеджерам сохранять информацию о своей работе с клиентами. Чат-бот TG в режиме онлайн диалога с менеджером собирает данные по лидогенерации и подключению услуг в клиентской базе ИНН. На основе данных формируются витрины для анализа и визуализации в дашбородах по различным продуктовым метрикам.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ознакомления с функционалом доступен тестовый бот по ссылке: </a:t>
            </a:r>
            <a:r>
              <a:rPr b="0" i="1" lang="ru-RU" sz="1600" spc="-1" strike="noStrike">
                <a:solidFill>
                  <a:srgbClr val="000000"/>
                </a:solidFill>
                <a:latin typeface="Arial"/>
              </a:rPr>
              <a:t>https://t.me/testobot_telebot_action_bot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При тестировании необходимо вводить тестовый ИНН "0" (предварительно, необходимо запросить доступ через команду бота </a:t>
            </a:r>
            <a:r>
              <a:rPr b="0" i="1" lang="ru-RU" sz="1600" spc="-1" strike="noStrike">
                <a:solidFill>
                  <a:srgbClr val="000000"/>
                </a:solidFill>
                <a:latin typeface="Arial"/>
              </a:rPr>
              <a:t>/support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).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Данные чат-бота необходимо интегрировать в корпоративную сеть хранения для последующего анализа. Таким образом, основной идей проекта становится выбор инструментов и техническая реализация переноса внешних данных в корпоративную сеть. Централизация в хранении данных  приобретает еще большую актуальность при возможном решении о масштабировании проекта на несколько МРФ компании, что кратно увеличит количество получаемых данных.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Цель проекта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 в моделировании работы чат-бота, и транспортировка синтетических данных с "горячего" локального слоя хранения в распределенное хранилище данных RT.Warehouse — GreenPlum.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</p:txBody>
      </p:sp>
      <p:pic>
        <p:nvPicPr>
          <p:cNvPr id="88" name="Рисунок 2" descr=""/>
          <p:cNvPicPr/>
          <p:nvPr/>
        </p:nvPicPr>
        <p:blipFill>
          <a:blip r:embed="rId1"/>
          <a:stretch/>
        </p:blipFill>
        <p:spPr>
          <a:xfrm>
            <a:off x="9464760" y="532440"/>
            <a:ext cx="2134080" cy="5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Num" idx="8"/>
          </p:nvPr>
        </p:nvSpPr>
        <p:spPr>
          <a:xfrm>
            <a:off x="515880" y="63932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Rostelecom Basis"/>
              </a:defRPr>
            </a:lvl1pPr>
          </a:lstStyle>
          <a:p>
            <a:pPr>
              <a:lnSpc>
                <a:spcPct val="100000"/>
              </a:lnSpc>
              <a:buNone/>
            </a:pPr>
            <a:fld id="{97EF7254-CD32-4717-AD83-A537DE20C3A7}" type="slidenum">
              <a:rPr b="0" lang="ru-RU" sz="1200" spc="-1" strike="noStrike">
                <a:solidFill>
                  <a:srgbClr val="000000"/>
                </a:solidFill>
                <a:latin typeface="Rostelecom Basis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90" name="Заголовок 1"/>
          <p:cNvSpPr/>
          <p:nvPr/>
        </p:nvSpPr>
        <p:spPr>
          <a:xfrm>
            <a:off x="439200" y="560520"/>
            <a:ext cx="111596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Arial"/>
              </a:rPr>
              <a:t>Поставленные задачи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91" name="Рисунок 6" descr=""/>
          <p:cNvPicPr/>
          <p:nvPr/>
        </p:nvPicPr>
        <p:blipFill>
          <a:blip r:embed="rId1"/>
          <a:stretch/>
        </p:blipFill>
        <p:spPr>
          <a:xfrm>
            <a:off x="9464760" y="532440"/>
            <a:ext cx="2134080" cy="550800"/>
          </a:xfrm>
          <a:prstGeom prst="rect">
            <a:avLst/>
          </a:prstGeom>
          <a:ln w="0">
            <a:noFill/>
          </a:ln>
        </p:spPr>
      </p:pic>
      <p:sp>
        <p:nvSpPr>
          <p:cNvPr id="92" name="Заголовок 2"/>
          <p:cNvSpPr/>
          <p:nvPr/>
        </p:nvSpPr>
        <p:spPr>
          <a:xfrm>
            <a:off x="540000" y="1283040"/>
            <a:ext cx="11160000" cy="26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Основные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</a:rPr>
              <a:t>задачи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 проекта: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1. Создать скрипт онлайн генерации данных c сохранением в БД SQlite (actions.db и nature.db) для имитации работы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менеджеров с ботом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2. Создать скрипт по переносу, с определенной периодичностью, данных из БД SQlite в БД GreenPlum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3. Сформировать витрины данных для дашбордов в виде excel файлов на основе  выгрузки данных из GP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4. Создать базовую визуализацию в Superset через запросы к GreenPlum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Num" idx="9"/>
          </p:nvPr>
        </p:nvSpPr>
        <p:spPr>
          <a:xfrm>
            <a:off x="515880" y="63932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Rostelecom Basis"/>
              </a:defRPr>
            </a:lvl1pPr>
          </a:lstStyle>
          <a:p>
            <a:pPr>
              <a:lnSpc>
                <a:spcPct val="100000"/>
              </a:lnSpc>
              <a:buNone/>
            </a:pPr>
            <a:fld id="{9C335291-1ADF-4C61-BAED-68558AC07595}" type="slidenum">
              <a:rPr b="0" lang="ru-RU" sz="1200" spc="-1" strike="noStrike">
                <a:solidFill>
                  <a:srgbClr val="000000"/>
                </a:solidFill>
                <a:latin typeface="Rostelecom Basis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94" name="Заголовок 1"/>
          <p:cNvSpPr/>
          <p:nvPr/>
        </p:nvSpPr>
        <p:spPr>
          <a:xfrm>
            <a:off x="439200" y="2920320"/>
            <a:ext cx="11159640" cy="20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На слайдах с решением расскажите о том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 как вы решали поставленные задачи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 что учитывали и что удалось сделать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Здесь можно дать ссылки на репозиторий или приложить некоторые скриншоты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5" name="Заголовок 1"/>
          <p:cNvSpPr/>
          <p:nvPr/>
        </p:nvSpPr>
        <p:spPr>
          <a:xfrm>
            <a:off x="439200" y="560520"/>
            <a:ext cx="111596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Arial"/>
              </a:rPr>
              <a:t>Решение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96" name="Рисунок 6" descr=""/>
          <p:cNvPicPr/>
          <p:nvPr/>
        </p:nvPicPr>
        <p:blipFill>
          <a:blip r:embed="rId1"/>
          <a:stretch/>
        </p:blipFill>
        <p:spPr>
          <a:xfrm>
            <a:off x="9464760" y="532440"/>
            <a:ext cx="2134080" cy="55080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540000" y="1440000"/>
            <a:ext cx="56124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https://github.com/DmitriiO/ActionsGenerator-CRM.git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00160" y="219240"/>
            <a:ext cx="12191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Num" idx="10"/>
          </p:nvPr>
        </p:nvSpPr>
        <p:spPr>
          <a:xfrm>
            <a:off x="515880" y="63932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Rostelecom Basis"/>
              </a:defRPr>
            </a:lvl1pPr>
          </a:lstStyle>
          <a:p>
            <a:pPr>
              <a:lnSpc>
                <a:spcPct val="100000"/>
              </a:lnSpc>
              <a:buNone/>
            </a:pPr>
            <a:fld id="{3772ED99-39FC-4646-9403-51858E214363}" type="slidenum">
              <a:rPr b="0" lang="ru-RU" sz="1200" spc="-1" strike="noStrike">
                <a:solidFill>
                  <a:srgbClr val="000000"/>
                </a:solidFill>
                <a:latin typeface="Rostelecom Basis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00" name="Заголовок 1"/>
          <p:cNvSpPr/>
          <p:nvPr/>
        </p:nvSpPr>
        <p:spPr>
          <a:xfrm>
            <a:off x="439200" y="2920320"/>
            <a:ext cx="11159640" cy="10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Основные итоги вашей работы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 инсайты после работы с данными и графики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1" name="Заголовок 1"/>
          <p:cNvSpPr/>
          <p:nvPr/>
        </p:nvSpPr>
        <p:spPr>
          <a:xfrm>
            <a:off x="439200" y="560520"/>
            <a:ext cx="111596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Arial"/>
              </a:rPr>
              <a:t>Итоги и инсайты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102" name="Рисунок 6" descr=""/>
          <p:cNvPicPr/>
          <p:nvPr/>
        </p:nvPicPr>
        <p:blipFill>
          <a:blip r:embed="rId1"/>
          <a:stretch/>
        </p:blipFill>
        <p:spPr>
          <a:xfrm>
            <a:off x="9464760" y="532440"/>
            <a:ext cx="2134080" cy="5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Заголовок 1"/>
          <p:cNvSpPr/>
          <p:nvPr/>
        </p:nvSpPr>
        <p:spPr>
          <a:xfrm>
            <a:off x="439200" y="1487160"/>
            <a:ext cx="11159640" cy="21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ru-RU" sz="4800" spc="-1" strike="noStrike">
                <a:solidFill>
                  <a:srgbClr val="ffffff"/>
                </a:solidFill>
                <a:latin typeface="Arial"/>
              </a:rPr>
              <a:t>Спасибо за внимание!</a:t>
            </a:r>
            <a:br>
              <a:rPr sz="4800"/>
            </a:br>
            <a:r>
              <a:rPr b="1" lang="ru-RU" sz="4800" spc="-1" strike="noStrike">
                <a:solidFill>
                  <a:srgbClr val="ffffff"/>
                </a:solidFill>
                <a:latin typeface="Arial"/>
              </a:rPr>
              <a:t>Готовы ответить на ваши вопросы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04" name="Рисунок 1" descr=""/>
          <p:cNvPicPr/>
          <p:nvPr/>
        </p:nvPicPr>
        <p:blipFill>
          <a:blip r:embed="rId1"/>
          <a:stretch/>
        </p:blipFill>
        <p:spPr>
          <a:xfrm>
            <a:off x="311400" y="378000"/>
            <a:ext cx="2780640" cy="76212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sp>
        <p:nvSpPr>
          <p:cNvPr id="105" name="Заголовок 1"/>
          <p:cNvSpPr/>
          <p:nvPr/>
        </p:nvSpPr>
        <p:spPr>
          <a:xfrm>
            <a:off x="439200" y="3963960"/>
            <a:ext cx="11159640" cy="101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000"/>
              </a:lnSpc>
              <a:buNone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Команда проекта:</a:t>
            </a:r>
            <a:br>
              <a:rPr sz="2800"/>
            </a:b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Орлов Д.В.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Application>LibreOffice/7.3.7.2$Linux_X86_64 LibreOffice_project/30$Build-2</Application>
  <AppVersion>15.0000</AppVersion>
  <Words>129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2023-04-04T19:56:12Z</dcterms:created>
  <dc:creator>Талмач Иван -</dc:creator>
  <dc:description/>
  <dc:language>ru-RU</dc:language>
  <cp:lastModifiedBy/>
  <dcterms:modified xsi:type="dcterms:W3CDTF">2023-09-24T00:09:35Z</dcterms:modified>
  <cp:revision>111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6</vt:i4>
  </property>
</Properties>
</file>