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F57E75A-30AD-46E3-8755-550A25887975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D5216CE-6CFF-4219-B2FB-BC0077AAB4B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Сортировка Шелла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" y="1227634"/>
            <a:ext cx="8895015" cy="4743554"/>
          </a:xfrm>
        </p:spPr>
      </p:pic>
    </p:spTree>
    <p:extLst>
      <p:ext uri="{BB962C8B-B14F-4D97-AF65-F5344CB8AC3E}">
        <p14:creationId xmlns:p14="http://schemas.microsoft.com/office/powerpoint/2010/main" val="41616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516"/>
            <a:ext cx="8976499" cy="5324216"/>
          </a:xfrm>
        </p:spPr>
      </p:pic>
    </p:spTree>
    <p:extLst>
      <p:ext uri="{BB962C8B-B14F-4D97-AF65-F5344CB8AC3E}">
        <p14:creationId xmlns:p14="http://schemas.microsoft.com/office/powerpoint/2010/main" val="11654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ru-RU" dirty="0" smtClean="0"/>
              <a:t>Плюсы алгоритма: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отсутствие потребности в памяти под стек;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отсутствие деградации при неудачных наборах данных — быстрая сортировка легко деградирует до O(n²), что хуже, чем худшее гарантированное время для сортировки Шелла</a:t>
            </a:r>
            <a:r>
              <a:rPr lang="ru-RU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о</a:t>
            </a:r>
            <a:r>
              <a:rPr lang="ru-RU" dirty="0" smtClean="0"/>
              <a:t>дна из быстрых сортировок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у</a:t>
            </a:r>
            <a:r>
              <a:rPr lang="ru-RU" dirty="0" smtClean="0"/>
              <a:t>стойчивый алгоритм, элементы с одинаковым значением не меняют своего взаимного расположения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 smtClean="0"/>
              <a:t>легко реализовать на массивах</a:t>
            </a:r>
            <a:endParaRPr lang="ru-RU" dirty="0"/>
          </a:p>
          <a:p>
            <a:pPr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8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 smtClean="0"/>
              <a:t>Минусы алгоритма: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сортировка Шелла во многих случаях медленнее, чем быстрая </a:t>
            </a:r>
            <a:r>
              <a:rPr lang="ru-RU" dirty="0" smtClean="0"/>
              <a:t>сортировка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/>
              <a:t>а</a:t>
            </a:r>
            <a:r>
              <a:rPr lang="ru-RU" dirty="0" smtClean="0"/>
              <a:t>нализ сложности этого </a:t>
            </a:r>
            <a:r>
              <a:rPr lang="ru-RU" dirty="0"/>
              <a:t>алгоритма – сложная математическая задача, у которой до сих пор нет полного решения. </a:t>
            </a:r>
          </a:p>
        </p:txBody>
      </p:sp>
    </p:spTree>
    <p:extLst>
      <p:ext uri="{BB962C8B-B14F-4D97-AF65-F5344CB8AC3E}">
        <p14:creationId xmlns:p14="http://schemas.microsoft.com/office/powerpoint/2010/main" val="22273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Историческая справка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Шелла была названа в честь её изобретателя — Дональда Шелла, который опубликовал этот алгоритм в 1959 году.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56989"/>
            <a:ext cx="2338226" cy="232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2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Дональд шелл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После окончания </a:t>
            </a:r>
            <a:r>
              <a:rPr lang="ru-RU" dirty="0" err="1"/>
              <a:t>Мичиганского</a:t>
            </a:r>
            <a:r>
              <a:rPr lang="ru-RU" dirty="0"/>
              <a:t> технологического университета Дональд Шелл поступил в Инженерные войска США. После окончания войны он вернулся в Мичиган и начал преподавать. Затем Шелл переехал в Цинциннати и начал работу в </a:t>
            </a:r>
            <a:r>
              <a:rPr lang="ru-RU" dirty="0" err="1"/>
              <a:t>General</a:t>
            </a:r>
            <a:r>
              <a:rPr lang="ru-RU" dirty="0"/>
              <a:t> </a:t>
            </a:r>
            <a:r>
              <a:rPr lang="ru-RU" dirty="0" err="1"/>
              <a:t>Electric</a:t>
            </a:r>
            <a:r>
              <a:rPr lang="ru-RU" dirty="0"/>
              <a:t>, где разрабатывал алгоритмы и написал программу для выполнения круговых расчётов для двигателей самолётов. В то же время он учился в университете Цинциннати и в 1951 году защитил магистерскую диссертацию, а затем в 1959 году стал доктором </a:t>
            </a:r>
            <a:r>
              <a:rPr lang="ru-RU" dirty="0" smtClean="0"/>
              <a:t>философии. </a:t>
            </a:r>
            <a:r>
              <a:rPr lang="ru-RU" dirty="0"/>
              <a:t>В июле того же года он опубликовал свой алгоритм </a:t>
            </a:r>
            <a:r>
              <a:rPr lang="ru-RU" dirty="0" smtClean="0"/>
              <a:t>сортировки.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885916"/>
            <a:ext cx="3543214" cy="500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17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Сортировка вставками</a:t>
            </a:r>
            <a:r>
              <a:rPr lang="ru-RU" dirty="0"/>
              <a:t> </a:t>
            </a:r>
            <a:r>
              <a:rPr lang="ru-RU" dirty="0" smtClean="0"/>
              <a:t>—</a:t>
            </a:r>
            <a:r>
              <a:rPr lang="ru-RU" dirty="0"/>
              <a:t> алгоритм сортировки, в котором элементы входной последовательности просматриваются по одному, и каждый новый поступивший элемент размещается в подходящее место среди ранее упорядоченных </a:t>
            </a:r>
            <a:r>
              <a:rPr lang="ru-RU" dirty="0" smtClean="0"/>
              <a:t>элементов.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2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12" y="1958181"/>
            <a:ext cx="6962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Идея метода Шелла состоит в сравнении элементов, стоящих не только рядом, но и на определённом расстоянии друг от </a:t>
            </a:r>
            <a:r>
              <a:rPr lang="ru-RU" dirty="0" smtClean="0"/>
              <a:t>друга. </a:t>
            </a:r>
            <a:r>
              <a:rPr lang="ru-RU" dirty="0"/>
              <a:t>Изначально это расстояние равно </a:t>
            </a:r>
            <a:r>
              <a:rPr lang="ru-RU" b="1" dirty="0"/>
              <a:t>d</a:t>
            </a:r>
            <a:r>
              <a:rPr lang="ru-RU" dirty="0"/>
              <a:t> или </a:t>
            </a:r>
            <a:r>
              <a:rPr lang="ru-RU" b="1" dirty="0"/>
              <a:t>N/2</a:t>
            </a:r>
            <a:r>
              <a:rPr lang="ru-RU" dirty="0"/>
              <a:t>, где </a:t>
            </a:r>
            <a:r>
              <a:rPr lang="ru-RU" b="1" dirty="0"/>
              <a:t>N</a:t>
            </a:r>
            <a:r>
              <a:rPr lang="ru-RU" dirty="0"/>
              <a:t> — общее число элементов. На первом шаге каждая группа включает в себя два элемента расположенных друг от друга на расстоянии </a:t>
            </a:r>
            <a:r>
              <a:rPr lang="ru-RU" b="1" dirty="0"/>
              <a:t>N/2</a:t>
            </a:r>
            <a:r>
              <a:rPr lang="ru-RU" dirty="0"/>
              <a:t>; они сравниваются между собой, и, в случае необходимости, меняются местами. На последующих шагах также происходят проверка и обмен, но расстояние </a:t>
            </a:r>
            <a:r>
              <a:rPr lang="ru-RU" b="1" dirty="0"/>
              <a:t>d</a:t>
            </a:r>
            <a:r>
              <a:rPr lang="ru-RU" dirty="0"/>
              <a:t> сокращается на </a:t>
            </a:r>
            <a:r>
              <a:rPr lang="ru-RU" b="1" dirty="0"/>
              <a:t>d/2</a:t>
            </a:r>
            <a:r>
              <a:rPr lang="ru-RU" dirty="0"/>
              <a:t>, и количество групп, соответственно, уменьшается. Постепенно расстояние между элементами уменьшается, и на </a:t>
            </a:r>
            <a:r>
              <a:rPr lang="ru-RU" b="1" dirty="0"/>
              <a:t>d=1</a:t>
            </a:r>
            <a:r>
              <a:rPr lang="ru-RU" dirty="0"/>
              <a:t> проход по массиву происходит в последний раз.</a:t>
            </a:r>
          </a:p>
        </p:txBody>
      </p:sp>
    </p:spTree>
    <p:extLst>
      <p:ext uri="{BB962C8B-B14F-4D97-AF65-F5344CB8AC3E}">
        <p14:creationId xmlns:p14="http://schemas.microsoft.com/office/powerpoint/2010/main" val="15492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92896"/>
            <a:ext cx="7198890" cy="2664296"/>
          </a:xfrm>
        </p:spPr>
      </p:pic>
    </p:spTree>
    <p:extLst>
      <p:ext uri="{BB962C8B-B14F-4D97-AF65-F5344CB8AC3E}">
        <p14:creationId xmlns:p14="http://schemas.microsoft.com/office/powerpoint/2010/main" val="12703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Затраты памяти – </a:t>
            </a:r>
            <a:r>
              <a:rPr lang="en-US" dirty="0" smtClean="0"/>
              <a:t>O(N)</a:t>
            </a:r>
            <a:r>
              <a:rPr lang="ru-RU" dirty="0" smtClean="0"/>
              <a:t> всего</a:t>
            </a:r>
          </a:p>
          <a:p>
            <a:r>
              <a:rPr lang="ru-RU" dirty="0" smtClean="0"/>
              <a:t>Лучшее время - </a:t>
            </a:r>
            <a:r>
              <a:rPr lang="en-US" dirty="0" smtClean="0"/>
              <a:t>O(Nlog</a:t>
            </a:r>
            <a:r>
              <a:rPr lang="en-US" baseline="-25000" dirty="0" smtClean="0"/>
              <a:t>2</a:t>
            </a:r>
            <a:r>
              <a:rPr lang="en-US" dirty="0"/>
              <a:t> </a:t>
            </a:r>
            <a:r>
              <a:rPr lang="en-US" i="1" dirty="0"/>
              <a:t>N</a:t>
            </a:r>
            <a:r>
              <a:rPr lang="en-US" dirty="0" smtClean="0"/>
              <a:t>)</a:t>
            </a:r>
          </a:p>
          <a:p>
            <a:r>
              <a:rPr lang="ru-RU" dirty="0" smtClean="0"/>
              <a:t>Худшее время - </a:t>
            </a:r>
            <a:r>
              <a:rPr lang="en-US" dirty="0" smtClean="0"/>
              <a:t>O(</a:t>
            </a:r>
            <a:r>
              <a:rPr lang="en-US" i="1" dirty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ru-RU" dirty="0" smtClean="0"/>
              <a:t>Среднее время - </a:t>
            </a:r>
            <a:r>
              <a:rPr lang="ru-RU" dirty="0"/>
              <a:t>зависит от выбранных шагов</a:t>
            </a:r>
          </a:p>
        </p:txBody>
      </p:sp>
    </p:spTree>
    <p:extLst>
      <p:ext uri="{BB962C8B-B14F-4D97-AF65-F5344CB8AC3E}">
        <p14:creationId xmlns:p14="http://schemas.microsoft.com/office/powerpoint/2010/main" val="298871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" y="1268760"/>
            <a:ext cx="8901475" cy="4669075"/>
          </a:xfrm>
        </p:spPr>
      </p:pic>
    </p:spTree>
    <p:extLst>
      <p:ext uri="{BB962C8B-B14F-4D97-AF65-F5344CB8AC3E}">
        <p14:creationId xmlns:p14="http://schemas.microsoft.com/office/powerpoint/2010/main" val="9601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619</TotalTime>
  <Words>113</Words>
  <Application>Microsoft Office PowerPoint</Application>
  <PresentationFormat>Экран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Главная</vt:lpstr>
      <vt:lpstr>Shell Sort</vt:lpstr>
      <vt:lpstr>Историческая справка</vt:lpstr>
      <vt:lpstr>Дональд шелл</vt:lpstr>
      <vt:lpstr>Принцип работы</vt:lpstr>
      <vt:lpstr>Пример</vt:lpstr>
      <vt:lpstr>Принцип работы</vt:lpstr>
      <vt:lpstr>пример</vt:lpstr>
      <vt:lpstr>Оценка сложности</vt:lpstr>
      <vt:lpstr>Презентация PowerPoint</vt:lpstr>
      <vt:lpstr>Презентация PowerPoint</vt:lpstr>
      <vt:lpstr>Презентация PowerPoint</vt:lpstr>
      <vt:lpstr>выводы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</dc:title>
  <dc:creator>Windows User</dc:creator>
  <cp:lastModifiedBy>Windows User</cp:lastModifiedBy>
  <cp:revision>18</cp:revision>
  <dcterms:created xsi:type="dcterms:W3CDTF">2019-03-11T11:21:33Z</dcterms:created>
  <dcterms:modified xsi:type="dcterms:W3CDTF">2019-03-14T14:05:09Z</dcterms:modified>
</cp:coreProperties>
</file>