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52B56-C6CC-4729-8017-6660C7E554F9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06A1-4C73-45C1-A372-460C107C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9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606A1-4C73-45C1-A372-460C107C76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4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77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1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3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4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7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0B4F-2880-4760-909D-F4BF1ACE119A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8D5A-64AC-4358-8694-F78BE1925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6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-48657"/>
            <a:ext cx="7850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Stay, please</a:t>
            </a:r>
            <a:endParaRPr lang="en-US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6720" y="6150114"/>
            <a:ext cx="361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ндекс.Лицей</a:t>
            </a:r>
            <a:endParaRPr lang="ru-RU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6720" y="5578766"/>
            <a:ext cx="3618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Рубанов</a:t>
            </a:r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1616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75210" y="222068"/>
            <a:ext cx="1007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при работе:</a:t>
            </a:r>
            <a:endParaRPr lang="ru-RU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11" y="932301"/>
            <a:ext cx="590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424" y="1488646"/>
            <a:ext cx="1550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ygame</a:t>
            </a:r>
            <a:endParaRPr lang="en-US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676" y="2031014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</a:t>
            </a:r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676" y="2601336"/>
            <a:ext cx="910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9474" cy="5185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9474" y="777923"/>
            <a:ext cx="2740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57850"/>
            <a:ext cx="5609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Сама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игра</a:t>
            </a:r>
          </a:p>
        </p:txBody>
      </p:sp>
    </p:spTree>
    <p:extLst>
      <p:ext uri="{BB962C8B-B14F-4D97-AF65-F5344CB8AC3E}">
        <p14:creationId xmlns:p14="http://schemas.microsoft.com/office/powerpoint/2010/main" val="10384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185" y="682388"/>
            <a:ext cx="91358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можно было бы добавить: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Начисление штрафа за неправильный пропуск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критериев проверки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видов транспорта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Анимации нажатия кнопок</a:t>
            </a:r>
          </a:p>
          <a:p>
            <a:r>
              <a:rPr lang="ru-RU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Более хорошая графика</a:t>
            </a:r>
          </a:p>
          <a:p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3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Широкоэкранный</PresentationFormat>
  <Paragraphs>23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ALEX_R</dc:creator>
  <cp:lastModifiedBy>ALEX_R</cp:lastModifiedBy>
  <cp:revision>5</cp:revision>
  <dcterms:created xsi:type="dcterms:W3CDTF">2021-01-18T08:00:41Z</dcterms:created>
  <dcterms:modified xsi:type="dcterms:W3CDTF">2021-01-18T08:52:28Z</dcterms:modified>
</cp:coreProperties>
</file>